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36" y="3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75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0368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6186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6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6546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29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257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93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266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563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82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666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254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78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50" dirty="0"/>
              <a:t>©</a:t>
            </a:r>
            <a:r>
              <a:rPr spc="-5" dirty="0"/>
              <a:t> 201</a:t>
            </a:r>
            <a:r>
              <a:rPr dirty="0"/>
              <a:t>7</a:t>
            </a:r>
            <a:r>
              <a:rPr spc="25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Dea</a:t>
            </a:r>
            <a:r>
              <a:rPr spc="40" dirty="0"/>
              <a:t>l</a:t>
            </a:r>
            <a:r>
              <a:rPr spc="20" dirty="0"/>
              <a:t> </a:t>
            </a:r>
            <a:r>
              <a:rPr spc="35" dirty="0"/>
              <a:t>A</a:t>
            </a:r>
            <a:r>
              <a:rPr spc="30" dirty="0"/>
              <a:t>dvi</a:t>
            </a:r>
            <a:r>
              <a:rPr spc="40" dirty="0"/>
              <a:t>sory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40" dirty="0"/>
              <a:t>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20" dirty="0"/>
              <a:t>d,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Ta</a:t>
            </a:r>
            <a:r>
              <a:rPr spc="40" dirty="0"/>
              <a:t>iwan</a:t>
            </a:r>
            <a:r>
              <a:rPr spc="-10" dirty="0"/>
              <a:t> </a:t>
            </a:r>
            <a:r>
              <a:rPr dirty="0"/>
              <a:t>c</a:t>
            </a:r>
            <a:r>
              <a:rPr spc="45" dirty="0"/>
              <a:t>omp</a:t>
            </a:r>
            <a:r>
              <a:rPr spc="35" dirty="0"/>
              <a:t>a</a:t>
            </a:r>
            <a:r>
              <a:rPr spc="45" dirty="0"/>
              <a:t>ny</a:t>
            </a:r>
            <a:r>
              <a:rPr spc="-10" dirty="0"/>
              <a:t> </a:t>
            </a:r>
            <a:r>
              <a:rPr spc="40" dirty="0"/>
              <a:t>li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20" dirty="0"/>
              <a:t> </a:t>
            </a:r>
            <a:r>
              <a:rPr spc="45" dirty="0"/>
              <a:t>by</a:t>
            </a:r>
            <a:r>
              <a:rPr dirty="0"/>
              <a:t> </a:t>
            </a:r>
            <a:r>
              <a:rPr spc="5" dirty="0"/>
              <a:t>s</a:t>
            </a:r>
            <a:r>
              <a:rPr spc="35" dirty="0"/>
              <a:t>ha</a:t>
            </a:r>
            <a:r>
              <a:rPr spc="1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a</a:t>
            </a:r>
            <a:r>
              <a:rPr spc="40" dirty="0"/>
              <a:t>nd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65" dirty="0"/>
              <a:t>rm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35" dirty="0"/>
              <a:t>t</a:t>
            </a:r>
            <a:r>
              <a:rPr spc="20" dirty="0"/>
              <a:t>he</a:t>
            </a:r>
            <a:r>
              <a:rPr dirty="0"/>
              <a:t> 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spc="35" dirty="0"/>
              <a:t>ne</a:t>
            </a:r>
            <a:r>
              <a:rPr spc="5" dirty="0"/>
              <a:t>t</a:t>
            </a:r>
            <a:r>
              <a:rPr spc="65" dirty="0"/>
              <a:t>wo</a:t>
            </a:r>
            <a:r>
              <a:rPr spc="20" dirty="0"/>
              <a:t>rk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40" dirty="0"/>
              <a:t>i</a:t>
            </a:r>
            <a:r>
              <a:rPr spc="25" dirty="0"/>
              <a:t>ndep</a:t>
            </a:r>
            <a:r>
              <a:rPr spc="20" dirty="0"/>
              <a:t>e</a:t>
            </a:r>
            <a:r>
              <a:rPr spc="35" dirty="0"/>
              <a:t>ndent</a:t>
            </a:r>
            <a:r>
              <a:rPr spc="2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35" dirty="0"/>
              <a:t>r</a:t>
            </a:r>
            <a:r>
              <a:rPr spc="85" dirty="0"/>
              <a:t>m</a:t>
            </a:r>
            <a:r>
              <a:rPr dirty="0"/>
              <a:t>s</a:t>
            </a:r>
            <a:r>
              <a:rPr spc="-5" dirty="0"/>
              <a:t> a</a:t>
            </a:r>
            <a:r>
              <a:rPr spc="35" dirty="0"/>
              <a:t>ff</a:t>
            </a:r>
            <a:r>
              <a:rPr spc="40" dirty="0"/>
              <a:t>ili</a:t>
            </a:r>
            <a:r>
              <a:rPr spc="-5" dirty="0"/>
              <a:t>a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10" dirty="0"/>
              <a:t> </a:t>
            </a:r>
            <a:r>
              <a:rPr spc="100" dirty="0"/>
              <a:t>w</a:t>
            </a:r>
            <a:r>
              <a:rPr spc="35" dirty="0"/>
              <a:t>it</a:t>
            </a:r>
            <a:r>
              <a:rPr spc="40" dirty="0"/>
              <a:t>h</a:t>
            </a:r>
            <a:r>
              <a:rPr spc="-10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-5" dirty="0"/>
              <a:t> </a:t>
            </a:r>
            <a:r>
              <a:rPr spc="-50" dirty="0"/>
              <a:t>C</a:t>
            </a:r>
            <a:r>
              <a:rPr spc="25" dirty="0"/>
              <a:t>oopera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5" dirty="0"/>
              <a:t>v</a:t>
            </a:r>
            <a:r>
              <a:rPr dirty="0"/>
              <a:t>e </a:t>
            </a:r>
            <a:r>
              <a:rPr spc="-5" dirty="0"/>
              <a:t>(</a:t>
            </a:r>
            <a:r>
              <a:rPr spc="10" dirty="0"/>
              <a:t>"</a:t>
            </a:r>
            <a:r>
              <a:rPr spc="25"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10" dirty="0"/>
              <a:t>"),</a:t>
            </a:r>
            <a:r>
              <a:rPr spc="-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</a:t>
            </a:r>
            <a:r>
              <a:rPr spc="100" dirty="0"/>
              <a:t>w</a:t>
            </a:r>
            <a:r>
              <a:rPr spc="35" dirty="0"/>
              <a:t>i</a:t>
            </a:r>
            <a:r>
              <a:rPr dirty="0"/>
              <a:t>ss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40" dirty="0"/>
              <a:t>i</a:t>
            </a:r>
            <a:r>
              <a:rPr spc="35" dirty="0"/>
              <a:t>ty</a:t>
            </a:r>
            <a:r>
              <a:rPr dirty="0"/>
              <a:t>.</a:t>
            </a:r>
            <a:r>
              <a:rPr spc="5" dirty="0"/>
              <a:t> </a:t>
            </a:r>
            <a:r>
              <a:rPr spc="35" dirty="0"/>
              <a:t>A</a:t>
            </a:r>
            <a:r>
              <a:rPr spc="40" dirty="0"/>
              <a:t>ll</a:t>
            </a:r>
            <a:r>
              <a:rPr spc="-5" dirty="0"/>
              <a:t> </a:t>
            </a:r>
            <a:r>
              <a:rPr spc="40" dirty="0"/>
              <a:t>ri</a:t>
            </a:r>
            <a:r>
              <a:rPr spc="30" dirty="0"/>
              <a:t>ghts</a:t>
            </a:r>
            <a:r>
              <a:rPr spc="-15" dirty="0"/>
              <a:t> </a:t>
            </a:r>
            <a:r>
              <a:rPr spc="15" dirty="0"/>
              <a:t>r</a:t>
            </a:r>
            <a:r>
              <a:rPr spc="20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spc="35" dirty="0"/>
              <a:t>r</a:t>
            </a:r>
            <a:r>
              <a:rPr spc="50" dirty="0"/>
              <a:t>v</a:t>
            </a:r>
            <a:r>
              <a:rPr spc="-5" dirty="0"/>
              <a:t>e</a:t>
            </a:r>
            <a:r>
              <a:rPr spc="20" dirty="0"/>
              <a:t>d.</a:t>
            </a:r>
            <a:r>
              <a:rPr spc="10" dirty="0"/>
              <a:t> </a:t>
            </a:r>
            <a:r>
              <a:rPr spc="15" dirty="0"/>
              <a:t>Pri</a:t>
            </a:r>
            <a:r>
              <a:rPr spc="75" dirty="0"/>
              <a:t>n</a:t>
            </a:r>
            <a:r>
              <a:rPr spc="20" dirty="0"/>
              <a:t>te</a:t>
            </a:r>
            <a:r>
              <a:rPr spc="35" dirty="0"/>
              <a:t>d</a:t>
            </a:r>
            <a:r>
              <a:rPr spc="-5" dirty="0"/>
              <a:t> </a:t>
            </a:r>
            <a:r>
              <a:rPr spc="40" dirty="0"/>
              <a:t>in</a:t>
            </a:r>
            <a:r>
              <a:rPr spc="-10" dirty="0"/>
              <a:t> </a:t>
            </a:r>
            <a:r>
              <a:rPr spc="-5" dirty="0"/>
              <a:t>Ta</a:t>
            </a:r>
            <a:r>
              <a:rPr spc="40" dirty="0"/>
              <a:t>i</a:t>
            </a:r>
            <a:r>
              <a:rPr spc="30" dirty="0"/>
              <a:t>wan.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50" dirty="0"/>
              <a:t>©</a:t>
            </a:r>
            <a:r>
              <a:rPr spc="-5" dirty="0"/>
              <a:t> 201</a:t>
            </a:r>
            <a:r>
              <a:rPr dirty="0"/>
              <a:t>7</a:t>
            </a:r>
            <a:r>
              <a:rPr spc="25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Dea</a:t>
            </a:r>
            <a:r>
              <a:rPr spc="40" dirty="0"/>
              <a:t>l</a:t>
            </a:r>
            <a:r>
              <a:rPr spc="20" dirty="0"/>
              <a:t> </a:t>
            </a:r>
            <a:r>
              <a:rPr spc="35" dirty="0"/>
              <a:t>A</a:t>
            </a:r>
            <a:r>
              <a:rPr spc="30" dirty="0"/>
              <a:t>dvi</a:t>
            </a:r>
            <a:r>
              <a:rPr spc="40" dirty="0"/>
              <a:t>sory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40" dirty="0"/>
              <a:t>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20" dirty="0"/>
              <a:t>d,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Ta</a:t>
            </a:r>
            <a:r>
              <a:rPr spc="40" dirty="0"/>
              <a:t>iwan</a:t>
            </a:r>
            <a:r>
              <a:rPr spc="-10" dirty="0"/>
              <a:t> </a:t>
            </a:r>
            <a:r>
              <a:rPr dirty="0"/>
              <a:t>c</a:t>
            </a:r>
            <a:r>
              <a:rPr spc="45" dirty="0"/>
              <a:t>omp</a:t>
            </a:r>
            <a:r>
              <a:rPr spc="35" dirty="0"/>
              <a:t>a</a:t>
            </a:r>
            <a:r>
              <a:rPr spc="45" dirty="0"/>
              <a:t>ny</a:t>
            </a:r>
            <a:r>
              <a:rPr spc="-10" dirty="0"/>
              <a:t> </a:t>
            </a:r>
            <a:r>
              <a:rPr spc="40" dirty="0"/>
              <a:t>li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20" dirty="0"/>
              <a:t> </a:t>
            </a:r>
            <a:r>
              <a:rPr spc="45" dirty="0"/>
              <a:t>by</a:t>
            </a:r>
            <a:r>
              <a:rPr dirty="0"/>
              <a:t> </a:t>
            </a:r>
            <a:r>
              <a:rPr spc="5" dirty="0"/>
              <a:t>s</a:t>
            </a:r>
            <a:r>
              <a:rPr spc="35" dirty="0"/>
              <a:t>ha</a:t>
            </a:r>
            <a:r>
              <a:rPr spc="1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a</a:t>
            </a:r>
            <a:r>
              <a:rPr spc="40" dirty="0"/>
              <a:t>nd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65" dirty="0"/>
              <a:t>rm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35" dirty="0"/>
              <a:t>t</a:t>
            </a:r>
            <a:r>
              <a:rPr spc="20" dirty="0"/>
              <a:t>he</a:t>
            </a:r>
            <a:r>
              <a:rPr dirty="0"/>
              <a:t> 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spc="35" dirty="0"/>
              <a:t>ne</a:t>
            </a:r>
            <a:r>
              <a:rPr spc="5" dirty="0"/>
              <a:t>t</a:t>
            </a:r>
            <a:r>
              <a:rPr spc="65" dirty="0"/>
              <a:t>wo</a:t>
            </a:r>
            <a:r>
              <a:rPr spc="20" dirty="0"/>
              <a:t>rk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40" dirty="0"/>
              <a:t>i</a:t>
            </a:r>
            <a:r>
              <a:rPr spc="25" dirty="0"/>
              <a:t>ndep</a:t>
            </a:r>
            <a:r>
              <a:rPr spc="20" dirty="0"/>
              <a:t>e</a:t>
            </a:r>
            <a:r>
              <a:rPr spc="35" dirty="0"/>
              <a:t>ndent</a:t>
            </a:r>
            <a:r>
              <a:rPr spc="2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35" dirty="0"/>
              <a:t>r</a:t>
            </a:r>
            <a:r>
              <a:rPr spc="85" dirty="0"/>
              <a:t>m</a:t>
            </a:r>
            <a:r>
              <a:rPr dirty="0"/>
              <a:t>s</a:t>
            </a:r>
            <a:r>
              <a:rPr spc="-5" dirty="0"/>
              <a:t> a</a:t>
            </a:r>
            <a:r>
              <a:rPr spc="35" dirty="0"/>
              <a:t>ff</a:t>
            </a:r>
            <a:r>
              <a:rPr spc="40" dirty="0"/>
              <a:t>ili</a:t>
            </a:r>
            <a:r>
              <a:rPr spc="-5" dirty="0"/>
              <a:t>a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10" dirty="0"/>
              <a:t> </a:t>
            </a:r>
            <a:r>
              <a:rPr spc="100" dirty="0"/>
              <a:t>w</a:t>
            </a:r>
            <a:r>
              <a:rPr spc="35" dirty="0"/>
              <a:t>it</a:t>
            </a:r>
            <a:r>
              <a:rPr spc="40" dirty="0"/>
              <a:t>h</a:t>
            </a:r>
            <a:r>
              <a:rPr spc="-10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-5" dirty="0"/>
              <a:t> </a:t>
            </a:r>
            <a:r>
              <a:rPr spc="-50" dirty="0"/>
              <a:t>C</a:t>
            </a:r>
            <a:r>
              <a:rPr spc="25" dirty="0"/>
              <a:t>oopera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5" dirty="0"/>
              <a:t>v</a:t>
            </a:r>
            <a:r>
              <a:rPr dirty="0"/>
              <a:t>e </a:t>
            </a:r>
            <a:r>
              <a:rPr spc="-5" dirty="0"/>
              <a:t>(</a:t>
            </a:r>
            <a:r>
              <a:rPr spc="10" dirty="0"/>
              <a:t>"</a:t>
            </a:r>
            <a:r>
              <a:rPr spc="25"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10" dirty="0"/>
              <a:t>"),</a:t>
            </a:r>
            <a:r>
              <a:rPr spc="-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</a:t>
            </a:r>
            <a:r>
              <a:rPr spc="100" dirty="0"/>
              <a:t>w</a:t>
            </a:r>
            <a:r>
              <a:rPr spc="35" dirty="0"/>
              <a:t>i</a:t>
            </a:r>
            <a:r>
              <a:rPr dirty="0"/>
              <a:t>ss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40" dirty="0"/>
              <a:t>i</a:t>
            </a:r>
            <a:r>
              <a:rPr spc="35" dirty="0"/>
              <a:t>ty</a:t>
            </a:r>
            <a:r>
              <a:rPr dirty="0"/>
              <a:t>.</a:t>
            </a:r>
            <a:r>
              <a:rPr spc="5" dirty="0"/>
              <a:t> </a:t>
            </a:r>
            <a:r>
              <a:rPr spc="35" dirty="0"/>
              <a:t>A</a:t>
            </a:r>
            <a:r>
              <a:rPr spc="40" dirty="0"/>
              <a:t>ll</a:t>
            </a:r>
            <a:r>
              <a:rPr spc="-5" dirty="0"/>
              <a:t> </a:t>
            </a:r>
            <a:r>
              <a:rPr spc="40" dirty="0"/>
              <a:t>ri</a:t>
            </a:r>
            <a:r>
              <a:rPr spc="30" dirty="0"/>
              <a:t>ghts</a:t>
            </a:r>
            <a:r>
              <a:rPr spc="-15" dirty="0"/>
              <a:t> </a:t>
            </a:r>
            <a:r>
              <a:rPr spc="15" dirty="0"/>
              <a:t>r</a:t>
            </a:r>
            <a:r>
              <a:rPr spc="20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spc="35" dirty="0"/>
              <a:t>r</a:t>
            </a:r>
            <a:r>
              <a:rPr spc="50" dirty="0"/>
              <a:t>v</a:t>
            </a:r>
            <a:r>
              <a:rPr spc="-5" dirty="0"/>
              <a:t>e</a:t>
            </a:r>
            <a:r>
              <a:rPr spc="20" dirty="0"/>
              <a:t>d.</a:t>
            </a:r>
            <a:r>
              <a:rPr spc="10" dirty="0"/>
              <a:t> </a:t>
            </a:r>
            <a:r>
              <a:rPr spc="15" dirty="0"/>
              <a:t>Pri</a:t>
            </a:r>
            <a:r>
              <a:rPr spc="75" dirty="0"/>
              <a:t>n</a:t>
            </a:r>
            <a:r>
              <a:rPr spc="20" dirty="0"/>
              <a:t>te</a:t>
            </a:r>
            <a:r>
              <a:rPr spc="35" dirty="0"/>
              <a:t>d</a:t>
            </a:r>
            <a:r>
              <a:rPr spc="-5" dirty="0"/>
              <a:t> </a:t>
            </a:r>
            <a:r>
              <a:rPr spc="40" dirty="0"/>
              <a:t>in</a:t>
            </a:r>
            <a:r>
              <a:rPr spc="-10" dirty="0"/>
              <a:t> </a:t>
            </a:r>
            <a:r>
              <a:rPr spc="-5" dirty="0"/>
              <a:t>Ta</a:t>
            </a:r>
            <a:r>
              <a:rPr spc="40" dirty="0"/>
              <a:t>i</a:t>
            </a:r>
            <a:r>
              <a:rPr spc="30" dirty="0"/>
              <a:t>wan.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50" dirty="0"/>
              <a:t>©</a:t>
            </a:r>
            <a:r>
              <a:rPr spc="-5" dirty="0"/>
              <a:t> 201</a:t>
            </a:r>
            <a:r>
              <a:rPr dirty="0"/>
              <a:t>7</a:t>
            </a:r>
            <a:r>
              <a:rPr spc="25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Dea</a:t>
            </a:r>
            <a:r>
              <a:rPr spc="40" dirty="0"/>
              <a:t>l</a:t>
            </a:r>
            <a:r>
              <a:rPr spc="20" dirty="0"/>
              <a:t> </a:t>
            </a:r>
            <a:r>
              <a:rPr spc="35" dirty="0"/>
              <a:t>A</a:t>
            </a:r>
            <a:r>
              <a:rPr spc="30" dirty="0"/>
              <a:t>dvi</a:t>
            </a:r>
            <a:r>
              <a:rPr spc="40" dirty="0"/>
              <a:t>sory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40" dirty="0"/>
              <a:t>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20" dirty="0"/>
              <a:t>d,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Ta</a:t>
            </a:r>
            <a:r>
              <a:rPr spc="40" dirty="0"/>
              <a:t>iwan</a:t>
            </a:r>
            <a:r>
              <a:rPr spc="-10" dirty="0"/>
              <a:t> </a:t>
            </a:r>
            <a:r>
              <a:rPr dirty="0"/>
              <a:t>c</a:t>
            </a:r>
            <a:r>
              <a:rPr spc="45" dirty="0"/>
              <a:t>omp</a:t>
            </a:r>
            <a:r>
              <a:rPr spc="35" dirty="0"/>
              <a:t>a</a:t>
            </a:r>
            <a:r>
              <a:rPr spc="45" dirty="0"/>
              <a:t>ny</a:t>
            </a:r>
            <a:r>
              <a:rPr spc="-10" dirty="0"/>
              <a:t> </a:t>
            </a:r>
            <a:r>
              <a:rPr spc="40" dirty="0"/>
              <a:t>li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20" dirty="0"/>
              <a:t> </a:t>
            </a:r>
            <a:r>
              <a:rPr spc="45" dirty="0"/>
              <a:t>by</a:t>
            </a:r>
            <a:r>
              <a:rPr dirty="0"/>
              <a:t> </a:t>
            </a:r>
            <a:r>
              <a:rPr spc="5" dirty="0"/>
              <a:t>s</a:t>
            </a:r>
            <a:r>
              <a:rPr spc="35" dirty="0"/>
              <a:t>ha</a:t>
            </a:r>
            <a:r>
              <a:rPr spc="1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a</a:t>
            </a:r>
            <a:r>
              <a:rPr spc="40" dirty="0"/>
              <a:t>nd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65" dirty="0"/>
              <a:t>rm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35" dirty="0"/>
              <a:t>t</a:t>
            </a:r>
            <a:r>
              <a:rPr spc="20" dirty="0"/>
              <a:t>he</a:t>
            </a:r>
            <a:r>
              <a:rPr dirty="0"/>
              <a:t> 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spc="35" dirty="0"/>
              <a:t>ne</a:t>
            </a:r>
            <a:r>
              <a:rPr spc="5" dirty="0"/>
              <a:t>t</a:t>
            </a:r>
            <a:r>
              <a:rPr spc="65" dirty="0"/>
              <a:t>wo</a:t>
            </a:r>
            <a:r>
              <a:rPr spc="20" dirty="0"/>
              <a:t>rk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40" dirty="0"/>
              <a:t>i</a:t>
            </a:r>
            <a:r>
              <a:rPr spc="25" dirty="0"/>
              <a:t>ndep</a:t>
            </a:r>
            <a:r>
              <a:rPr spc="20" dirty="0"/>
              <a:t>e</a:t>
            </a:r>
            <a:r>
              <a:rPr spc="35" dirty="0"/>
              <a:t>ndent</a:t>
            </a:r>
            <a:r>
              <a:rPr spc="2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35" dirty="0"/>
              <a:t>r</a:t>
            </a:r>
            <a:r>
              <a:rPr spc="85" dirty="0"/>
              <a:t>m</a:t>
            </a:r>
            <a:r>
              <a:rPr dirty="0"/>
              <a:t>s</a:t>
            </a:r>
            <a:r>
              <a:rPr spc="-5" dirty="0"/>
              <a:t> a</a:t>
            </a:r>
            <a:r>
              <a:rPr spc="35" dirty="0"/>
              <a:t>ff</a:t>
            </a:r>
            <a:r>
              <a:rPr spc="40" dirty="0"/>
              <a:t>ili</a:t>
            </a:r>
            <a:r>
              <a:rPr spc="-5" dirty="0"/>
              <a:t>a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10" dirty="0"/>
              <a:t> </a:t>
            </a:r>
            <a:r>
              <a:rPr spc="100" dirty="0"/>
              <a:t>w</a:t>
            </a:r>
            <a:r>
              <a:rPr spc="35" dirty="0"/>
              <a:t>it</a:t>
            </a:r>
            <a:r>
              <a:rPr spc="40" dirty="0"/>
              <a:t>h</a:t>
            </a:r>
            <a:r>
              <a:rPr spc="-10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-5" dirty="0"/>
              <a:t> </a:t>
            </a:r>
            <a:r>
              <a:rPr spc="-50" dirty="0"/>
              <a:t>C</a:t>
            </a:r>
            <a:r>
              <a:rPr spc="25" dirty="0"/>
              <a:t>oopera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5" dirty="0"/>
              <a:t>v</a:t>
            </a:r>
            <a:r>
              <a:rPr dirty="0"/>
              <a:t>e </a:t>
            </a:r>
            <a:r>
              <a:rPr spc="-5" dirty="0"/>
              <a:t>(</a:t>
            </a:r>
            <a:r>
              <a:rPr spc="10" dirty="0"/>
              <a:t>"</a:t>
            </a:r>
            <a:r>
              <a:rPr spc="25"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10" dirty="0"/>
              <a:t>"),</a:t>
            </a:r>
            <a:r>
              <a:rPr spc="-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</a:t>
            </a:r>
            <a:r>
              <a:rPr spc="100" dirty="0"/>
              <a:t>w</a:t>
            </a:r>
            <a:r>
              <a:rPr spc="35" dirty="0"/>
              <a:t>i</a:t>
            </a:r>
            <a:r>
              <a:rPr dirty="0"/>
              <a:t>ss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40" dirty="0"/>
              <a:t>i</a:t>
            </a:r>
            <a:r>
              <a:rPr spc="35" dirty="0"/>
              <a:t>ty</a:t>
            </a:r>
            <a:r>
              <a:rPr dirty="0"/>
              <a:t>.</a:t>
            </a:r>
            <a:r>
              <a:rPr spc="5" dirty="0"/>
              <a:t> </a:t>
            </a:r>
            <a:r>
              <a:rPr spc="35" dirty="0"/>
              <a:t>A</a:t>
            </a:r>
            <a:r>
              <a:rPr spc="40" dirty="0"/>
              <a:t>ll</a:t>
            </a:r>
            <a:r>
              <a:rPr spc="-5" dirty="0"/>
              <a:t> </a:t>
            </a:r>
            <a:r>
              <a:rPr spc="40" dirty="0"/>
              <a:t>ri</a:t>
            </a:r>
            <a:r>
              <a:rPr spc="30" dirty="0"/>
              <a:t>ghts</a:t>
            </a:r>
            <a:r>
              <a:rPr spc="-15" dirty="0"/>
              <a:t> </a:t>
            </a:r>
            <a:r>
              <a:rPr spc="15" dirty="0"/>
              <a:t>r</a:t>
            </a:r>
            <a:r>
              <a:rPr spc="20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spc="35" dirty="0"/>
              <a:t>r</a:t>
            </a:r>
            <a:r>
              <a:rPr spc="50" dirty="0"/>
              <a:t>v</a:t>
            </a:r>
            <a:r>
              <a:rPr spc="-5" dirty="0"/>
              <a:t>e</a:t>
            </a:r>
            <a:r>
              <a:rPr spc="20" dirty="0"/>
              <a:t>d.</a:t>
            </a:r>
            <a:r>
              <a:rPr spc="10" dirty="0"/>
              <a:t> </a:t>
            </a:r>
            <a:r>
              <a:rPr spc="15" dirty="0"/>
              <a:t>Pri</a:t>
            </a:r>
            <a:r>
              <a:rPr spc="75" dirty="0"/>
              <a:t>n</a:t>
            </a:r>
            <a:r>
              <a:rPr spc="20" dirty="0"/>
              <a:t>te</a:t>
            </a:r>
            <a:r>
              <a:rPr spc="35" dirty="0"/>
              <a:t>d</a:t>
            </a:r>
            <a:r>
              <a:rPr spc="-5" dirty="0"/>
              <a:t> </a:t>
            </a:r>
            <a:r>
              <a:rPr spc="40" dirty="0"/>
              <a:t>in</a:t>
            </a:r>
            <a:r>
              <a:rPr spc="-10" dirty="0"/>
              <a:t> </a:t>
            </a:r>
            <a:r>
              <a:rPr spc="-5" dirty="0"/>
              <a:t>Ta</a:t>
            </a:r>
            <a:r>
              <a:rPr spc="40" dirty="0"/>
              <a:t>i</a:t>
            </a:r>
            <a:r>
              <a:rPr spc="30" dirty="0"/>
              <a:t>wan.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50" dirty="0"/>
              <a:t>©</a:t>
            </a:r>
            <a:r>
              <a:rPr spc="-5" dirty="0"/>
              <a:t> 201</a:t>
            </a:r>
            <a:r>
              <a:rPr dirty="0"/>
              <a:t>7</a:t>
            </a:r>
            <a:r>
              <a:rPr spc="25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Dea</a:t>
            </a:r>
            <a:r>
              <a:rPr spc="40" dirty="0"/>
              <a:t>l</a:t>
            </a:r>
            <a:r>
              <a:rPr spc="20" dirty="0"/>
              <a:t> </a:t>
            </a:r>
            <a:r>
              <a:rPr spc="35" dirty="0"/>
              <a:t>A</a:t>
            </a:r>
            <a:r>
              <a:rPr spc="30" dirty="0"/>
              <a:t>dvi</a:t>
            </a:r>
            <a:r>
              <a:rPr spc="40" dirty="0"/>
              <a:t>sory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40" dirty="0"/>
              <a:t>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20" dirty="0"/>
              <a:t>d,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Ta</a:t>
            </a:r>
            <a:r>
              <a:rPr spc="40" dirty="0"/>
              <a:t>iwan</a:t>
            </a:r>
            <a:r>
              <a:rPr spc="-10" dirty="0"/>
              <a:t> </a:t>
            </a:r>
            <a:r>
              <a:rPr dirty="0"/>
              <a:t>c</a:t>
            </a:r>
            <a:r>
              <a:rPr spc="45" dirty="0"/>
              <a:t>omp</a:t>
            </a:r>
            <a:r>
              <a:rPr spc="35" dirty="0"/>
              <a:t>a</a:t>
            </a:r>
            <a:r>
              <a:rPr spc="45" dirty="0"/>
              <a:t>ny</a:t>
            </a:r>
            <a:r>
              <a:rPr spc="-10" dirty="0"/>
              <a:t> </a:t>
            </a:r>
            <a:r>
              <a:rPr spc="40" dirty="0"/>
              <a:t>li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20" dirty="0"/>
              <a:t> </a:t>
            </a:r>
            <a:r>
              <a:rPr spc="45" dirty="0"/>
              <a:t>by</a:t>
            </a:r>
            <a:r>
              <a:rPr dirty="0"/>
              <a:t> </a:t>
            </a:r>
            <a:r>
              <a:rPr spc="5" dirty="0"/>
              <a:t>s</a:t>
            </a:r>
            <a:r>
              <a:rPr spc="35" dirty="0"/>
              <a:t>ha</a:t>
            </a:r>
            <a:r>
              <a:rPr spc="1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a</a:t>
            </a:r>
            <a:r>
              <a:rPr spc="40" dirty="0"/>
              <a:t>nd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65" dirty="0"/>
              <a:t>rm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35" dirty="0"/>
              <a:t>t</a:t>
            </a:r>
            <a:r>
              <a:rPr spc="20" dirty="0"/>
              <a:t>he</a:t>
            </a:r>
            <a:r>
              <a:rPr dirty="0"/>
              <a:t> 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spc="35" dirty="0"/>
              <a:t>ne</a:t>
            </a:r>
            <a:r>
              <a:rPr spc="5" dirty="0"/>
              <a:t>t</a:t>
            </a:r>
            <a:r>
              <a:rPr spc="65" dirty="0"/>
              <a:t>wo</a:t>
            </a:r>
            <a:r>
              <a:rPr spc="20" dirty="0"/>
              <a:t>rk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40" dirty="0"/>
              <a:t>i</a:t>
            </a:r>
            <a:r>
              <a:rPr spc="25" dirty="0"/>
              <a:t>ndep</a:t>
            </a:r>
            <a:r>
              <a:rPr spc="20" dirty="0"/>
              <a:t>e</a:t>
            </a:r>
            <a:r>
              <a:rPr spc="35" dirty="0"/>
              <a:t>ndent</a:t>
            </a:r>
            <a:r>
              <a:rPr spc="2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35" dirty="0"/>
              <a:t>r</a:t>
            </a:r>
            <a:r>
              <a:rPr spc="85" dirty="0"/>
              <a:t>m</a:t>
            </a:r>
            <a:r>
              <a:rPr dirty="0"/>
              <a:t>s</a:t>
            </a:r>
            <a:r>
              <a:rPr spc="-5" dirty="0"/>
              <a:t> a</a:t>
            </a:r>
            <a:r>
              <a:rPr spc="35" dirty="0"/>
              <a:t>ff</a:t>
            </a:r>
            <a:r>
              <a:rPr spc="40" dirty="0"/>
              <a:t>ili</a:t>
            </a:r>
            <a:r>
              <a:rPr spc="-5" dirty="0"/>
              <a:t>a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10" dirty="0"/>
              <a:t> </a:t>
            </a:r>
            <a:r>
              <a:rPr spc="100" dirty="0"/>
              <a:t>w</a:t>
            </a:r>
            <a:r>
              <a:rPr spc="35" dirty="0"/>
              <a:t>it</a:t>
            </a:r>
            <a:r>
              <a:rPr spc="40" dirty="0"/>
              <a:t>h</a:t>
            </a:r>
            <a:r>
              <a:rPr spc="-10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-5" dirty="0"/>
              <a:t> </a:t>
            </a:r>
            <a:r>
              <a:rPr spc="-50" dirty="0"/>
              <a:t>C</a:t>
            </a:r>
            <a:r>
              <a:rPr spc="25" dirty="0"/>
              <a:t>oopera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5" dirty="0"/>
              <a:t>v</a:t>
            </a:r>
            <a:r>
              <a:rPr dirty="0"/>
              <a:t>e </a:t>
            </a:r>
            <a:r>
              <a:rPr spc="-5" dirty="0"/>
              <a:t>(</a:t>
            </a:r>
            <a:r>
              <a:rPr spc="10" dirty="0"/>
              <a:t>"</a:t>
            </a:r>
            <a:r>
              <a:rPr spc="25"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10" dirty="0"/>
              <a:t>"),</a:t>
            </a:r>
            <a:r>
              <a:rPr spc="-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</a:t>
            </a:r>
            <a:r>
              <a:rPr spc="100" dirty="0"/>
              <a:t>w</a:t>
            </a:r>
            <a:r>
              <a:rPr spc="35" dirty="0"/>
              <a:t>i</a:t>
            </a:r>
            <a:r>
              <a:rPr dirty="0"/>
              <a:t>ss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40" dirty="0"/>
              <a:t>i</a:t>
            </a:r>
            <a:r>
              <a:rPr spc="35" dirty="0"/>
              <a:t>ty</a:t>
            </a:r>
            <a:r>
              <a:rPr dirty="0"/>
              <a:t>.</a:t>
            </a:r>
            <a:r>
              <a:rPr spc="5" dirty="0"/>
              <a:t> </a:t>
            </a:r>
            <a:r>
              <a:rPr spc="35" dirty="0"/>
              <a:t>A</a:t>
            </a:r>
            <a:r>
              <a:rPr spc="40" dirty="0"/>
              <a:t>ll</a:t>
            </a:r>
            <a:r>
              <a:rPr spc="-5" dirty="0"/>
              <a:t> </a:t>
            </a:r>
            <a:r>
              <a:rPr spc="40" dirty="0"/>
              <a:t>ri</a:t>
            </a:r>
            <a:r>
              <a:rPr spc="30" dirty="0"/>
              <a:t>ghts</a:t>
            </a:r>
            <a:r>
              <a:rPr spc="-15" dirty="0"/>
              <a:t> </a:t>
            </a:r>
            <a:r>
              <a:rPr spc="15" dirty="0"/>
              <a:t>r</a:t>
            </a:r>
            <a:r>
              <a:rPr spc="20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spc="35" dirty="0"/>
              <a:t>r</a:t>
            </a:r>
            <a:r>
              <a:rPr spc="50" dirty="0"/>
              <a:t>v</a:t>
            </a:r>
            <a:r>
              <a:rPr spc="-5" dirty="0"/>
              <a:t>e</a:t>
            </a:r>
            <a:r>
              <a:rPr spc="20" dirty="0"/>
              <a:t>d.</a:t>
            </a:r>
            <a:r>
              <a:rPr spc="10" dirty="0"/>
              <a:t> </a:t>
            </a:r>
            <a:r>
              <a:rPr spc="15" dirty="0"/>
              <a:t>Pri</a:t>
            </a:r>
            <a:r>
              <a:rPr spc="75" dirty="0"/>
              <a:t>n</a:t>
            </a:r>
            <a:r>
              <a:rPr spc="20" dirty="0"/>
              <a:t>te</a:t>
            </a:r>
            <a:r>
              <a:rPr spc="35" dirty="0"/>
              <a:t>d</a:t>
            </a:r>
            <a:r>
              <a:rPr spc="-5" dirty="0"/>
              <a:t> </a:t>
            </a:r>
            <a:r>
              <a:rPr spc="40" dirty="0"/>
              <a:t>in</a:t>
            </a:r>
            <a:r>
              <a:rPr spc="-10" dirty="0"/>
              <a:t> </a:t>
            </a:r>
            <a:r>
              <a:rPr spc="-5" dirty="0"/>
              <a:t>Ta</a:t>
            </a:r>
            <a:r>
              <a:rPr spc="40" dirty="0"/>
              <a:t>i</a:t>
            </a:r>
            <a:r>
              <a:rPr spc="30" dirty="0"/>
              <a:t>wan.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20850" cy="6858000"/>
          </a:xfrm>
          <a:custGeom>
            <a:avLst/>
            <a:gdLst/>
            <a:ahLst/>
            <a:cxnLst/>
            <a:rect l="l" t="t" r="r" b="b"/>
            <a:pathLst>
              <a:path w="1720850" h="6858000">
                <a:moveTo>
                  <a:pt x="0" y="6858000"/>
                </a:moveTo>
                <a:lnTo>
                  <a:pt x="1720595" y="6858000"/>
                </a:lnTo>
                <a:lnTo>
                  <a:pt x="1720595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14372" y="667524"/>
            <a:ext cx="1254252" cy="379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50" dirty="0"/>
              <a:t>©</a:t>
            </a:r>
            <a:r>
              <a:rPr spc="-5" dirty="0"/>
              <a:t> 201</a:t>
            </a:r>
            <a:r>
              <a:rPr dirty="0"/>
              <a:t>7</a:t>
            </a:r>
            <a:r>
              <a:rPr spc="25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Dea</a:t>
            </a:r>
            <a:r>
              <a:rPr spc="40" dirty="0"/>
              <a:t>l</a:t>
            </a:r>
            <a:r>
              <a:rPr spc="20" dirty="0"/>
              <a:t> </a:t>
            </a:r>
            <a:r>
              <a:rPr spc="35" dirty="0"/>
              <a:t>A</a:t>
            </a:r>
            <a:r>
              <a:rPr spc="30" dirty="0"/>
              <a:t>dvi</a:t>
            </a:r>
            <a:r>
              <a:rPr spc="40" dirty="0"/>
              <a:t>sory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40" dirty="0"/>
              <a:t>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20" dirty="0"/>
              <a:t>d,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Ta</a:t>
            </a:r>
            <a:r>
              <a:rPr spc="40" dirty="0"/>
              <a:t>iwan</a:t>
            </a:r>
            <a:r>
              <a:rPr spc="-10" dirty="0"/>
              <a:t> </a:t>
            </a:r>
            <a:r>
              <a:rPr dirty="0"/>
              <a:t>c</a:t>
            </a:r>
            <a:r>
              <a:rPr spc="45" dirty="0"/>
              <a:t>omp</a:t>
            </a:r>
            <a:r>
              <a:rPr spc="35" dirty="0"/>
              <a:t>a</a:t>
            </a:r>
            <a:r>
              <a:rPr spc="45" dirty="0"/>
              <a:t>ny</a:t>
            </a:r>
            <a:r>
              <a:rPr spc="-10" dirty="0"/>
              <a:t> </a:t>
            </a:r>
            <a:r>
              <a:rPr spc="40" dirty="0"/>
              <a:t>li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20" dirty="0"/>
              <a:t> </a:t>
            </a:r>
            <a:r>
              <a:rPr spc="45" dirty="0"/>
              <a:t>by</a:t>
            </a:r>
            <a:r>
              <a:rPr dirty="0"/>
              <a:t> </a:t>
            </a:r>
            <a:r>
              <a:rPr spc="5" dirty="0"/>
              <a:t>s</a:t>
            </a:r>
            <a:r>
              <a:rPr spc="35" dirty="0"/>
              <a:t>ha</a:t>
            </a:r>
            <a:r>
              <a:rPr spc="1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a</a:t>
            </a:r>
            <a:r>
              <a:rPr spc="40" dirty="0"/>
              <a:t>nd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65" dirty="0"/>
              <a:t>rm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35" dirty="0"/>
              <a:t>t</a:t>
            </a:r>
            <a:r>
              <a:rPr spc="20" dirty="0"/>
              <a:t>he</a:t>
            </a:r>
            <a:r>
              <a:rPr dirty="0"/>
              <a:t> 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spc="35" dirty="0"/>
              <a:t>ne</a:t>
            </a:r>
            <a:r>
              <a:rPr spc="5" dirty="0"/>
              <a:t>t</a:t>
            </a:r>
            <a:r>
              <a:rPr spc="65" dirty="0"/>
              <a:t>wo</a:t>
            </a:r>
            <a:r>
              <a:rPr spc="20" dirty="0"/>
              <a:t>rk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40" dirty="0"/>
              <a:t>i</a:t>
            </a:r>
            <a:r>
              <a:rPr spc="25" dirty="0"/>
              <a:t>ndep</a:t>
            </a:r>
            <a:r>
              <a:rPr spc="20" dirty="0"/>
              <a:t>e</a:t>
            </a:r>
            <a:r>
              <a:rPr spc="35" dirty="0"/>
              <a:t>ndent</a:t>
            </a:r>
            <a:r>
              <a:rPr spc="2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35" dirty="0"/>
              <a:t>r</a:t>
            </a:r>
            <a:r>
              <a:rPr spc="85" dirty="0"/>
              <a:t>m</a:t>
            </a:r>
            <a:r>
              <a:rPr dirty="0"/>
              <a:t>s</a:t>
            </a:r>
            <a:r>
              <a:rPr spc="-5" dirty="0"/>
              <a:t> a</a:t>
            </a:r>
            <a:r>
              <a:rPr spc="35" dirty="0"/>
              <a:t>ff</a:t>
            </a:r>
            <a:r>
              <a:rPr spc="40" dirty="0"/>
              <a:t>ili</a:t>
            </a:r>
            <a:r>
              <a:rPr spc="-5" dirty="0"/>
              <a:t>a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10" dirty="0"/>
              <a:t> </a:t>
            </a:r>
            <a:r>
              <a:rPr spc="100" dirty="0"/>
              <a:t>w</a:t>
            </a:r>
            <a:r>
              <a:rPr spc="35" dirty="0"/>
              <a:t>it</a:t>
            </a:r>
            <a:r>
              <a:rPr spc="40" dirty="0"/>
              <a:t>h</a:t>
            </a:r>
            <a:r>
              <a:rPr spc="-10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-5" dirty="0"/>
              <a:t> </a:t>
            </a:r>
            <a:r>
              <a:rPr spc="-50" dirty="0"/>
              <a:t>C</a:t>
            </a:r>
            <a:r>
              <a:rPr spc="25" dirty="0"/>
              <a:t>oopera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5" dirty="0"/>
              <a:t>v</a:t>
            </a:r>
            <a:r>
              <a:rPr dirty="0"/>
              <a:t>e </a:t>
            </a:r>
            <a:r>
              <a:rPr spc="-5" dirty="0"/>
              <a:t>(</a:t>
            </a:r>
            <a:r>
              <a:rPr spc="10" dirty="0"/>
              <a:t>"</a:t>
            </a:r>
            <a:r>
              <a:rPr spc="25"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10" dirty="0"/>
              <a:t>"),</a:t>
            </a:r>
            <a:r>
              <a:rPr spc="-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</a:t>
            </a:r>
            <a:r>
              <a:rPr spc="100" dirty="0"/>
              <a:t>w</a:t>
            </a:r>
            <a:r>
              <a:rPr spc="35" dirty="0"/>
              <a:t>i</a:t>
            </a:r>
            <a:r>
              <a:rPr dirty="0"/>
              <a:t>ss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40" dirty="0"/>
              <a:t>i</a:t>
            </a:r>
            <a:r>
              <a:rPr spc="35" dirty="0"/>
              <a:t>ty</a:t>
            </a:r>
            <a:r>
              <a:rPr dirty="0"/>
              <a:t>.</a:t>
            </a:r>
            <a:r>
              <a:rPr spc="5" dirty="0"/>
              <a:t> </a:t>
            </a:r>
            <a:r>
              <a:rPr spc="35" dirty="0"/>
              <a:t>A</a:t>
            </a:r>
            <a:r>
              <a:rPr spc="40" dirty="0"/>
              <a:t>ll</a:t>
            </a:r>
            <a:r>
              <a:rPr spc="-5" dirty="0"/>
              <a:t> </a:t>
            </a:r>
            <a:r>
              <a:rPr spc="40" dirty="0"/>
              <a:t>ri</a:t>
            </a:r>
            <a:r>
              <a:rPr spc="30" dirty="0"/>
              <a:t>ghts</a:t>
            </a:r>
            <a:r>
              <a:rPr spc="-15" dirty="0"/>
              <a:t> </a:t>
            </a:r>
            <a:r>
              <a:rPr spc="15" dirty="0"/>
              <a:t>r</a:t>
            </a:r>
            <a:r>
              <a:rPr spc="20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spc="35" dirty="0"/>
              <a:t>r</a:t>
            </a:r>
            <a:r>
              <a:rPr spc="50" dirty="0"/>
              <a:t>v</a:t>
            </a:r>
            <a:r>
              <a:rPr spc="-5" dirty="0"/>
              <a:t>e</a:t>
            </a:r>
            <a:r>
              <a:rPr spc="20" dirty="0"/>
              <a:t>d.</a:t>
            </a:r>
            <a:r>
              <a:rPr spc="10" dirty="0"/>
              <a:t> </a:t>
            </a:r>
            <a:r>
              <a:rPr spc="15" dirty="0"/>
              <a:t>Pri</a:t>
            </a:r>
            <a:r>
              <a:rPr spc="75" dirty="0"/>
              <a:t>n</a:t>
            </a:r>
            <a:r>
              <a:rPr spc="20" dirty="0"/>
              <a:t>te</a:t>
            </a:r>
            <a:r>
              <a:rPr spc="35" dirty="0"/>
              <a:t>d</a:t>
            </a:r>
            <a:r>
              <a:rPr spc="-5" dirty="0"/>
              <a:t> </a:t>
            </a:r>
            <a:r>
              <a:rPr spc="40" dirty="0"/>
              <a:t>in</a:t>
            </a:r>
            <a:r>
              <a:rPr spc="-10" dirty="0"/>
              <a:t> </a:t>
            </a:r>
            <a:r>
              <a:rPr spc="-5" dirty="0"/>
              <a:t>Ta</a:t>
            </a:r>
            <a:r>
              <a:rPr spc="40" dirty="0"/>
              <a:t>i</a:t>
            </a:r>
            <a:r>
              <a:rPr spc="30" dirty="0"/>
              <a:t>wan.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33934" y="6336655"/>
            <a:ext cx="576580" cy="207645"/>
          </a:xfrm>
          <a:custGeom>
            <a:avLst/>
            <a:gdLst/>
            <a:ahLst/>
            <a:cxnLst/>
            <a:rect l="l" t="t" r="r" b="b"/>
            <a:pathLst>
              <a:path w="576580" h="207645">
                <a:moveTo>
                  <a:pt x="507457" y="161916"/>
                </a:moveTo>
                <a:lnTo>
                  <a:pt x="414644" y="161916"/>
                </a:lnTo>
                <a:lnTo>
                  <a:pt x="415561" y="175257"/>
                </a:lnTo>
                <a:lnTo>
                  <a:pt x="445875" y="203390"/>
                </a:lnTo>
                <a:lnTo>
                  <a:pt x="468182" y="207368"/>
                </a:lnTo>
                <a:lnTo>
                  <a:pt x="481619" y="207105"/>
                </a:lnTo>
                <a:lnTo>
                  <a:pt x="494490" y="206280"/>
                </a:lnTo>
                <a:lnTo>
                  <a:pt x="506953" y="204931"/>
                </a:lnTo>
                <a:lnTo>
                  <a:pt x="519164" y="203095"/>
                </a:lnTo>
                <a:lnTo>
                  <a:pt x="528124" y="185693"/>
                </a:lnTo>
                <a:lnTo>
                  <a:pt x="481394" y="185693"/>
                </a:lnTo>
                <a:lnTo>
                  <a:pt x="466085" y="183196"/>
                </a:lnTo>
                <a:lnTo>
                  <a:pt x="455806" y="175334"/>
                </a:lnTo>
                <a:lnTo>
                  <a:pt x="507457" y="161916"/>
                </a:lnTo>
                <a:close/>
              </a:path>
              <a:path w="576580" h="207645">
                <a:moveTo>
                  <a:pt x="160615" y="0"/>
                </a:moveTo>
                <a:lnTo>
                  <a:pt x="32609" y="0"/>
                </a:lnTo>
                <a:lnTo>
                  <a:pt x="32609" y="107669"/>
                </a:lnTo>
                <a:lnTo>
                  <a:pt x="0" y="205097"/>
                </a:lnTo>
                <a:lnTo>
                  <a:pt x="28800" y="205097"/>
                </a:lnTo>
                <a:lnTo>
                  <a:pt x="43125" y="161916"/>
                </a:lnTo>
                <a:lnTo>
                  <a:pt x="576015" y="161916"/>
                </a:lnTo>
                <a:lnTo>
                  <a:pt x="576015" y="157953"/>
                </a:lnTo>
                <a:lnTo>
                  <a:pt x="80460" y="157953"/>
                </a:lnTo>
                <a:lnTo>
                  <a:pt x="76192" y="149619"/>
                </a:lnTo>
                <a:lnTo>
                  <a:pt x="86771" y="139918"/>
                </a:lnTo>
                <a:lnTo>
                  <a:pt x="50591" y="139918"/>
                </a:lnTo>
                <a:lnTo>
                  <a:pt x="65830" y="94415"/>
                </a:lnTo>
                <a:lnTo>
                  <a:pt x="37334" y="94415"/>
                </a:lnTo>
                <a:lnTo>
                  <a:pt x="37334" y="4097"/>
                </a:lnTo>
                <a:lnTo>
                  <a:pt x="160615" y="4097"/>
                </a:lnTo>
                <a:lnTo>
                  <a:pt x="160615" y="0"/>
                </a:lnTo>
                <a:close/>
              </a:path>
              <a:path w="576580" h="207645">
                <a:moveTo>
                  <a:pt x="82745" y="161916"/>
                </a:moveTo>
                <a:lnTo>
                  <a:pt x="47239" y="161916"/>
                </a:lnTo>
                <a:lnTo>
                  <a:pt x="71164" y="205097"/>
                </a:lnTo>
                <a:lnTo>
                  <a:pt x="105756" y="205097"/>
                </a:lnTo>
                <a:lnTo>
                  <a:pt x="82745" y="161916"/>
                </a:lnTo>
                <a:close/>
              </a:path>
              <a:path w="576580" h="207645">
                <a:moveTo>
                  <a:pt x="173114" y="161916"/>
                </a:moveTo>
                <a:lnTo>
                  <a:pt x="135014" y="161916"/>
                </a:lnTo>
                <a:lnTo>
                  <a:pt x="120537" y="205097"/>
                </a:lnTo>
                <a:lnTo>
                  <a:pt x="151929" y="205097"/>
                </a:lnTo>
                <a:lnTo>
                  <a:pt x="166248" y="162053"/>
                </a:lnTo>
                <a:lnTo>
                  <a:pt x="173114" y="162053"/>
                </a:lnTo>
                <a:lnTo>
                  <a:pt x="173114" y="161916"/>
                </a:lnTo>
                <a:close/>
              </a:path>
              <a:path w="576580" h="207645">
                <a:moveTo>
                  <a:pt x="274134" y="161916"/>
                </a:moveTo>
                <a:lnTo>
                  <a:pt x="242912" y="161916"/>
                </a:lnTo>
                <a:lnTo>
                  <a:pt x="229038" y="205097"/>
                </a:lnTo>
                <a:lnTo>
                  <a:pt x="260727" y="205097"/>
                </a:lnTo>
                <a:lnTo>
                  <a:pt x="274134" y="161916"/>
                </a:lnTo>
                <a:close/>
              </a:path>
              <a:path w="576580" h="207645">
                <a:moveTo>
                  <a:pt x="345760" y="161916"/>
                </a:moveTo>
                <a:lnTo>
                  <a:pt x="288313" y="161916"/>
                </a:lnTo>
                <a:lnTo>
                  <a:pt x="288780" y="205097"/>
                </a:lnTo>
                <a:lnTo>
                  <a:pt x="315290" y="205097"/>
                </a:lnTo>
                <a:lnTo>
                  <a:pt x="345760" y="161916"/>
                </a:lnTo>
                <a:close/>
              </a:path>
              <a:path w="576580" h="207645">
                <a:moveTo>
                  <a:pt x="396504" y="161916"/>
                </a:moveTo>
                <a:lnTo>
                  <a:pt x="365566" y="161916"/>
                </a:lnTo>
                <a:lnTo>
                  <a:pt x="355368" y="205097"/>
                </a:lnTo>
                <a:lnTo>
                  <a:pt x="386448" y="205097"/>
                </a:lnTo>
                <a:lnTo>
                  <a:pt x="396504" y="161916"/>
                </a:lnTo>
                <a:close/>
              </a:path>
              <a:path w="576580" h="207645">
                <a:moveTo>
                  <a:pt x="540365" y="161916"/>
                </a:moveTo>
                <a:lnTo>
                  <a:pt x="507457" y="161916"/>
                </a:lnTo>
                <a:lnTo>
                  <a:pt x="501363" y="183915"/>
                </a:lnTo>
                <a:lnTo>
                  <a:pt x="494497" y="185010"/>
                </a:lnTo>
                <a:lnTo>
                  <a:pt x="487793" y="185693"/>
                </a:lnTo>
                <a:lnTo>
                  <a:pt x="528124" y="185693"/>
                </a:lnTo>
                <a:lnTo>
                  <a:pt x="540365" y="161916"/>
                </a:lnTo>
                <a:close/>
              </a:path>
              <a:path w="576580" h="207645">
                <a:moveTo>
                  <a:pt x="160615" y="4097"/>
                </a:moveTo>
                <a:lnTo>
                  <a:pt x="155890" y="4097"/>
                </a:lnTo>
                <a:lnTo>
                  <a:pt x="155890" y="99881"/>
                </a:lnTo>
                <a:lnTo>
                  <a:pt x="154044" y="105538"/>
                </a:lnTo>
                <a:lnTo>
                  <a:pt x="137147" y="156178"/>
                </a:lnTo>
                <a:lnTo>
                  <a:pt x="136385" y="157953"/>
                </a:lnTo>
                <a:lnTo>
                  <a:pt x="212726" y="157953"/>
                </a:lnTo>
                <a:lnTo>
                  <a:pt x="225579" y="151799"/>
                </a:lnTo>
                <a:lnTo>
                  <a:pt x="234900" y="142987"/>
                </a:lnTo>
                <a:lnTo>
                  <a:pt x="173257" y="142923"/>
                </a:lnTo>
                <a:lnTo>
                  <a:pt x="176771" y="131308"/>
                </a:lnTo>
                <a:lnTo>
                  <a:pt x="178437" y="125433"/>
                </a:lnTo>
                <a:lnTo>
                  <a:pt x="182560" y="111905"/>
                </a:lnTo>
                <a:lnTo>
                  <a:pt x="241662" y="111905"/>
                </a:lnTo>
                <a:lnTo>
                  <a:pt x="240100" y="105538"/>
                </a:lnTo>
                <a:lnTo>
                  <a:pt x="229483" y="97831"/>
                </a:lnTo>
                <a:lnTo>
                  <a:pt x="217057" y="94792"/>
                </a:lnTo>
                <a:lnTo>
                  <a:pt x="207701" y="94415"/>
                </a:lnTo>
                <a:lnTo>
                  <a:pt x="160615" y="94415"/>
                </a:lnTo>
                <a:lnTo>
                  <a:pt x="160615" y="4097"/>
                </a:lnTo>
                <a:close/>
              </a:path>
              <a:path w="576580" h="207645">
                <a:moveTo>
                  <a:pt x="437496" y="0"/>
                </a:moveTo>
                <a:lnTo>
                  <a:pt x="309642" y="0"/>
                </a:lnTo>
                <a:lnTo>
                  <a:pt x="309642" y="94279"/>
                </a:lnTo>
                <a:lnTo>
                  <a:pt x="264688" y="94279"/>
                </a:lnTo>
                <a:lnTo>
                  <a:pt x="244273" y="157953"/>
                </a:lnTo>
                <a:lnTo>
                  <a:pt x="275353" y="157953"/>
                </a:lnTo>
                <a:lnTo>
                  <a:pt x="287866" y="118053"/>
                </a:lnTo>
                <a:lnTo>
                  <a:pt x="314071" y="118053"/>
                </a:lnTo>
                <a:lnTo>
                  <a:pt x="314071" y="4097"/>
                </a:lnTo>
                <a:lnTo>
                  <a:pt x="437496" y="4097"/>
                </a:lnTo>
                <a:lnTo>
                  <a:pt x="437496" y="0"/>
                </a:lnTo>
                <a:close/>
              </a:path>
              <a:path w="576580" h="207645">
                <a:moveTo>
                  <a:pt x="314071" y="118053"/>
                </a:moveTo>
                <a:lnTo>
                  <a:pt x="287866" y="118053"/>
                </a:lnTo>
                <a:lnTo>
                  <a:pt x="288313" y="157953"/>
                </a:lnTo>
                <a:lnTo>
                  <a:pt x="314071" y="157953"/>
                </a:lnTo>
                <a:lnTo>
                  <a:pt x="314071" y="118053"/>
                </a:lnTo>
                <a:close/>
              </a:path>
              <a:path w="576580" h="207645">
                <a:moveTo>
                  <a:pt x="412511" y="94415"/>
                </a:moveTo>
                <a:lnTo>
                  <a:pt x="362377" y="94415"/>
                </a:lnTo>
                <a:lnTo>
                  <a:pt x="317423" y="157953"/>
                </a:lnTo>
                <a:lnTo>
                  <a:pt x="348665" y="157953"/>
                </a:lnTo>
                <a:lnTo>
                  <a:pt x="375641" y="119831"/>
                </a:lnTo>
                <a:lnTo>
                  <a:pt x="406538" y="119831"/>
                </a:lnTo>
                <a:lnTo>
                  <a:pt x="412511" y="94415"/>
                </a:lnTo>
                <a:close/>
              </a:path>
              <a:path w="576580" h="207645">
                <a:moveTo>
                  <a:pt x="406538" y="119831"/>
                </a:moveTo>
                <a:lnTo>
                  <a:pt x="375641" y="119831"/>
                </a:lnTo>
                <a:lnTo>
                  <a:pt x="366480" y="157953"/>
                </a:lnTo>
                <a:lnTo>
                  <a:pt x="397580" y="157953"/>
                </a:lnTo>
                <a:lnTo>
                  <a:pt x="406538" y="119831"/>
                </a:lnTo>
                <a:close/>
              </a:path>
              <a:path w="576580" h="207645">
                <a:moveTo>
                  <a:pt x="437496" y="4097"/>
                </a:moveTo>
                <a:lnTo>
                  <a:pt x="432784" y="4097"/>
                </a:lnTo>
                <a:lnTo>
                  <a:pt x="432784" y="118053"/>
                </a:lnTo>
                <a:lnTo>
                  <a:pt x="424915" y="129622"/>
                </a:lnTo>
                <a:lnTo>
                  <a:pt x="419437" y="141067"/>
                </a:lnTo>
                <a:lnTo>
                  <a:pt x="416025" y="151805"/>
                </a:lnTo>
                <a:lnTo>
                  <a:pt x="415416" y="154812"/>
                </a:lnTo>
                <a:lnTo>
                  <a:pt x="415111" y="157953"/>
                </a:lnTo>
                <a:lnTo>
                  <a:pt x="452590" y="157953"/>
                </a:lnTo>
                <a:lnTo>
                  <a:pt x="452590" y="154265"/>
                </a:lnTo>
                <a:lnTo>
                  <a:pt x="453036" y="152215"/>
                </a:lnTo>
                <a:lnTo>
                  <a:pt x="453504" y="150166"/>
                </a:lnTo>
                <a:lnTo>
                  <a:pt x="453951" y="147978"/>
                </a:lnTo>
                <a:lnTo>
                  <a:pt x="458733" y="135612"/>
                </a:lnTo>
                <a:lnTo>
                  <a:pt x="466116" y="124478"/>
                </a:lnTo>
                <a:lnTo>
                  <a:pt x="476198" y="115769"/>
                </a:lnTo>
                <a:lnTo>
                  <a:pt x="483903" y="112724"/>
                </a:lnTo>
                <a:lnTo>
                  <a:pt x="437496" y="112724"/>
                </a:lnTo>
                <a:lnTo>
                  <a:pt x="437496" y="4097"/>
                </a:lnTo>
                <a:close/>
              </a:path>
              <a:path w="576580" h="207645">
                <a:moveTo>
                  <a:pt x="546459" y="140191"/>
                </a:moveTo>
                <a:lnTo>
                  <a:pt x="486574" y="140191"/>
                </a:lnTo>
                <a:lnTo>
                  <a:pt x="481536" y="157953"/>
                </a:lnTo>
                <a:lnTo>
                  <a:pt x="541584" y="157953"/>
                </a:lnTo>
                <a:lnTo>
                  <a:pt x="546459" y="140191"/>
                </a:lnTo>
                <a:close/>
              </a:path>
              <a:path w="576580" h="207645">
                <a:moveTo>
                  <a:pt x="576015" y="4097"/>
                </a:moveTo>
                <a:lnTo>
                  <a:pt x="571445" y="4097"/>
                </a:lnTo>
                <a:lnTo>
                  <a:pt x="571445" y="157953"/>
                </a:lnTo>
                <a:lnTo>
                  <a:pt x="576015" y="157953"/>
                </a:lnTo>
                <a:lnTo>
                  <a:pt x="576015" y="4097"/>
                </a:lnTo>
                <a:close/>
              </a:path>
              <a:path w="576580" h="207645">
                <a:moveTo>
                  <a:pt x="241662" y="111905"/>
                </a:moveTo>
                <a:lnTo>
                  <a:pt x="203585" y="111905"/>
                </a:lnTo>
                <a:lnTo>
                  <a:pt x="209984" y="112451"/>
                </a:lnTo>
                <a:lnTo>
                  <a:pt x="212279" y="115321"/>
                </a:lnTo>
                <a:lnTo>
                  <a:pt x="213945" y="117507"/>
                </a:lnTo>
                <a:lnTo>
                  <a:pt x="213803" y="121197"/>
                </a:lnTo>
                <a:lnTo>
                  <a:pt x="211670" y="126936"/>
                </a:lnTo>
                <a:lnTo>
                  <a:pt x="205301" y="137519"/>
                </a:lnTo>
                <a:lnTo>
                  <a:pt x="192393" y="142463"/>
                </a:lnTo>
                <a:lnTo>
                  <a:pt x="188959" y="142786"/>
                </a:lnTo>
                <a:lnTo>
                  <a:pt x="187740" y="142786"/>
                </a:lnTo>
                <a:lnTo>
                  <a:pt x="186664" y="142923"/>
                </a:lnTo>
                <a:lnTo>
                  <a:pt x="234932" y="142923"/>
                </a:lnTo>
                <a:lnTo>
                  <a:pt x="240631" y="131538"/>
                </a:lnTo>
                <a:lnTo>
                  <a:pt x="242599" y="115727"/>
                </a:lnTo>
                <a:lnTo>
                  <a:pt x="241662" y="111905"/>
                </a:lnTo>
                <a:close/>
              </a:path>
              <a:path w="576580" h="207645">
                <a:moveTo>
                  <a:pt x="136385" y="94415"/>
                </a:moveTo>
                <a:lnTo>
                  <a:pt x="97680" y="94415"/>
                </a:lnTo>
                <a:lnTo>
                  <a:pt x="50591" y="139918"/>
                </a:lnTo>
                <a:lnTo>
                  <a:pt x="86771" y="139918"/>
                </a:lnTo>
                <a:lnTo>
                  <a:pt x="136385" y="94415"/>
                </a:lnTo>
                <a:close/>
              </a:path>
              <a:path w="576580" h="207645">
                <a:moveTo>
                  <a:pt x="551234" y="110680"/>
                </a:moveTo>
                <a:lnTo>
                  <a:pt x="489076" y="110680"/>
                </a:lnTo>
                <a:lnTo>
                  <a:pt x="506038" y="111820"/>
                </a:lnTo>
                <a:lnTo>
                  <a:pt x="514576" y="118187"/>
                </a:lnTo>
                <a:lnTo>
                  <a:pt x="551029" y="125023"/>
                </a:lnTo>
                <a:lnTo>
                  <a:pt x="552542" y="114630"/>
                </a:lnTo>
                <a:lnTo>
                  <a:pt x="551234" y="110680"/>
                </a:lnTo>
                <a:close/>
              </a:path>
              <a:path w="576580" h="207645">
                <a:moveTo>
                  <a:pt x="576015" y="0"/>
                </a:moveTo>
                <a:lnTo>
                  <a:pt x="448161" y="0"/>
                </a:lnTo>
                <a:lnTo>
                  <a:pt x="448161" y="103571"/>
                </a:lnTo>
                <a:lnTo>
                  <a:pt x="444058" y="106439"/>
                </a:lnTo>
                <a:lnTo>
                  <a:pt x="440706" y="109446"/>
                </a:lnTo>
                <a:lnTo>
                  <a:pt x="437496" y="112724"/>
                </a:lnTo>
                <a:lnTo>
                  <a:pt x="483903" y="112724"/>
                </a:lnTo>
                <a:lnTo>
                  <a:pt x="489076" y="110680"/>
                </a:lnTo>
                <a:lnTo>
                  <a:pt x="551234" y="110680"/>
                </a:lnTo>
                <a:lnTo>
                  <a:pt x="548295" y="101801"/>
                </a:lnTo>
                <a:lnTo>
                  <a:pt x="540625" y="95450"/>
                </a:lnTo>
                <a:lnTo>
                  <a:pt x="463206" y="95450"/>
                </a:lnTo>
                <a:lnTo>
                  <a:pt x="452590" y="4097"/>
                </a:lnTo>
                <a:lnTo>
                  <a:pt x="576015" y="4097"/>
                </a:lnTo>
                <a:lnTo>
                  <a:pt x="576015" y="0"/>
                </a:lnTo>
                <a:close/>
              </a:path>
              <a:path w="576580" h="207645">
                <a:moveTo>
                  <a:pt x="514200" y="88413"/>
                </a:moveTo>
                <a:lnTo>
                  <a:pt x="500527" y="88575"/>
                </a:lnTo>
                <a:lnTo>
                  <a:pt x="487452" y="89605"/>
                </a:lnTo>
                <a:lnTo>
                  <a:pt x="475003" y="91798"/>
                </a:lnTo>
                <a:lnTo>
                  <a:pt x="463206" y="95450"/>
                </a:lnTo>
                <a:lnTo>
                  <a:pt x="540625" y="95450"/>
                </a:lnTo>
                <a:lnTo>
                  <a:pt x="539918" y="94865"/>
                </a:lnTo>
                <a:lnTo>
                  <a:pt x="528430" y="90501"/>
                </a:lnTo>
                <a:lnTo>
                  <a:pt x="514200" y="88413"/>
                </a:lnTo>
                <a:close/>
              </a:path>
              <a:path w="576580" h="207645">
                <a:moveTo>
                  <a:pt x="298978" y="0"/>
                </a:moveTo>
                <a:lnTo>
                  <a:pt x="171124" y="0"/>
                </a:lnTo>
                <a:lnTo>
                  <a:pt x="171124" y="94415"/>
                </a:lnTo>
                <a:lnTo>
                  <a:pt x="207701" y="94415"/>
                </a:lnTo>
                <a:lnTo>
                  <a:pt x="204311" y="94279"/>
                </a:lnTo>
                <a:lnTo>
                  <a:pt x="176336" y="94279"/>
                </a:lnTo>
                <a:lnTo>
                  <a:pt x="175694" y="4097"/>
                </a:lnTo>
                <a:lnTo>
                  <a:pt x="298978" y="4097"/>
                </a:lnTo>
                <a:lnTo>
                  <a:pt x="298978" y="0"/>
                </a:lnTo>
                <a:close/>
              </a:path>
              <a:path w="576580" h="207645">
                <a:moveTo>
                  <a:pt x="298978" y="4097"/>
                </a:moveTo>
                <a:lnTo>
                  <a:pt x="294407" y="4097"/>
                </a:lnTo>
                <a:lnTo>
                  <a:pt x="294407" y="94279"/>
                </a:lnTo>
                <a:lnTo>
                  <a:pt x="298978" y="94279"/>
                </a:lnTo>
                <a:lnTo>
                  <a:pt x="298978" y="4097"/>
                </a:lnTo>
                <a:close/>
              </a:path>
              <a:path w="576580" h="207645">
                <a:moveTo>
                  <a:pt x="204027" y="94267"/>
                </a:moveTo>
                <a:lnTo>
                  <a:pt x="176336" y="94279"/>
                </a:lnTo>
                <a:lnTo>
                  <a:pt x="204311" y="94279"/>
                </a:lnTo>
                <a:lnTo>
                  <a:pt x="204027" y="94267"/>
                </a:lnTo>
                <a:close/>
              </a:path>
            </a:pathLst>
          </a:custGeom>
          <a:solidFill>
            <a:srgbClr val="243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232" y="452613"/>
            <a:ext cx="9025534" cy="610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7977" y="1347944"/>
            <a:ext cx="8950045" cy="2114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99717" y="6329718"/>
            <a:ext cx="6697980" cy="25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50" dirty="0"/>
              <a:t>©</a:t>
            </a:r>
            <a:r>
              <a:rPr spc="-5" dirty="0"/>
              <a:t> 201</a:t>
            </a:r>
            <a:r>
              <a:rPr dirty="0"/>
              <a:t>7</a:t>
            </a:r>
            <a:r>
              <a:rPr spc="25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Dea</a:t>
            </a:r>
            <a:r>
              <a:rPr spc="40" dirty="0"/>
              <a:t>l</a:t>
            </a:r>
            <a:r>
              <a:rPr spc="20" dirty="0"/>
              <a:t> </a:t>
            </a:r>
            <a:r>
              <a:rPr spc="35" dirty="0"/>
              <a:t>A</a:t>
            </a:r>
            <a:r>
              <a:rPr spc="30" dirty="0"/>
              <a:t>dvi</a:t>
            </a:r>
            <a:r>
              <a:rPr spc="40" dirty="0"/>
              <a:t>sory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40" dirty="0"/>
              <a:t>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20" dirty="0"/>
              <a:t>d,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Ta</a:t>
            </a:r>
            <a:r>
              <a:rPr spc="40" dirty="0"/>
              <a:t>iwan</a:t>
            </a:r>
            <a:r>
              <a:rPr spc="-10" dirty="0"/>
              <a:t> </a:t>
            </a:r>
            <a:r>
              <a:rPr dirty="0"/>
              <a:t>c</a:t>
            </a:r>
            <a:r>
              <a:rPr spc="45" dirty="0"/>
              <a:t>omp</a:t>
            </a:r>
            <a:r>
              <a:rPr spc="35" dirty="0"/>
              <a:t>a</a:t>
            </a:r>
            <a:r>
              <a:rPr spc="45" dirty="0"/>
              <a:t>ny</a:t>
            </a:r>
            <a:r>
              <a:rPr spc="-10" dirty="0"/>
              <a:t> </a:t>
            </a:r>
            <a:r>
              <a:rPr spc="40" dirty="0"/>
              <a:t>li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20" dirty="0"/>
              <a:t> </a:t>
            </a:r>
            <a:r>
              <a:rPr spc="45" dirty="0"/>
              <a:t>by</a:t>
            </a:r>
            <a:r>
              <a:rPr dirty="0"/>
              <a:t> </a:t>
            </a:r>
            <a:r>
              <a:rPr spc="5" dirty="0"/>
              <a:t>s</a:t>
            </a:r>
            <a:r>
              <a:rPr spc="35" dirty="0"/>
              <a:t>ha</a:t>
            </a:r>
            <a:r>
              <a:rPr spc="1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a</a:t>
            </a:r>
            <a:r>
              <a:rPr spc="40" dirty="0"/>
              <a:t>nd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65" dirty="0"/>
              <a:t>rm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35" dirty="0"/>
              <a:t>t</a:t>
            </a:r>
            <a:r>
              <a:rPr spc="20" dirty="0"/>
              <a:t>he</a:t>
            </a:r>
            <a:r>
              <a:rPr dirty="0"/>
              <a:t> 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spc="35" dirty="0"/>
              <a:t>ne</a:t>
            </a:r>
            <a:r>
              <a:rPr spc="5" dirty="0"/>
              <a:t>t</a:t>
            </a:r>
            <a:r>
              <a:rPr spc="65" dirty="0"/>
              <a:t>wo</a:t>
            </a:r>
            <a:r>
              <a:rPr spc="20" dirty="0"/>
              <a:t>rk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40" dirty="0"/>
              <a:t>i</a:t>
            </a:r>
            <a:r>
              <a:rPr spc="25" dirty="0"/>
              <a:t>ndep</a:t>
            </a:r>
            <a:r>
              <a:rPr spc="20" dirty="0"/>
              <a:t>e</a:t>
            </a:r>
            <a:r>
              <a:rPr spc="35" dirty="0"/>
              <a:t>ndent</a:t>
            </a:r>
            <a:r>
              <a:rPr spc="2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35" dirty="0"/>
              <a:t>r</a:t>
            </a:r>
            <a:r>
              <a:rPr spc="85" dirty="0"/>
              <a:t>m</a:t>
            </a:r>
            <a:r>
              <a:rPr dirty="0"/>
              <a:t>s</a:t>
            </a:r>
            <a:r>
              <a:rPr spc="-5" dirty="0"/>
              <a:t> a</a:t>
            </a:r>
            <a:r>
              <a:rPr spc="35" dirty="0"/>
              <a:t>ff</a:t>
            </a:r>
            <a:r>
              <a:rPr spc="40" dirty="0"/>
              <a:t>ili</a:t>
            </a:r>
            <a:r>
              <a:rPr spc="-5" dirty="0"/>
              <a:t>a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10" dirty="0"/>
              <a:t> </a:t>
            </a:r>
            <a:r>
              <a:rPr spc="100" dirty="0"/>
              <a:t>w</a:t>
            </a:r>
            <a:r>
              <a:rPr spc="35" dirty="0"/>
              <a:t>it</a:t>
            </a:r>
            <a:r>
              <a:rPr spc="40" dirty="0"/>
              <a:t>h</a:t>
            </a:r>
            <a:r>
              <a:rPr spc="-10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-5" dirty="0"/>
              <a:t> </a:t>
            </a:r>
            <a:r>
              <a:rPr spc="-50" dirty="0"/>
              <a:t>C</a:t>
            </a:r>
            <a:r>
              <a:rPr spc="25" dirty="0"/>
              <a:t>oopera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5" dirty="0"/>
              <a:t>v</a:t>
            </a:r>
            <a:r>
              <a:rPr dirty="0"/>
              <a:t>e </a:t>
            </a:r>
            <a:r>
              <a:rPr spc="-5" dirty="0"/>
              <a:t>(</a:t>
            </a:r>
            <a:r>
              <a:rPr spc="10" dirty="0"/>
              <a:t>"</a:t>
            </a:r>
            <a:r>
              <a:rPr spc="25"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10" dirty="0"/>
              <a:t>"),</a:t>
            </a:r>
            <a:r>
              <a:rPr spc="-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</a:t>
            </a:r>
            <a:r>
              <a:rPr spc="100" dirty="0"/>
              <a:t>w</a:t>
            </a:r>
            <a:r>
              <a:rPr spc="35" dirty="0"/>
              <a:t>i</a:t>
            </a:r>
            <a:r>
              <a:rPr dirty="0"/>
              <a:t>ss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40" dirty="0"/>
              <a:t>i</a:t>
            </a:r>
            <a:r>
              <a:rPr spc="35" dirty="0"/>
              <a:t>ty</a:t>
            </a:r>
            <a:r>
              <a:rPr dirty="0"/>
              <a:t>.</a:t>
            </a:r>
            <a:r>
              <a:rPr spc="5" dirty="0"/>
              <a:t> </a:t>
            </a:r>
            <a:r>
              <a:rPr spc="35" dirty="0"/>
              <a:t>A</a:t>
            </a:r>
            <a:r>
              <a:rPr spc="40" dirty="0"/>
              <a:t>ll</a:t>
            </a:r>
            <a:r>
              <a:rPr spc="-5" dirty="0"/>
              <a:t> </a:t>
            </a:r>
            <a:r>
              <a:rPr spc="40" dirty="0"/>
              <a:t>ri</a:t>
            </a:r>
            <a:r>
              <a:rPr spc="30" dirty="0"/>
              <a:t>ghts</a:t>
            </a:r>
            <a:r>
              <a:rPr spc="-15" dirty="0"/>
              <a:t> </a:t>
            </a:r>
            <a:r>
              <a:rPr spc="15" dirty="0"/>
              <a:t>r</a:t>
            </a:r>
            <a:r>
              <a:rPr spc="20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spc="35" dirty="0"/>
              <a:t>r</a:t>
            </a:r>
            <a:r>
              <a:rPr spc="50" dirty="0"/>
              <a:t>v</a:t>
            </a:r>
            <a:r>
              <a:rPr spc="-5" dirty="0"/>
              <a:t>e</a:t>
            </a:r>
            <a:r>
              <a:rPr spc="20" dirty="0"/>
              <a:t>d.</a:t>
            </a:r>
            <a:r>
              <a:rPr spc="10" dirty="0"/>
              <a:t> </a:t>
            </a:r>
            <a:r>
              <a:rPr spc="15" dirty="0"/>
              <a:t>Pri</a:t>
            </a:r>
            <a:r>
              <a:rPr spc="75" dirty="0"/>
              <a:t>n</a:t>
            </a:r>
            <a:r>
              <a:rPr spc="20" dirty="0"/>
              <a:t>te</a:t>
            </a:r>
            <a:r>
              <a:rPr spc="35" dirty="0"/>
              <a:t>d</a:t>
            </a:r>
            <a:r>
              <a:rPr spc="-5" dirty="0"/>
              <a:t> </a:t>
            </a:r>
            <a:r>
              <a:rPr spc="40" dirty="0"/>
              <a:t>in</a:t>
            </a:r>
            <a:r>
              <a:rPr spc="-10" dirty="0"/>
              <a:t> </a:t>
            </a:r>
            <a:r>
              <a:rPr spc="-5" dirty="0"/>
              <a:t>Ta</a:t>
            </a:r>
            <a:r>
              <a:rPr spc="40" dirty="0"/>
              <a:t>i</a:t>
            </a:r>
            <a:r>
              <a:rPr spc="30" dirty="0"/>
              <a:t>wan.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32418" y="6395579"/>
            <a:ext cx="1917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wchang@kpmg.com.tw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7.png"/><Relationship Id="rId7" Type="http://schemas.openxmlformats.org/officeDocument/2006/relationships/image" Target="../media/image38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5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46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38.png"/><Relationship Id="rId10" Type="http://schemas.openxmlformats.org/officeDocument/2006/relationships/image" Target="../media/image60.jp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38.png"/><Relationship Id="rId7" Type="http://schemas.openxmlformats.org/officeDocument/2006/relationships/image" Target="../media/image6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46.png"/><Relationship Id="rId4" Type="http://schemas.openxmlformats.org/officeDocument/2006/relationships/image" Target="../media/image62.png"/><Relationship Id="rId9" Type="http://schemas.openxmlformats.org/officeDocument/2006/relationships/image" Target="../media/image6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7.png"/><Relationship Id="rId7" Type="http://schemas.openxmlformats.org/officeDocument/2006/relationships/image" Target="../media/image46.png"/><Relationship Id="rId12" Type="http://schemas.openxmlformats.org/officeDocument/2006/relationships/image" Target="../media/image7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1.png"/><Relationship Id="rId5" Type="http://schemas.openxmlformats.org/officeDocument/2006/relationships/image" Target="../media/image38.png"/><Relationship Id="rId10" Type="http://schemas.openxmlformats.org/officeDocument/2006/relationships/image" Target="../media/image70.png"/><Relationship Id="rId4" Type="http://schemas.openxmlformats.org/officeDocument/2006/relationships/image" Target="../media/image68.jpg"/><Relationship Id="rId9" Type="http://schemas.openxmlformats.org/officeDocument/2006/relationships/image" Target="../media/image6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8015"/>
            <a:ext cx="9906000" cy="6601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2001" y="1037842"/>
            <a:ext cx="5512306" cy="1800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900" dirty="0" smtClean="0">
                <a:solidFill>
                  <a:srgbClr val="FFFFFF"/>
                </a:solidFill>
                <a:latin typeface="Arial"/>
                <a:cs typeface="Arial"/>
              </a:rPr>
              <a:t>Discover</a:t>
            </a:r>
            <a:r>
              <a:rPr lang="en-AU" sz="39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00" dirty="0" smtClean="0">
                <a:solidFill>
                  <a:srgbClr val="FFFFFF"/>
                </a:solidFill>
                <a:latin typeface="Arial"/>
                <a:cs typeface="Arial"/>
              </a:rPr>
              <a:t>Asia </a:t>
            </a:r>
            <a:r>
              <a:rPr sz="3900" dirty="0">
                <a:solidFill>
                  <a:srgbClr val="FFFFFF"/>
                </a:solidFill>
                <a:latin typeface="Arial"/>
                <a:cs typeface="Arial"/>
              </a:rPr>
              <a:t>Pacific’s business opportunities through CACCI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06240" y="3814571"/>
            <a:ext cx="996696" cy="1447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84547" y="3814571"/>
            <a:ext cx="3826763" cy="1447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44009" y="3463172"/>
            <a:ext cx="3129280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75"/>
              </a:lnSpc>
            </a:pPr>
            <a:r>
              <a:rPr sz="4400" spc="-8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400" spc="-7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150" dirty="0">
                <a:solidFill>
                  <a:srgbClr val="FFFFFF"/>
                </a:solidFill>
                <a:latin typeface="Arial"/>
                <a:cs typeface="Arial"/>
              </a:rPr>
              <a:t>Taiwan Perspective</a:t>
            </a:r>
            <a:endParaRPr sz="4400" spc="-1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2029" y="5862972"/>
            <a:ext cx="1933575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Deal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isory 18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51350" y="452627"/>
            <a:ext cx="1356614" cy="585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32" y="452613"/>
            <a:ext cx="9025534" cy="63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75"/>
              </a:lnSpc>
            </a:pPr>
            <a:r>
              <a:rPr sz="3900" dirty="0"/>
              <a:t>Taiwan’s Investment Potential in ASEAN</a:t>
            </a:r>
          </a:p>
        </p:txBody>
      </p:sp>
      <p:sp>
        <p:nvSpPr>
          <p:cNvPr id="3" name="object 3"/>
          <p:cNvSpPr/>
          <p:nvPr/>
        </p:nvSpPr>
        <p:spPr>
          <a:xfrm>
            <a:off x="453390" y="1126997"/>
            <a:ext cx="9161780" cy="0"/>
          </a:xfrm>
          <a:custGeom>
            <a:avLst/>
            <a:gdLst/>
            <a:ahLst/>
            <a:cxnLst/>
            <a:rect l="l" t="t" r="r" b="b"/>
            <a:pathLst>
              <a:path w="9161780">
                <a:moveTo>
                  <a:pt x="0" y="0"/>
                </a:moveTo>
                <a:lnTo>
                  <a:pt x="9161399" y="0"/>
                </a:lnTo>
              </a:path>
            </a:pathLst>
          </a:custGeom>
          <a:ln w="19812">
            <a:solidFill>
              <a:srgbClr val="005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5589" y="261178"/>
            <a:ext cx="856477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dirty="0">
                <a:solidFill>
                  <a:srgbClr val="002F86"/>
                </a:solidFill>
                <a:latin typeface="Arial"/>
                <a:cs typeface="Arial"/>
              </a:rPr>
              <a:t>Discover Asia Pacific’s business opportunities through CACCI – Taiwan Perspective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7616" y="1403603"/>
            <a:ext cx="5615940" cy="2988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1840" y="1673351"/>
            <a:ext cx="3061970" cy="1697989"/>
          </a:xfrm>
          <a:custGeom>
            <a:avLst/>
            <a:gdLst/>
            <a:ahLst/>
            <a:cxnLst/>
            <a:rect l="l" t="t" r="r" b="b"/>
            <a:pathLst>
              <a:path w="3061970" h="1697989">
                <a:moveTo>
                  <a:pt x="3061716" y="323976"/>
                </a:moveTo>
                <a:lnTo>
                  <a:pt x="2986151" y="279653"/>
                </a:lnTo>
                <a:lnTo>
                  <a:pt x="2901696" y="274955"/>
                </a:lnTo>
                <a:lnTo>
                  <a:pt x="2783205" y="221361"/>
                </a:lnTo>
                <a:lnTo>
                  <a:pt x="2576576" y="221361"/>
                </a:lnTo>
                <a:lnTo>
                  <a:pt x="2526284" y="199262"/>
                </a:lnTo>
                <a:lnTo>
                  <a:pt x="2410333" y="185293"/>
                </a:lnTo>
                <a:lnTo>
                  <a:pt x="2366264" y="152653"/>
                </a:lnTo>
                <a:lnTo>
                  <a:pt x="2217547" y="125857"/>
                </a:lnTo>
                <a:lnTo>
                  <a:pt x="2231390" y="152653"/>
                </a:lnTo>
                <a:lnTo>
                  <a:pt x="2173478" y="152653"/>
                </a:lnTo>
                <a:lnTo>
                  <a:pt x="2100326" y="147955"/>
                </a:lnTo>
                <a:lnTo>
                  <a:pt x="2086483" y="175895"/>
                </a:lnTo>
                <a:lnTo>
                  <a:pt x="2018411" y="117728"/>
                </a:lnTo>
                <a:lnTo>
                  <a:pt x="1901317" y="95503"/>
                </a:lnTo>
                <a:lnTo>
                  <a:pt x="1794129" y="88519"/>
                </a:lnTo>
                <a:lnTo>
                  <a:pt x="1819402" y="22098"/>
                </a:lnTo>
                <a:lnTo>
                  <a:pt x="1702181" y="0"/>
                </a:lnTo>
                <a:lnTo>
                  <a:pt x="1595120" y="37337"/>
                </a:lnTo>
                <a:lnTo>
                  <a:pt x="1452752" y="58293"/>
                </a:lnTo>
                <a:lnTo>
                  <a:pt x="1423797" y="102488"/>
                </a:lnTo>
                <a:lnTo>
                  <a:pt x="1362075" y="110744"/>
                </a:lnTo>
                <a:lnTo>
                  <a:pt x="1362075" y="147955"/>
                </a:lnTo>
                <a:lnTo>
                  <a:pt x="1304036" y="152653"/>
                </a:lnTo>
                <a:lnTo>
                  <a:pt x="1272539" y="125857"/>
                </a:lnTo>
                <a:lnTo>
                  <a:pt x="1292733" y="199262"/>
                </a:lnTo>
                <a:lnTo>
                  <a:pt x="1235964" y="117728"/>
                </a:lnTo>
                <a:lnTo>
                  <a:pt x="1162939" y="132842"/>
                </a:lnTo>
                <a:lnTo>
                  <a:pt x="1130173" y="199262"/>
                </a:lnTo>
                <a:lnTo>
                  <a:pt x="1060831" y="161925"/>
                </a:lnTo>
                <a:lnTo>
                  <a:pt x="1036955" y="185293"/>
                </a:lnTo>
                <a:lnTo>
                  <a:pt x="1024382" y="215519"/>
                </a:lnTo>
                <a:lnTo>
                  <a:pt x="931163" y="221361"/>
                </a:lnTo>
                <a:lnTo>
                  <a:pt x="880745" y="256412"/>
                </a:lnTo>
                <a:lnTo>
                  <a:pt x="850519" y="221361"/>
                </a:lnTo>
                <a:lnTo>
                  <a:pt x="807593" y="215519"/>
                </a:lnTo>
                <a:lnTo>
                  <a:pt x="826515" y="274955"/>
                </a:lnTo>
                <a:lnTo>
                  <a:pt x="776097" y="319277"/>
                </a:lnTo>
                <a:lnTo>
                  <a:pt x="714375" y="319277"/>
                </a:lnTo>
                <a:lnTo>
                  <a:pt x="659002" y="256412"/>
                </a:lnTo>
                <a:lnTo>
                  <a:pt x="714375" y="256412"/>
                </a:lnTo>
                <a:lnTo>
                  <a:pt x="745871" y="279653"/>
                </a:lnTo>
                <a:lnTo>
                  <a:pt x="801370" y="265684"/>
                </a:lnTo>
                <a:lnTo>
                  <a:pt x="752221" y="206248"/>
                </a:lnTo>
                <a:lnTo>
                  <a:pt x="670306" y="161925"/>
                </a:lnTo>
                <a:lnTo>
                  <a:pt x="651383" y="175895"/>
                </a:lnTo>
                <a:lnTo>
                  <a:pt x="607313" y="147955"/>
                </a:lnTo>
                <a:lnTo>
                  <a:pt x="578358" y="161925"/>
                </a:lnTo>
                <a:lnTo>
                  <a:pt x="515365" y="147955"/>
                </a:lnTo>
                <a:lnTo>
                  <a:pt x="477520" y="168910"/>
                </a:lnTo>
                <a:lnTo>
                  <a:pt x="404495" y="175895"/>
                </a:lnTo>
                <a:lnTo>
                  <a:pt x="354075" y="221361"/>
                </a:lnTo>
                <a:lnTo>
                  <a:pt x="390651" y="229488"/>
                </a:lnTo>
                <a:lnTo>
                  <a:pt x="354075" y="310007"/>
                </a:lnTo>
                <a:lnTo>
                  <a:pt x="255777" y="369315"/>
                </a:lnTo>
                <a:lnTo>
                  <a:pt x="241935" y="442849"/>
                </a:lnTo>
                <a:lnTo>
                  <a:pt x="286004" y="473075"/>
                </a:lnTo>
                <a:lnTo>
                  <a:pt x="328802" y="463803"/>
                </a:lnTo>
                <a:lnTo>
                  <a:pt x="354075" y="494030"/>
                </a:lnTo>
                <a:lnTo>
                  <a:pt x="380492" y="544195"/>
                </a:lnTo>
                <a:lnTo>
                  <a:pt x="423290" y="531368"/>
                </a:lnTo>
                <a:lnTo>
                  <a:pt x="448563" y="457962"/>
                </a:lnTo>
                <a:lnTo>
                  <a:pt x="471170" y="442849"/>
                </a:lnTo>
                <a:lnTo>
                  <a:pt x="440944" y="369315"/>
                </a:lnTo>
                <a:lnTo>
                  <a:pt x="498983" y="295910"/>
                </a:lnTo>
                <a:lnTo>
                  <a:pt x="546862" y="288925"/>
                </a:lnTo>
                <a:lnTo>
                  <a:pt x="502665" y="346075"/>
                </a:lnTo>
                <a:lnTo>
                  <a:pt x="502665" y="427609"/>
                </a:lnTo>
                <a:lnTo>
                  <a:pt x="607313" y="437007"/>
                </a:lnTo>
                <a:lnTo>
                  <a:pt x="533019" y="457962"/>
                </a:lnTo>
                <a:lnTo>
                  <a:pt x="546862" y="487045"/>
                </a:lnTo>
                <a:lnTo>
                  <a:pt x="498983" y="473075"/>
                </a:lnTo>
                <a:lnTo>
                  <a:pt x="491363" y="523239"/>
                </a:lnTo>
                <a:lnTo>
                  <a:pt x="423290" y="567436"/>
                </a:lnTo>
                <a:lnTo>
                  <a:pt x="380492" y="553465"/>
                </a:lnTo>
                <a:lnTo>
                  <a:pt x="328802" y="553465"/>
                </a:lnTo>
                <a:lnTo>
                  <a:pt x="328802" y="501014"/>
                </a:lnTo>
                <a:lnTo>
                  <a:pt x="292354" y="494030"/>
                </a:lnTo>
                <a:lnTo>
                  <a:pt x="272161" y="523239"/>
                </a:lnTo>
                <a:lnTo>
                  <a:pt x="292354" y="561594"/>
                </a:lnTo>
                <a:lnTo>
                  <a:pt x="235585" y="575563"/>
                </a:lnTo>
                <a:lnTo>
                  <a:pt x="217932" y="625728"/>
                </a:lnTo>
                <a:lnTo>
                  <a:pt x="148717" y="671195"/>
                </a:lnTo>
                <a:lnTo>
                  <a:pt x="69342" y="701421"/>
                </a:lnTo>
                <a:lnTo>
                  <a:pt x="98298" y="729488"/>
                </a:lnTo>
                <a:lnTo>
                  <a:pt x="129794" y="751586"/>
                </a:lnTo>
                <a:lnTo>
                  <a:pt x="112140" y="805180"/>
                </a:lnTo>
                <a:lnTo>
                  <a:pt x="61722" y="788797"/>
                </a:lnTo>
                <a:lnTo>
                  <a:pt x="0" y="809878"/>
                </a:lnTo>
                <a:lnTo>
                  <a:pt x="0" y="870458"/>
                </a:lnTo>
                <a:lnTo>
                  <a:pt x="18923" y="927481"/>
                </a:lnTo>
                <a:lnTo>
                  <a:pt x="61722" y="943863"/>
                </a:lnTo>
                <a:lnTo>
                  <a:pt x="168783" y="913511"/>
                </a:lnTo>
                <a:lnTo>
                  <a:pt x="152400" y="877443"/>
                </a:lnTo>
                <a:lnTo>
                  <a:pt x="187706" y="855218"/>
                </a:lnTo>
                <a:lnTo>
                  <a:pt x="228092" y="840105"/>
                </a:lnTo>
                <a:lnTo>
                  <a:pt x="228092" y="819150"/>
                </a:lnTo>
                <a:lnTo>
                  <a:pt x="311150" y="797051"/>
                </a:lnTo>
                <a:lnTo>
                  <a:pt x="354075" y="833120"/>
                </a:lnTo>
                <a:lnTo>
                  <a:pt x="398145" y="855218"/>
                </a:lnTo>
                <a:lnTo>
                  <a:pt x="409448" y="913511"/>
                </a:lnTo>
                <a:lnTo>
                  <a:pt x="434721" y="906526"/>
                </a:lnTo>
                <a:lnTo>
                  <a:pt x="434721" y="877443"/>
                </a:lnTo>
                <a:lnTo>
                  <a:pt x="462407" y="877443"/>
                </a:lnTo>
                <a:lnTo>
                  <a:pt x="415798" y="847089"/>
                </a:lnTo>
                <a:lnTo>
                  <a:pt x="366649" y="805180"/>
                </a:lnTo>
                <a:lnTo>
                  <a:pt x="366649" y="758571"/>
                </a:lnTo>
                <a:lnTo>
                  <a:pt x="409448" y="819150"/>
                </a:lnTo>
                <a:lnTo>
                  <a:pt x="448563" y="833120"/>
                </a:lnTo>
                <a:lnTo>
                  <a:pt x="477520" y="883285"/>
                </a:lnTo>
                <a:lnTo>
                  <a:pt x="498983" y="906526"/>
                </a:lnTo>
                <a:lnTo>
                  <a:pt x="498983" y="927481"/>
                </a:lnTo>
                <a:lnTo>
                  <a:pt x="515365" y="922909"/>
                </a:lnTo>
                <a:lnTo>
                  <a:pt x="533019" y="960120"/>
                </a:lnTo>
                <a:lnTo>
                  <a:pt x="565785" y="927481"/>
                </a:lnTo>
                <a:lnTo>
                  <a:pt x="521588" y="877443"/>
                </a:lnTo>
                <a:lnTo>
                  <a:pt x="583311" y="870458"/>
                </a:lnTo>
                <a:lnTo>
                  <a:pt x="578358" y="890270"/>
                </a:lnTo>
                <a:lnTo>
                  <a:pt x="619887" y="960120"/>
                </a:lnTo>
                <a:lnTo>
                  <a:pt x="665226" y="972947"/>
                </a:lnTo>
                <a:lnTo>
                  <a:pt x="701801" y="949706"/>
                </a:lnTo>
                <a:lnTo>
                  <a:pt x="732027" y="967105"/>
                </a:lnTo>
                <a:lnTo>
                  <a:pt x="714375" y="1017270"/>
                </a:lnTo>
                <a:lnTo>
                  <a:pt x="726948" y="1040511"/>
                </a:lnTo>
                <a:lnTo>
                  <a:pt x="695451" y="1047496"/>
                </a:lnTo>
                <a:lnTo>
                  <a:pt x="726948" y="1165225"/>
                </a:lnTo>
                <a:lnTo>
                  <a:pt x="768604" y="1187323"/>
                </a:lnTo>
                <a:lnTo>
                  <a:pt x="813943" y="1224661"/>
                </a:lnTo>
                <a:lnTo>
                  <a:pt x="813943" y="1275969"/>
                </a:lnTo>
                <a:lnTo>
                  <a:pt x="876935" y="1356360"/>
                </a:lnTo>
                <a:lnTo>
                  <a:pt x="880745" y="1423924"/>
                </a:lnTo>
                <a:lnTo>
                  <a:pt x="970152" y="1432052"/>
                </a:lnTo>
                <a:lnTo>
                  <a:pt x="1043305" y="1386586"/>
                </a:lnTo>
                <a:lnTo>
                  <a:pt x="1130173" y="1363345"/>
                </a:lnTo>
                <a:lnTo>
                  <a:pt x="1130173" y="1306195"/>
                </a:lnTo>
                <a:lnTo>
                  <a:pt x="1180592" y="1268984"/>
                </a:lnTo>
                <a:lnTo>
                  <a:pt x="1155446" y="1224661"/>
                </a:lnTo>
                <a:lnTo>
                  <a:pt x="1105027" y="1194308"/>
                </a:lnTo>
                <a:lnTo>
                  <a:pt x="1060831" y="1202563"/>
                </a:lnTo>
                <a:lnTo>
                  <a:pt x="1024382" y="1202563"/>
                </a:lnTo>
                <a:lnTo>
                  <a:pt x="985265" y="1171067"/>
                </a:lnTo>
                <a:lnTo>
                  <a:pt x="970152" y="1113917"/>
                </a:lnTo>
                <a:lnTo>
                  <a:pt x="1043305" y="1165225"/>
                </a:lnTo>
                <a:lnTo>
                  <a:pt x="1130173" y="1179195"/>
                </a:lnTo>
                <a:lnTo>
                  <a:pt x="1209548" y="1209548"/>
                </a:lnTo>
                <a:lnTo>
                  <a:pt x="1317879" y="1209548"/>
                </a:lnTo>
                <a:lnTo>
                  <a:pt x="1354455" y="1275969"/>
                </a:lnTo>
                <a:lnTo>
                  <a:pt x="1384681" y="1386586"/>
                </a:lnTo>
                <a:lnTo>
                  <a:pt x="1446402" y="1503172"/>
                </a:lnTo>
                <a:lnTo>
                  <a:pt x="1496822" y="1490345"/>
                </a:lnTo>
                <a:lnTo>
                  <a:pt x="1510664" y="1372615"/>
                </a:lnTo>
                <a:lnTo>
                  <a:pt x="1587500" y="1319022"/>
                </a:lnTo>
                <a:lnTo>
                  <a:pt x="1690877" y="1275969"/>
                </a:lnTo>
                <a:lnTo>
                  <a:pt x="1721104" y="1342389"/>
                </a:lnTo>
                <a:lnTo>
                  <a:pt x="1752600" y="1432052"/>
                </a:lnTo>
                <a:lnTo>
                  <a:pt x="1794129" y="1415796"/>
                </a:lnTo>
                <a:lnTo>
                  <a:pt x="1825752" y="1513586"/>
                </a:lnTo>
                <a:lnTo>
                  <a:pt x="1831975" y="1570736"/>
                </a:lnTo>
                <a:lnTo>
                  <a:pt x="1889887" y="1665097"/>
                </a:lnTo>
                <a:lnTo>
                  <a:pt x="1937765" y="1697736"/>
                </a:lnTo>
                <a:lnTo>
                  <a:pt x="1906270" y="1622044"/>
                </a:lnTo>
                <a:lnTo>
                  <a:pt x="1864740" y="1556765"/>
                </a:lnTo>
                <a:lnTo>
                  <a:pt x="1881124" y="1497330"/>
                </a:lnTo>
                <a:lnTo>
                  <a:pt x="1931543" y="1549781"/>
                </a:lnTo>
                <a:lnTo>
                  <a:pt x="1993264" y="1540383"/>
                </a:lnTo>
                <a:lnTo>
                  <a:pt x="2036064" y="1476375"/>
                </a:lnTo>
                <a:lnTo>
                  <a:pt x="2010918" y="1415796"/>
                </a:lnTo>
                <a:lnTo>
                  <a:pt x="1937765" y="1356360"/>
                </a:lnTo>
                <a:lnTo>
                  <a:pt x="1980692" y="1313180"/>
                </a:lnTo>
                <a:lnTo>
                  <a:pt x="2018411" y="1313180"/>
                </a:lnTo>
                <a:lnTo>
                  <a:pt x="2029840" y="1349375"/>
                </a:lnTo>
                <a:lnTo>
                  <a:pt x="2091563" y="1306195"/>
                </a:lnTo>
                <a:lnTo>
                  <a:pt x="2159635" y="1282953"/>
                </a:lnTo>
                <a:lnTo>
                  <a:pt x="2173478" y="1247902"/>
                </a:lnTo>
                <a:lnTo>
                  <a:pt x="2217547" y="1171067"/>
                </a:lnTo>
                <a:lnTo>
                  <a:pt x="2223897" y="1120902"/>
                </a:lnTo>
                <a:lnTo>
                  <a:pt x="2159635" y="1047496"/>
                </a:lnTo>
                <a:lnTo>
                  <a:pt x="2198624" y="1010285"/>
                </a:lnTo>
                <a:lnTo>
                  <a:pt x="2136902" y="988060"/>
                </a:lnTo>
                <a:lnTo>
                  <a:pt x="2129282" y="960120"/>
                </a:lnTo>
                <a:lnTo>
                  <a:pt x="2167128" y="927481"/>
                </a:lnTo>
                <a:lnTo>
                  <a:pt x="2180971" y="967105"/>
                </a:lnTo>
                <a:lnTo>
                  <a:pt x="2242693" y="960120"/>
                </a:lnTo>
                <a:lnTo>
                  <a:pt x="2235200" y="996314"/>
                </a:lnTo>
                <a:lnTo>
                  <a:pt x="2249043" y="1061465"/>
                </a:lnTo>
                <a:lnTo>
                  <a:pt x="2304415" y="1061465"/>
                </a:lnTo>
                <a:lnTo>
                  <a:pt x="2315845" y="1010285"/>
                </a:lnTo>
                <a:lnTo>
                  <a:pt x="2277999" y="967105"/>
                </a:lnTo>
                <a:lnTo>
                  <a:pt x="2329688" y="883285"/>
                </a:lnTo>
                <a:lnTo>
                  <a:pt x="2322068" y="847089"/>
                </a:lnTo>
                <a:lnTo>
                  <a:pt x="2415413" y="805180"/>
                </a:lnTo>
                <a:lnTo>
                  <a:pt x="2434209" y="701421"/>
                </a:lnTo>
                <a:lnTo>
                  <a:pt x="2410333" y="625728"/>
                </a:lnTo>
                <a:lnTo>
                  <a:pt x="2340991" y="611759"/>
                </a:lnTo>
                <a:lnTo>
                  <a:pt x="2290572" y="590803"/>
                </a:lnTo>
                <a:lnTo>
                  <a:pt x="2329688" y="523239"/>
                </a:lnTo>
                <a:lnTo>
                  <a:pt x="2410333" y="487045"/>
                </a:lnTo>
                <a:lnTo>
                  <a:pt x="2501011" y="508000"/>
                </a:lnTo>
                <a:lnTo>
                  <a:pt x="2571623" y="517398"/>
                </a:lnTo>
                <a:lnTo>
                  <a:pt x="2571623" y="473075"/>
                </a:lnTo>
                <a:lnTo>
                  <a:pt x="2622042" y="442849"/>
                </a:lnTo>
                <a:lnTo>
                  <a:pt x="2695067" y="442849"/>
                </a:lnTo>
                <a:lnTo>
                  <a:pt x="2652268" y="501014"/>
                </a:lnTo>
                <a:lnTo>
                  <a:pt x="2605659" y="544195"/>
                </a:lnTo>
                <a:lnTo>
                  <a:pt x="2634615" y="671195"/>
                </a:lnTo>
                <a:lnTo>
                  <a:pt x="2671064" y="706120"/>
                </a:lnTo>
                <a:lnTo>
                  <a:pt x="2731643" y="611759"/>
                </a:lnTo>
                <a:lnTo>
                  <a:pt x="2739136" y="531368"/>
                </a:lnTo>
                <a:lnTo>
                  <a:pt x="2695067" y="523239"/>
                </a:lnTo>
                <a:lnTo>
                  <a:pt x="2702687" y="487045"/>
                </a:lnTo>
                <a:lnTo>
                  <a:pt x="2761869" y="494030"/>
                </a:lnTo>
                <a:lnTo>
                  <a:pt x="2857627" y="449834"/>
                </a:lnTo>
                <a:lnTo>
                  <a:pt x="2938272" y="437007"/>
                </a:lnTo>
                <a:lnTo>
                  <a:pt x="2938272" y="396239"/>
                </a:lnTo>
                <a:lnTo>
                  <a:pt x="2895346" y="360045"/>
                </a:lnTo>
                <a:lnTo>
                  <a:pt x="2942082" y="360045"/>
                </a:lnTo>
                <a:lnTo>
                  <a:pt x="3006217" y="383413"/>
                </a:lnTo>
                <a:lnTo>
                  <a:pt x="3054096" y="383413"/>
                </a:lnTo>
                <a:lnTo>
                  <a:pt x="3022600" y="360045"/>
                </a:lnTo>
                <a:lnTo>
                  <a:pt x="3061716" y="346075"/>
                </a:lnTo>
                <a:lnTo>
                  <a:pt x="3061716" y="323976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1399032"/>
            <a:ext cx="3371088" cy="2942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5064" y="1696211"/>
            <a:ext cx="230504" cy="53340"/>
          </a:xfrm>
          <a:custGeom>
            <a:avLst/>
            <a:gdLst/>
            <a:ahLst/>
            <a:cxnLst/>
            <a:rect l="l" t="t" r="r" b="b"/>
            <a:pathLst>
              <a:path w="230504" h="53339">
                <a:moveTo>
                  <a:pt x="7620" y="0"/>
                </a:moveTo>
                <a:lnTo>
                  <a:pt x="0" y="36702"/>
                </a:lnTo>
                <a:lnTo>
                  <a:pt x="87249" y="53339"/>
                </a:lnTo>
                <a:lnTo>
                  <a:pt x="126491" y="36702"/>
                </a:lnTo>
                <a:lnTo>
                  <a:pt x="221664" y="36702"/>
                </a:lnTo>
                <a:lnTo>
                  <a:pt x="218694" y="30861"/>
                </a:lnTo>
                <a:lnTo>
                  <a:pt x="167601" y="22478"/>
                </a:lnTo>
                <a:lnTo>
                  <a:pt x="58165" y="22478"/>
                </a:lnTo>
                <a:lnTo>
                  <a:pt x="7620" y="0"/>
                </a:lnTo>
                <a:close/>
              </a:path>
              <a:path w="230504" h="53339">
                <a:moveTo>
                  <a:pt x="221664" y="36702"/>
                </a:moveTo>
                <a:lnTo>
                  <a:pt x="126491" y="36702"/>
                </a:lnTo>
                <a:lnTo>
                  <a:pt x="230124" y="53339"/>
                </a:lnTo>
                <a:lnTo>
                  <a:pt x="221664" y="36702"/>
                </a:lnTo>
                <a:close/>
              </a:path>
              <a:path w="230504" h="53339">
                <a:moveTo>
                  <a:pt x="80899" y="8254"/>
                </a:moveTo>
                <a:lnTo>
                  <a:pt x="58165" y="22478"/>
                </a:lnTo>
                <a:lnTo>
                  <a:pt x="167601" y="22478"/>
                </a:lnTo>
                <a:lnTo>
                  <a:pt x="80899" y="8254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65064" y="1696211"/>
            <a:ext cx="230504" cy="53340"/>
          </a:xfrm>
          <a:custGeom>
            <a:avLst/>
            <a:gdLst/>
            <a:ahLst/>
            <a:cxnLst/>
            <a:rect l="l" t="t" r="r" b="b"/>
            <a:pathLst>
              <a:path w="230504" h="53339">
                <a:moveTo>
                  <a:pt x="230124" y="53339"/>
                </a:moveTo>
                <a:lnTo>
                  <a:pt x="218694" y="30861"/>
                </a:lnTo>
                <a:lnTo>
                  <a:pt x="80899" y="8254"/>
                </a:lnTo>
                <a:lnTo>
                  <a:pt x="58165" y="22478"/>
                </a:lnTo>
                <a:lnTo>
                  <a:pt x="7620" y="0"/>
                </a:lnTo>
                <a:lnTo>
                  <a:pt x="0" y="36702"/>
                </a:lnTo>
                <a:lnTo>
                  <a:pt x="87249" y="53339"/>
                </a:lnTo>
                <a:lnTo>
                  <a:pt x="126491" y="36702"/>
                </a:lnTo>
                <a:lnTo>
                  <a:pt x="230124" y="53339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35067" y="1517903"/>
            <a:ext cx="228600" cy="129539"/>
          </a:xfrm>
          <a:custGeom>
            <a:avLst/>
            <a:gdLst/>
            <a:ahLst/>
            <a:cxnLst/>
            <a:rect l="l" t="t" r="r" b="b"/>
            <a:pathLst>
              <a:path w="228600" h="129539">
                <a:moveTo>
                  <a:pt x="0" y="43561"/>
                </a:moveTo>
                <a:lnTo>
                  <a:pt x="136398" y="129540"/>
                </a:lnTo>
                <a:lnTo>
                  <a:pt x="161671" y="75692"/>
                </a:lnTo>
                <a:lnTo>
                  <a:pt x="218985" y="75692"/>
                </a:lnTo>
                <a:lnTo>
                  <a:pt x="213522" y="56134"/>
                </a:lnTo>
                <a:lnTo>
                  <a:pt x="87122" y="56134"/>
                </a:lnTo>
                <a:lnTo>
                  <a:pt x="0" y="43561"/>
                </a:lnTo>
                <a:close/>
              </a:path>
              <a:path w="228600" h="129539">
                <a:moveTo>
                  <a:pt x="218985" y="75692"/>
                </a:moveTo>
                <a:lnTo>
                  <a:pt x="161671" y="75692"/>
                </a:lnTo>
                <a:lnTo>
                  <a:pt x="228600" y="110109"/>
                </a:lnTo>
                <a:lnTo>
                  <a:pt x="218985" y="75692"/>
                </a:lnTo>
                <a:close/>
              </a:path>
              <a:path w="228600" h="129539">
                <a:moveTo>
                  <a:pt x="58039" y="0"/>
                </a:moveTo>
                <a:lnTo>
                  <a:pt x="87122" y="56134"/>
                </a:lnTo>
                <a:lnTo>
                  <a:pt x="213522" y="56134"/>
                </a:lnTo>
                <a:lnTo>
                  <a:pt x="207137" y="33274"/>
                </a:lnTo>
                <a:lnTo>
                  <a:pt x="58039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79876" y="2481072"/>
            <a:ext cx="41275" cy="94615"/>
          </a:xfrm>
          <a:custGeom>
            <a:avLst/>
            <a:gdLst/>
            <a:ahLst/>
            <a:cxnLst/>
            <a:rect l="l" t="t" r="r" b="b"/>
            <a:pathLst>
              <a:path w="41275" h="94614">
                <a:moveTo>
                  <a:pt x="16256" y="0"/>
                </a:moveTo>
                <a:lnTo>
                  <a:pt x="12446" y="14350"/>
                </a:lnTo>
                <a:lnTo>
                  <a:pt x="16256" y="45465"/>
                </a:lnTo>
                <a:lnTo>
                  <a:pt x="0" y="58547"/>
                </a:lnTo>
                <a:lnTo>
                  <a:pt x="1270" y="94487"/>
                </a:lnTo>
                <a:lnTo>
                  <a:pt x="28701" y="94487"/>
                </a:lnTo>
                <a:lnTo>
                  <a:pt x="39877" y="63373"/>
                </a:lnTo>
                <a:lnTo>
                  <a:pt x="29972" y="43052"/>
                </a:lnTo>
                <a:lnTo>
                  <a:pt x="41148" y="35940"/>
                </a:lnTo>
                <a:lnTo>
                  <a:pt x="29972" y="8381"/>
                </a:lnTo>
                <a:lnTo>
                  <a:pt x="16256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79876" y="2481072"/>
            <a:ext cx="41275" cy="94615"/>
          </a:xfrm>
          <a:custGeom>
            <a:avLst/>
            <a:gdLst/>
            <a:ahLst/>
            <a:cxnLst/>
            <a:rect l="l" t="t" r="r" b="b"/>
            <a:pathLst>
              <a:path w="41275" h="94614">
                <a:moveTo>
                  <a:pt x="16256" y="0"/>
                </a:moveTo>
                <a:lnTo>
                  <a:pt x="29972" y="8381"/>
                </a:lnTo>
                <a:lnTo>
                  <a:pt x="41148" y="35940"/>
                </a:lnTo>
                <a:lnTo>
                  <a:pt x="29972" y="43052"/>
                </a:lnTo>
                <a:lnTo>
                  <a:pt x="39877" y="63373"/>
                </a:lnTo>
                <a:lnTo>
                  <a:pt x="28701" y="94487"/>
                </a:lnTo>
                <a:lnTo>
                  <a:pt x="1270" y="94487"/>
                </a:lnTo>
                <a:lnTo>
                  <a:pt x="0" y="58547"/>
                </a:lnTo>
                <a:lnTo>
                  <a:pt x="16256" y="45465"/>
                </a:lnTo>
                <a:lnTo>
                  <a:pt x="12446" y="14350"/>
                </a:lnTo>
                <a:lnTo>
                  <a:pt x="16256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83864" y="2542032"/>
            <a:ext cx="32384" cy="20320"/>
          </a:xfrm>
          <a:custGeom>
            <a:avLst/>
            <a:gdLst/>
            <a:ahLst/>
            <a:cxnLst/>
            <a:rect l="l" t="t" r="r" b="b"/>
            <a:pathLst>
              <a:path w="32385" h="20319">
                <a:moveTo>
                  <a:pt x="32003" y="0"/>
                </a:moveTo>
                <a:lnTo>
                  <a:pt x="1270" y="4952"/>
                </a:lnTo>
                <a:lnTo>
                  <a:pt x="0" y="16890"/>
                </a:lnTo>
                <a:lnTo>
                  <a:pt x="13588" y="19812"/>
                </a:lnTo>
                <a:lnTo>
                  <a:pt x="14732" y="8889"/>
                </a:lnTo>
                <a:lnTo>
                  <a:pt x="32003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83864" y="2542032"/>
            <a:ext cx="32384" cy="20320"/>
          </a:xfrm>
          <a:custGeom>
            <a:avLst/>
            <a:gdLst/>
            <a:ahLst/>
            <a:cxnLst/>
            <a:rect l="l" t="t" r="r" b="b"/>
            <a:pathLst>
              <a:path w="32385" h="20319">
                <a:moveTo>
                  <a:pt x="32003" y="0"/>
                </a:moveTo>
                <a:lnTo>
                  <a:pt x="1270" y="4952"/>
                </a:lnTo>
                <a:lnTo>
                  <a:pt x="0" y="16890"/>
                </a:lnTo>
                <a:lnTo>
                  <a:pt x="13588" y="19812"/>
                </a:lnTo>
                <a:lnTo>
                  <a:pt x="14732" y="8889"/>
                </a:lnTo>
                <a:lnTo>
                  <a:pt x="32003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6576" y="2616707"/>
            <a:ext cx="47625" cy="26034"/>
          </a:xfrm>
          <a:custGeom>
            <a:avLst/>
            <a:gdLst/>
            <a:ahLst/>
            <a:cxnLst/>
            <a:rect l="l" t="t" r="r" b="b"/>
            <a:pathLst>
              <a:path w="47625" h="26035">
                <a:moveTo>
                  <a:pt x="9906" y="0"/>
                </a:moveTo>
                <a:lnTo>
                  <a:pt x="0" y="16509"/>
                </a:lnTo>
                <a:lnTo>
                  <a:pt x="18669" y="25907"/>
                </a:lnTo>
                <a:lnTo>
                  <a:pt x="39750" y="22351"/>
                </a:lnTo>
                <a:lnTo>
                  <a:pt x="45630" y="9397"/>
                </a:lnTo>
                <a:lnTo>
                  <a:pt x="27304" y="9397"/>
                </a:lnTo>
                <a:lnTo>
                  <a:pt x="9906" y="0"/>
                </a:lnTo>
                <a:close/>
              </a:path>
              <a:path w="47625" h="26035">
                <a:moveTo>
                  <a:pt x="47244" y="5841"/>
                </a:moveTo>
                <a:lnTo>
                  <a:pt x="27304" y="9397"/>
                </a:lnTo>
                <a:lnTo>
                  <a:pt x="45630" y="9397"/>
                </a:lnTo>
                <a:lnTo>
                  <a:pt x="47244" y="5841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6576" y="2616707"/>
            <a:ext cx="47625" cy="26034"/>
          </a:xfrm>
          <a:custGeom>
            <a:avLst/>
            <a:gdLst/>
            <a:ahLst/>
            <a:cxnLst/>
            <a:rect l="l" t="t" r="r" b="b"/>
            <a:pathLst>
              <a:path w="47625" h="26035">
                <a:moveTo>
                  <a:pt x="9906" y="0"/>
                </a:moveTo>
                <a:lnTo>
                  <a:pt x="27304" y="9397"/>
                </a:lnTo>
                <a:lnTo>
                  <a:pt x="47244" y="5841"/>
                </a:lnTo>
                <a:lnTo>
                  <a:pt x="39750" y="22351"/>
                </a:lnTo>
                <a:lnTo>
                  <a:pt x="18669" y="25907"/>
                </a:lnTo>
                <a:lnTo>
                  <a:pt x="0" y="16509"/>
                </a:lnTo>
                <a:lnTo>
                  <a:pt x="9906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1732" y="2644139"/>
            <a:ext cx="35560" cy="18415"/>
          </a:xfrm>
          <a:custGeom>
            <a:avLst/>
            <a:gdLst/>
            <a:ahLst/>
            <a:cxnLst/>
            <a:rect l="l" t="t" r="r" b="b"/>
            <a:pathLst>
              <a:path w="35560" h="18414">
                <a:moveTo>
                  <a:pt x="35051" y="0"/>
                </a:moveTo>
                <a:lnTo>
                  <a:pt x="18160" y="6096"/>
                </a:lnTo>
                <a:lnTo>
                  <a:pt x="0" y="9779"/>
                </a:lnTo>
                <a:lnTo>
                  <a:pt x="6095" y="18287"/>
                </a:lnTo>
                <a:lnTo>
                  <a:pt x="31368" y="18287"/>
                </a:lnTo>
                <a:lnTo>
                  <a:pt x="35051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51732" y="2644139"/>
            <a:ext cx="35560" cy="18415"/>
          </a:xfrm>
          <a:custGeom>
            <a:avLst/>
            <a:gdLst/>
            <a:ahLst/>
            <a:cxnLst/>
            <a:rect l="l" t="t" r="r" b="b"/>
            <a:pathLst>
              <a:path w="35560" h="18414">
                <a:moveTo>
                  <a:pt x="35051" y="0"/>
                </a:moveTo>
                <a:lnTo>
                  <a:pt x="18160" y="6096"/>
                </a:lnTo>
                <a:lnTo>
                  <a:pt x="0" y="9779"/>
                </a:lnTo>
                <a:lnTo>
                  <a:pt x="6095" y="18287"/>
                </a:lnTo>
                <a:lnTo>
                  <a:pt x="31368" y="18287"/>
                </a:lnTo>
                <a:lnTo>
                  <a:pt x="35051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31464" y="2147316"/>
            <a:ext cx="22860" cy="32384"/>
          </a:xfrm>
          <a:custGeom>
            <a:avLst/>
            <a:gdLst/>
            <a:ahLst/>
            <a:cxnLst/>
            <a:rect l="l" t="t" r="r" b="b"/>
            <a:pathLst>
              <a:path w="22860" h="32385">
                <a:moveTo>
                  <a:pt x="22860" y="0"/>
                </a:moveTo>
                <a:lnTo>
                  <a:pt x="0" y="10668"/>
                </a:lnTo>
                <a:lnTo>
                  <a:pt x="18796" y="32004"/>
                </a:lnTo>
                <a:lnTo>
                  <a:pt x="17525" y="10668"/>
                </a:lnTo>
                <a:lnTo>
                  <a:pt x="22860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31464" y="2147316"/>
            <a:ext cx="22860" cy="32384"/>
          </a:xfrm>
          <a:custGeom>
            <a:avLst/>
            <a:gdLst/>
            <a:ahLst/>
            <a:cxnLst/>
            <a:rect l="l" t="t" r="r" b="b"/>
            <a:pathLst>
              <a:path w="22860" h="32385">
                <a:moveTo>
                  <a:pt x="22860" y="0"/>
                </a:moveTo>
                <a:lnTo>
                  <a:pt x="17525" y="10668"/>
                </a:lnTo>
                <a:lnTo>
                  <a:pt x="18796" y="32004"/>
                </a:lnTo>
                <a:lnTo>
                  <a:pt x="0" y="10668"/>
                </a:lnTo>
                <a:lnTo>
                  <a:pt x="22860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25952" y="2063495"/>
            <a:ext cx="24765" cy="38100"/>
          </a:xfrm>
          <a:custGeom>
            <a:avLst/>
            <a:gdLst/>
            <a:ahLst/>
            <a:cxnLst/>
            <a:rect l="l" t="t" r="r" b="b"/>
            <a:pathLst>
              <a:path w="24764" h="38100">
                <a:moveTo>
                  <a:pt x="21971" y="0"/>
                </a:moveTo>
                <a:lnTo>
                  <a:pt x="17018" y="14224"/>
                </a:lnTo>
                <a:lnTo>
                  <a:pt x="0" y="26162"/>
                </a:lnTo>
                <a:lnTo>
                  <a:pt x="13462" y="38100"/>
                </a:lnTo>
                <a:lnTo>
                  <a:pt x="24384" y="23749"/>
                </a:lnTo>
                <a:lnTo>
                  <a:pt x="21971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25952" y="2063495"/>
            <a:ext cx="24765" cy="38100"/>
          </a:xfrm>
          <a:custGeom>
            <a:avLst/>
            <a:gdLst/>
            <a:ahLst/>
            <a:cxnLst/>
            <a:rect l="l" t="t" r="r" b="b"/>
            <a:pathLst>
              <a:path w="24764" h="38100">
                <a:moveTo>
                  <a:pt x="21971" y="0"/>
                </a:moveTo>
                <a:lnTo>
                  <a:pt x="17018" y="14224"/>
                </a:lnTo>
                <a:lnTo>
                  <a:pt x="0" y="26162"/>
                </a:lnTo>
                <a:lnTo>
                  <a:pt x="13462" y="38100"/>
                </a:lnTo>
                <a:lnTo>
                  <a:pt x="24384" y="23749"/>
                </a:lnTo>
                <a:lnTo>
                  <a:pt x="21971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08632" y="2270760"/>
            <a:ext cx="45720" cy="5080"/>
          </a:xfrm>
          <a:custGeom>
            <a:avLst/>
            <a:gdLst/>
            <a:ahLst/>
            <a:cxnLst/>
            <a:rect l="l" t="t" r="r" b="b"/>
            <a:pathLst>
              <a:path w="45719" h="5080">
                <a:moveTo>
                  <a:pt x="45719" y="0"/>
                </a:moveTo>
                <a:lnTo>
                  <a:pt x="27686" y="0"/>
                </a:lnTo>
                <a:lnTo>
                  <a:pt x="0" y="4572"/>
                </a:lnTo>
                <a:lnTo>
                  <a:pt x="24003" y="4572"/>
                </a:lnTo>
                <a:lnTo>
                  <a:pt x="45719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08632" y="2270760"/>
            <a:ext cx="45720" cy="5080"/>
          </a:xfrm>
          <a:custGeom>
            <a:avLst/>
            <a:gdLst/>
            <a:ahLst/>
            <a:cxnLst/>
            <a:rect l="l" t="t" r="r" b="b"/>
            <a:pathLst>
              <a:path w="45719" h="5080">
                <a:moveTo>
                  <a:pt x="45719" y="0"/>
                </a:moveTo>
                <a:lnTo>
                  <a:pt x="24003" y="4572"/>
                </a:lnTo>
                <a:lnTo>
                  <a:pt x="0" y="4572"/>
                </a:lnTo>
                <a:lnTo>
                  <a:pt x="27686" y="0"/>
                </a:lnTo>
                <a:lnTo>
                  <a:pt x="45719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46148" y="2289048"/>
            <a:ext cx="56515" cy="17145"/>
          </a:xfrm>
          <a:custGeom>
            <a:avLst/>
            <a:gdLst/>
            <a:ahLst/>
            <a:cxnLst/>
            <a:rect l="l" t="t" r="r" b="b"/>
            <a:pathLst>
              <a:path w="56514" h="17144">
                <a:moveTo>
                  <a:pt x="18033" y="0"/>
                </a:moveTo>
                <a:lnTo>
                  <a:pt x="0" y="16763"/>
                </a:lnTo>
                <a:lnTo>
                  <a:pt x="21589" y="3555"/>
                </a:lnTo>
                <a:lnTo>
                  <a:pt x="56387" y="2412"/>
                </a:lnTo>
                <a:lnTo>
                  <a:pt x="18033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46148" y="2289048"/>
            <a:ext cx="56515" cy="17145"/>
          </a:xfrm>
          <a:custGeom>
            <a:avLst/>
            <a:gdLst/>
            <a:ahLst/>
            <a:cxnLst/>
            <a:rect l="l" t="t" r="r" b="b"/>
            <a:pathLst>
              <a:path w="56514" h="17144">
                <a:moveTo>
                  <a:pt x="56387" y="2412"/>
                </a:moveTo>
                <a:lnTo>
                  <a:pt x="21589" y="3555"/>
                </a:lnTo>
                <a:lnTo>
                  <a:pt x="0" y="16763"/>
                </a:lnTo>
                <a:lnTo>
                  <a:pt x="18033" y="0"/>
                </a:lnTo>
                <a:lnTo>
                  <a:pt x="56387" y="2412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23288" y="2206751"/>
            <a:ext cx="50800" cy="66040"/>
          </a:xfrm>
          <a:custGeom>
            <a:avLst/>
            <a:gdLst/>
            <a:ahLst/>
            <a:cxnLst/>
            <a:rect l="l" t="t" r="r" b="b"/>
            <a:pathLst>
              <a:path w="50800" h="66039">
                <a:moveTo>
                  <a:pt x="0" y="0"/>
                </a:moveTo>
                <a:lnTo>
                  <a:pt x="20319" y="19176"/>
                </a:lnTo>
                <a:lnTo>
                  <a:pt x="20319" y="51943"/>
                </a:lnTo>
                <a:lnTo>
                  <a:pt x="33528" y="65532"/>
                </a:lnTo>
                <a:lnTo>
                  <a:pt x="35941" y="26035"/>
                </a:lnTo>
                <a:lnTo>
                  <a:pt x="50292" y="26035"/>
                </a:lnTo>
                <a:lnTo>
                  <a:pt x="33528" y="4572"/>
                </a:lnTo>
                <a:lnTo>
                  <a:pt x="0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23288" y="2206751"/>
            <a:ext cx="50800" cy="66040"/>
          </a:xfrm>
          <a:custGeom>
            <a:avLst/>
            <a:gdLst/>
            <a:ahLst/>
            <a:cxnLst/>
            <a:rect l="l" t="t" r="r" b="b"/>
            <a:pathLst>
              <a:path w="50800" h="66039">
                <a:moveTo>
                  <a:pt x="0" y="0"/>
                </a:moveTo>
                <a:lnTo>
                  <a:pt x="20319" y="19176"/>
                </a:lnTo>
                <a:lnTo>
                  <a:pt x="20319" y="51943"/>
                </a:lnTo>
                <a:lnTo>
                  <a:pt x="33528" y="65532"/>
                </a:lnTo>
                <a:lnTo>
                  <a:pt x="35941" y="26035"/>
                </a:lnTo>
                <a:lnTo>
                  <a:pt x="50292" y="26035"/>
                </a:lnTo>
                <a:lnTo>
                  <a:pt x="33528" y="457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69948" y="2211323"/>
            <a:ext cx="50800" cy="81280"/>
          </a:xfrm>
          <a:custGeom>
            <a:avLst/>
            <a:gdLst/>
            <a:ahLst/>
            <a:cxnLst/>
            <a:rect l="l" t="t" r="r" b="b"/>
            <a:pathLst>
              <a:path w="50800" h="81280">
                <a:moveTo>
                  <a:pt x="50291" y="0"/>
                </a:moveTo>
                <a:lnTo>
                  <a:pt x="22732" y="3428"/>
                </a:lnTo>
                <a:lnTo>
                  <a:pt x="22732" y="9143"/>
                </a:lnTo>
                <a:lnTo>
                  <a:pt x="10794" y="33020"/>
                </a:lnTo>
                <a:lnTo>
                  <a:pt x="0" y="78486"/>
                </a:lnTo>
                <a:lnTo>
                  <a:pt x="10794" y="80772"/>
                </a:lnTo>
                <a:lnTo>
                  <a:pt x="15620" y="64897"/>
                </a:lnTo>
                <a:lnTo>
                  <a:pt x="22732" y="33020"/>
                </a:lnTo>
                <a:lnTo>
                  <a:pt x="39496" y="11429"/>
                </a:lnTo>
                <a:lnTo>
                  <a:pt x="50291" y="11429"/>
                </a:lnTo>
                <a:lnTo>
                  <a:pt x="50291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69948" y="2211323"/>
            <a:ext cx="50800" cy="81280"/>
          </a:xfrm>
          <a:custGeom>
            <a:avLst/>
            <a:gdLst/>
            <a:ahLst/>
            <a:cxnLst/>
            <a:rect l="l" t="t" r="r" b="b"/>
            <a:pathLst>
              <a:path w="50800" h="81280">
                <a:moveTo>
                  <a:pt x="50291" y="0"/>
                </a:moveTo>
                <a:lnTo>
                  <a:pt x="22732" y="3428"/>
                </a:lnTo>
                <a:lnTo>
                  <a:pt x="22732" y="9143"/>
                </a:lnTo>
                <a:lnTo>
                  <a:pt x="10794" y="33020"/>
                </a:lnTo>
                <a:lnTo>
                  <a:pt x="0" y="78486"/>
                </a:lnTo>
                <a:lnTo>
                  <a:pt x="10794" y="80772"/>
                </a:lnTo>
                <a:lnTo>
                  <a:pt x="15620" y="64897"/>
                </a:lnTo>
                <a:lnTo>
                  <a:pt x="22732" y="33020"/>
                </a:lnTo>
                <a:lnTo>
                  <a:pt x="39496" y="11429"/>
                </a:lnTo>
                <a:lnTo>
                  <a:pt x="50291" y="11429"/>
                </a:lnTo>
                <a:lnTo>
                  <a:pt x="50291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22704" y="2164079"/>
            <a:ext cx="106680" cy="36830"/>
          </a:xfrm>
          <a:custGeom>
            <a:avLst/>
            <a:gdLst/>
            <a:ahLst/>
            <a:cxnLst/>
            <a:rect l="l" t="t" r="r" b="b"/>
            <a:pathLst>
              <a:path w="106680" h="36830">
                <a:moveTo>
                  <a:pt x="81533" y="0"/>
                </a:moveTo>
                <a:lnTo>
                  <a:pt x="50291" y="5715"/>
                </a:lnTo>
                <a:lnTo>
                  <a:pt x="0" y="29718"/>
                </a:lnTo>
                <a:lnTo>
                  <a:pt x="22732" y="36575"/>
                </a:lnTo>
                <a:lnTo>
                  <a:pt x="48006" y="16002"/>
                </a:lnTo>
                <a:lnTo>
                  <a:pt x="96449" y="16002"/>
                </a:lnTo>
                <a:lnTo>
                  <a:pt x="81533" y="0"/>
                </a:lnTo>
                <a:close/>
              </a:path>
              <a:path w="106680" h="36830">
                <a:moveTo>
                  <a:pt x="96449" y="16002"/>
                </a:moveTo>
                <a:lnTo>
                  <a:pt x="48006" y="16002"/>
                </a:lnTo>
                <a:lnTo>
                  <a:pt x="57531" y="29718"/>
                </a:lnTo>
                <a:lnTo>
                  <a:pt x="92328" y="36575"/>
                </a:lnTo>
                <a:lnTo>
                  <a:pt x="106679" y="29718"/>
                </a:lnTo>
                <a:lnTo>
                  <a:pt x="100710" y="20574"/>
                </a:lnTo>
                <a:lnTo>
                  <a:pt x="96449" y="16002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22704" y="2164079"/>
            <a:ext cx="106680" cy="36830"/>
          </a:xfrm>
          <a:custGeom>
            <a:avLst/>
            <a:gdLst/>
            <a:ahLst/>
            <a:cxnLst/>
            <a:rect l="l" t="t" r="r" b="b"/>
            <a:pathLst>
              <a:path w="106680" h="36830">
                <a:moveTo>
                  <a:pt x="106679" y="29718"/>
                </a:moveTo>
                <a:lnTo>
                  <a:pt x="100710" y="20574"/>
                </a:lnTo>
                <a:lnTo>
                  <a:pt x="81533" y="0"/>
                </a:lnTo>
                <a:lnTo>
                  <a:pt x="50291" y="5715"/>
                </a:lnTo>
                <a:lnTo>
                  <a:pt x="0" y="29718"/>
                </a:lnTo>
                <a:lnTo>
                  <a:pt x="22732" y="36575"/>
                </a:lnTo>
                <a:lnTo>
                  <a:pt x="48006" y="16002"/>
                </a:lnTo>
                <a:lnTo>
                  <a:pt x="57531" y="29718"/>
                </a:lnTo>
                <a:lnTo>
                  <a:pt x="92328" y="36575"/>
                </a:lnTo>
                <a:lnTo>
                  <a:pt x="106679" y="29718"/>
                </a:lnTo>
                <a:close/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40407" y="2039111"/>
            <a:ext cx="17145" cy="50800"/>
          </a:xfrm>
          <a:custGeom>
            <a:avLst/>
            <a:gdLst/>
            <a:ahLst/>
            <a:cxnLst/>
            <a:rect l="l" t="t" r="r" b="b"/>
            <a:pathLst>
              <a:path w="17144" h="50800">
                <a:moveTo>
                  <a:pt x="0" y="0"/>
                </a:moveTo>
                <a:lnTo>
                  <a:pt x="0" y="29717"/>
                </a:lnTo>
                <a:lnTo>
                  <a:pt x="9525" y="33147"/>
                </a:lnTo>
                <a:lnTo>
                  <a:pt x="16764" y="50291"/>
                </a:lnTo>
                <a:lnTo>
                  <a:pt x="9525" y="1142"/>
                </a:lnTo>
                <a:lnTo>
                  <a:pt x="0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0407" y="2039111"/>
            <a:ext cx="17145" cy="50800"/>
          </a:xfrm>
          <a:custGeom>
            <a:avLst/>
            <a:gdLst/>
            <a:ahLst/>
            <a:cxnLst/>
            <a:rect l="l" t="t" r="r" b="b"/>
            <a:pathLst>
              <a:path w="17144" h="50800">
                <a:moveTo>
                  <a:pt x="0" y="0"/>
                </a:moveTo>
                <a:lnTo>
                  <a:pt x="9525" y="1142"/>
                </a:lnTo>
                <a:lnTo>
                  <a:pt x="16764" y="50291"/>
                </a:lnTo>
                <a:lnTo>
                  <a:pt x="9525" y="33147"/>
                </a:lnTo>
                <a:lnTo>
                  <a:pt x="0" y="29717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91055" y="1912620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80" h="17144">
                <a:moveTo>
                  <a:pt x="42671" y="0"/>
                </a:moveTo>
                <a:lnTo>
                  <a:pt x="14605" y="0"/>
                </a:lnTo>
                <a:lnTo>
                  <a:pt x="0" y="16763"/>
                </a:lnTo>
                <a:lnTo>
                  <a:pt x="42671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91055" y="1912620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80" h="17144">
                <a:moveTo>
                  <a:pt x="0" y="16763"/>
                </a:moveTo>
                <a:lnTo>
                  <a:pt x="14605" y="0"/>
                </a:lnTo>
                <a:lnTo>
                  <a:pt x="42671" y="0"/>
                </a:lnTo>
                <a:lnTo>
                  <a:pt x="0" y="16763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5524" y="1834895"/>
            <a:ext cx="55244" cy="27940"/>
          </a:xfrm>
          <a:custGeom>
            <a:avLst/>
            <a:gdLst/>
            <a:ahLst/>
            <a:cxnLst/>
            <a:rect l="l" t="t" r="r" b="b"/>
            <a:pathLst>
              <a:path w="55244" h="27939">
                <a:moveTo>
                  <a:pt x="23875" y="0"/>
                </a:moveTo>
                <a:lnTo>
                  <a:pt x="23875" y="17144"/>
                </a:lnTo>
                <a:lnTo>
                  <a:pt x="0" y="27431"/>
                </a:lnTo>
                <a:lnTo>
                  <a:pt x="27431" y="27431"/>
                </a:lnTo>
                <a:lnTo>
                  <a:pt x="54863" y="16001"/>
                </a:lnTo>
                <a:lnTo>
                  <a:pt x="30987" y="16001"/>
                </a:lnTo>
                <a:lnTo>
                  <a:pt x="23875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25524" y="1834895"/>
            <a:ext cx="55244" cy="27940"/>
          </a:xfrm>
          <a:custGeom>
            <a:avLst/>
            <a:gdLst/>
            <a:ahLst/>
            <a:cxnLst/>
            <a:rect l="l" t="t" r="r" b="b"/>
            <a:pathLst>
              <a:path w="55244" h="27939">
                <a:moveTo>
                  <a:pt x="54863" y="16001"/>
                </a:moveTo>
                <a:lnTo>
                  <a:pt x="30987" y="16001"/>
                </a:lnTo>
                <a:lnTo>
                  <a:pt x="23875" y="0"/>
                </a:lnTo>
                <a:lnTo>
                  <a:pt x="23875" y="17144"/>
                </a:lnTo>
                <a:lnTo>
                  <a:pt x="0" y="27431"/>
                </a:lnTo>
                <a:lnTo>
                  <a:pt x="27431" y="27431"/>
                </a:lnTo>
                <a:lnTo>
                  <a:pt x="54863" y="16001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29511" y="1720595"/>
            <a:ext cx="97790" cy="35560"/>
          </a:xfrm>
          <a:custGeom>
            <a:avLst/>
            <a:gdLst/>
            <a:ahLst/>
            <a:cxnLst/>
            <a:rect l="l" t="t" r="r" b="b"/>
            <a:pathLst>
              <a:path w="97790" h="35560">
                <a:moveTo>
                  <a:pt x="86740" y="0"/>
                </a:moveTo>
                <a:lnTo>
                  <a:pt x="44576" y="3428"/>
                </a:lnTo>
                <a:lnTo>
                  <a:pt x="0" y="15875"/>
                </a:lnTo>
                <a:lnTo>
                  <a:pt x="38481" y="15875"/>
                </a:lnTo>
                <a:lnTo>
                  <a:pt x="3556" y="35051"/>
                </a:lnTo>
                <a:lnTo>
                  <a:pt x="54228" y="24891"/>
                </a:lnTo>
                <a:lnTo>
                  <a:pt x="97535" y="19176"/>
                </a:lnTo>
                <a:lnTo>
                  <a:pt x="57784" y="15875"/>
                </a:lnTo>
                <a:lnTo>
                  <a:pt x="86740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29511" y="1720595"/>
            <a:ext cx="97790" cy="35560"/>
          </a:xfrm>
          <a:custGeom>
            <a:avLst/>
            <a:gdLst/>
            <a:ahLst/>
            <a:cxnLst/>
            <a:rect l="l" t="t" r="r" b="b"/>
            <a:pathLst>
              <a:path w="97790" h="35560">
                <a:moveTo>
                  <a:pt x="0" y="15875"/>
                </a:moveTo>
                <a:lnTo>
                  <a:pt x="44576" y="3428"/>
                </a:lnTo>
                <a:lnTo>
                  <a:pt x="86740" y="0"/>
                </a:lnTo>
                <a:lnTo>
                  <a:pt x="57784" y="15875"/>
                </a:lnTo>
                <a:lnTo>
                  <a:pt x="97535" y="19176"/>
                </a:lnTo>
                <a:lnTo>
                  <a:pt x="54228" y="24891"/>
                </a:lnTo>
                <a:lnTo>
                  <a:pt x="3556" y="35051"/>
                </a:lnTo>
                <a:lnTo>
                  <a:pt x="38481" y="15875"/>
                </a:lnTo>
                <a:lnTo>
                  <a:pt x="0" y="15875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87367" y="2183892"/>
            <a:ext cx="105410" cy="210820"/>
          </a:xfrm>
          <a:custGeom>
            <a:avLst/>
            <a:gdLst/>
            <a:ahLst/>
            <a:cxnLst/>
            <a:rect l="l" t="t" r="r" b="b"/>
            <a:pathLst>
              <a:path w="105410" h="210819">
                <a:moveTo>
                  <a:pt x="63627" y="0"/>
                </a:moveTo>
                <a:lnTo>
                  <a:pt x="30607" y="2159"/>
                </a:lnTo>
                <a:lnTo>
                  <a:pt x="6096" y="35052"/>
                </a:lnTo>
                <a:lnTo>
                  <a:pt x="0" y="65786"/>
                </a:lnTo>
                <a:lnTo>
                  <a:pt x="17145" y="78867"/>
                </a:lnTo>
                <a:lnTo>
                  <a:pt x="37846" y="90932"/>
                </a:lnTo>
                <a:lnTo>
                  <a:pt x="44069" y="125984"/>
                </a:lnTo>
                <a:lnTo>
                  <a:pt x="37846" y="154432"/>
                </a:lnTo>
                <a:lnTo>
                  <a:pt x="47625" y="179578"/>
                </a:lnTo>
                <a:lnTo>
                  <a:pt x="58674" y="198247"/>
                </a:lnTo>
                <a:lnTo>
                  <a:pt x="96647" y="210312"/>
                </a:lnTo>
                <a:lnTo>
                  <a:pt x="105156" y="171958"/>
                </a:lnTo>
                <a:lnTo>
                  <a:pt x="75819" y="122682"/>
                </a:lnTo>
                <a:lnTo>
                  <a:pt x="63627" y="77724"/>
                </a:lnTo>
                <a:lnTo>
                  <a:pt x="26924" y="47117"/>
                </a:lnTo>
                <a:lnTo>
                  <a:pt x="73406" y="27432"/>
                </a:lnTo>
                <a:lnTo>
                  <a:pt x="79502" y="18669"/>
                </a:lnTo>
                <a:lnTo>
                  <a:pt x="63627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87367" y="2183892"/>
            <a:ext cx="105410" cy="210820"/>
          </a:xfrm>
          <a:custGeom>
            <a:avLst/>
            <a:gdLst/>
            <a:ahLst/>
            <a:cxnLst/>
            <a:rect l="l" t="t" r="r" b="b"/>
            <a:pathLst>
              <a:path w="105410" h="210819">
                <a:moveTo>
                  <a:pt x="79502" y="18669"/>
                </a:moveTo>
                <a:lnTo>
                  <a:pt x="63627" y="0"/>
                </a:lnTo>
                <a:lnTo>
                  <a:pt x="30607" y="2159"/>
                </a:lnTo>
                <a:lnTo>
                  <a:pt x="6096" y="35052"/>
                </a:lnTo>
                <a:lnTo>
                  <a:pt x="0" y="65786"/>
                </a:lnTo>
                <a:lnTo>
                  <a:pt x="17145" y="78867"/>
                </a:lnTo>
                <a:lnTo>
                  <a:pt x="37846" y="90932"/>
                </a:lnTo>
                <a:lnTo>
                  <a:pt x="44069" y="125984"/>
                </a:lnTo>
                <a:lnTo>
                  <a:pt x="37846" y="154432"/>
                </a:lnTo>
                <a:lnTo>
                  <a:pt x="47625" y="179578"/>
                </a:lnTo>
                <a:lnTo>
                  <a:pt x="58674" y="198247"/>
                </a:lnTo>
                <a:lnTo>
                  <a:pt x="96647" y="210312"/>
                </a:lnTo>
                <a:lnTo>
                  <a:pt x="105156" y="171958"/>
                </a:lnTo>
                <a:lnTo>
                  <a:pt x="75819" y="122682"/>
                </a:lnTo>
                <a:lnTo>
                  <a:pt x="63627" y="77724"/>
                </a:lnTo>
                <a:lnTo>
                  <a:pt x="26924" y="47117"/>
                </a:lnTo>
                <a:lnTo>
                  <a:pt x="73406" y="27432"/>
                </a:lnTo>
                <a:lnTo>
                  <a:pt x="79502" y="18669"/>
                </a:lnTo>
                <a:close/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65803" y="2173223"/>
            <a:ext cx="227329" cy="111760"/>
          </a:xfrm>
          <a:custGeom>
            <a:avLst/>
            <a:gdLst/>
            <a:ahLst/>
            <a:cxnLst/>
            <a:rect l="l" t="t" r="r" b="b"/>
            <a:pathLst>
              <a:path w="227329" h="111760">
                <a:moveTo>
                  <a:pt x="198223" y="84836"/>
                </a:moveTo>
                <a:lnTo>
                  <a:pt x="90297" y="84836"/>
                </a:lnTo>
                <a:lnTo>
                  <a:pt x="139192" y="92583"/>
                </a:lnTo>
                <a:lnTo>
                  <a:pt x="167259" y="111251"/>
                </a:lnTo>
                <a:lnTo>
                  <a:pt x="227075" y="103504"/>
                </a:lnTo>
                <a:lnTo>
                  <a:pt x="198223" y="84836"/>
                </a:lnTo>
                <a:close/>
              </a:path>
              <a:path w="227329" h="111760">
                <a:moveTo>
                  <a:pt x="37846" y="0"/>
                </a:moveTo>
                <a:lnTo>
                  <a:pt x="20700" y="19812"/>
                </a:lnTo>
                <a:lnTo>
                  <a:pt x="20700" y="48513"/>
                </a:lnTo>
                <a:lnTo>
                  <a:pt x="0" y="70485"/>
                </a:lnTo>
                <a:lnTo>
                  <a:pt x="13462" y="101346"/>
                </a:lnTo>
                <a:lnTo>
                  <a:pt x="52450" y="107950"/>
                </a:lnTo>
                <a:lnTo>
                  <a:pt x="90297" y="84836"/>
                </a:lnTo>
                <a:lnTo>
                  <a:pt x="198223" y="84836"/>
                </a:lnTo>
                <a:lnTo>
                  <a:pt x="170942" y="67183"/>
                </a:lnTo>
                <a:lnTo>
                  <a:pt x="147700" y="62737"/>
                </a:lnTo>
                <a:lnTo>
                  <a:pt x="138733" y="52831"/>
                </a:lnTo>
                <a:lnTo>
                  <a:pt x="73279" y="52831"/>
                </a:lnTo>
                <a:lnTo>
                  <a:pt x="63500" y="21971"/>
                </a:lnTo>
                <a:lnTo>
                  <a:pt x="37846" y="0"/>
                </a:lnTo>
                <a:close/>
              </a:path>
              <a:path w="227329" h="111760">
                <a:moveTo>
                  <a:pt x="136779" y="50673"/>
                </a:moveTo>
                <a:lnTo>
                  <a:pt x="73279" y="52831"/>
                </a:lnTo>
                <a:lnTo>
                  <a:pt x="138733" y="52831"/>
                </a:lnTo>
                <a:lnTo>
                  <a:pt x="136779" y="50673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65803" y="2173223"/>
            <a:ext cx="227329" cy="111760"/>
          </a:xfrm>
          <a:custGeom>
            <a:avLst/>
            <a:gdLst/>
            <a:ahLst/>
            <a:cxnLst/>
            <a:rect l="l" t="t" r="r" b="b"/>
            <a:pathLst>
              <a:path w="227329" h="111760">
                <a:moveTo>
                  <a:pt x="37846" y="0"/>
                </a:moveTo>
                <a:lnTo>
                  <a:pt x="20700" y="19812"/>
                </a:lnTo>
                <a:lnTo>
                  <a:pt x="20700" y="48513"/>
                </a:lnTo>
                <a:lnTo>
                  <a:pt x="0" y="70485"/>
                </a:lnTo>
                <a:lnTo>
                  <a:pt x="13462" y="101346"/>
                </a:lnTo>
                <a:lnTo>
                  <a:pt x="52450" y="107950"/>
                </a:lnTo>
                <a:lnTo>
                  <a:pt x="90297" y="84836"/>
                </a:lnTo>
                <a:lnTo>
                  <a:pt x="139192" y="92583"/>
                </a:lnTo>
                <a:lnTo>
                  <a:pt x="167259" y="111251"/>
                </a:lnTo>
                <a:lnTo>
                  <a:pt x="227075" y="103504"/>
                </a:lnTo>
                <a:lnTo>
                  <a:pt x="170942" y="67183"/>
                </a:lnTo>
                <a:lnTo>
                  <a:pt x="147700" y="62737"/>
                </a:lnTo>
                <a:lnTo>
                  <a:pt x="136779" y="50673"/>
                </a:lnTo>
                <a:lnTo>
                  <a:pt x="73279" y="52831"/>
                </a:lnTo>
                <a:lnTo>
                  <a:pt x="63500" y="21971"/>
                </a:lnTo>
                <a:lnTo>
                  <a:pt x="37846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4008" y="2154935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5940" y="0"/>
                </a:moveTo>
                <a:lnTo>
                  <a:pt x="6222" y="13208"/>
                </a:lnTo>
                <a:lnTo>
                  <a:pt x="0" y="44196"/>
                </a:lnTo>
                <a:lnTo>
                  <a:pt x="23494" y="44196"/>
                </a:lnTo>
                <a:lnTo>
                  <a:pt x="39624" y="22098"/>
                </a:lnTo>
                <a:lnTo>
                  <a:pt x="35940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74008" y="2154935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5940" y="0"/>
                </a:moveTo>
                <a:lnTo>
                  <a:pt x="6222" y="13208"/>
                </a:lnTo>
                <a:lnTo>
                  <a:pt x="0" y="44196"/>
                </a:lnTo>
                <a:lnTo>
                  <a:pt x="23494" y="44196"/>
                </a:lnTo>
                <a:lnTo>
                  <a:pt x="39624" y="22098"/>
                </a:lnTo>
                <a:lnTo>
                  <a:pt x="35940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56532" y="2199132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5">
                <a:moveTo>
                  <a:pt x="19303" y="0"/>
                </a:moveTo>
                <a:lnTo>
                  <a:pt x="0" y="9778"/>
                </a:lnTo>
                <a:lnTo>
                  <a:pt x="2412" y="33527"/>
                </a:lnTo>
                <a:lnTo>
                  <a:pt x="24256" y="31368"/>
                </a:lnTo>
                <a:lnTo>
                  <a:pt x="41147" y="18414"/>
                </a:lnTo>
                <a:lnTo>
                  <a:pt x="24256" y="11937"/>
                </a:lnTo>
                <a:lnTo>
                  <a:pt x="19303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56532" y="2199132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5">
                <a:moveTo>
                  <a:pt x="19303" y="0"/>
                </a:moveTo>
                <a:lnTo>
                  <a:pt x="0" y="9778"/>
                </a:lnTo>
                <a:lnTo>
                  <a:pt x="2412" y="33527"/>
                </a:lnTo>
                <a:lnTo>
                  <a:pt x="24256" y="31368"/>
                </a:lnTo>
                <a:lnTo>
                  <a:pt x="41147" y="18414"/>
                </a:lnTo>
                <a:lnTo>
                  <a:pt x="24256" y="11937"/>
                </a:lnTo>
                <a:lnTo>
                  <a:pt x="19303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34561" y="1869185"/>
            <a:ext cx="706120" cy="405765"/>
          </a:xfrm>
          <a:custGeom>
            <a:avLst/>
            <a:gdLst/>
            <a:ahLst/>
            <a:cxnLst/>
            <a:rect l="l" t="t" r="r" b="b"/>
            <a:pathLst>
              <a:path w="706120" h="405764">
                <a:moveTo>
                  <a:pt x="352805" y="0"/>
                </a:moveTo>
                <a:lnTo>
                  <a:pt x="295586" y="2654"/>
                </a:lnTo>
                <a:lnTo>
                  <a:pt x="241304" y="10338"/>
                </a:lnTo>
                <a:lnTo>
                  <a:pt x="190685" y="22634"/>
                </a:lnTo>
                <a:lnTo>
                  <a:pt x="144456" y="39124"/>
                </a:lnTo>
                <a:lnTo>
                  <a:pt x="103346" y="59388"/>
                </a:lnTo>
                <a:lnTo>
                  <a:pt x="68080" y="83009"/>
                </a:lnTo>
                <a:lnTo>
                  <a:pt x="39385" y="109568"/>
                </a:lnTo>
                <a:lnTo>
                  <a:pt x="10255" y="154001"/>
                </a:lnTo>
                <a:lnTo>
                  <a:pt x="0" y="202691"/>
                </a:lnTo>
                <a:lnTo>
                  <a:pt x="1169" y="219308"/>
                </a:lnTo>
                <a:lnTo>
                  <a:pt x="17989" y="266736"/>
                </a:lnTo>
                <a:lnTo>
                  <a:pt x="52865" y="309436"/>
                </a:lnTo>
                <a:lnTo>
                  <a:pt x="84937" y="334578"/>
                </a:lnTo>
                <a:lnTo>
                  <a:pt x="123216" y="356573"/>
                </a:lnTo>
                <a:lnTo>
                  <a:pt x="166976" y="375002"/>
                </a:lnTo>
                <a:lnTo>
                  <a:pt x="215491" y="389447"/>
                </a:lnTo>
                <a:lnTo>
                  <a:pt x="268032" y="399489"/>
                </a:lnTo>
                <a:lnTo>
                  <a:pt x="323874" y="404711"/>
                </a:lnTo>
                <a:lnTo>
                  <a:pt x="352805" y="405384"/>
                </a:lnTo>
                <a:lnTo>
                  <a:pt x="381737" y="404711"/>
                </a:lnTo>
                <a:lnTo>
                  <a:pt x="437579" y="399489"/>
                </a:lnTo>
                <a:lnTo>
                  <a:pt x="490120" y="389447"/>
                </a:lnTo>
                <a:lnTo>
                  <a:pt x="538635" y="375002"/>
                </a:lnTo>
                <a:lnTo>
                  <a:pt x="582395" y="356573"/>
                </a:lnTo>
                <a:lnTo>
                  <a:pt x="620674" y="334578"/>
                </a:lnTo>
                <a:lnTo>
                  <a:pt x="652746" y="309436"/>
                </a:lnTo>
                <a:lnTo>
                  <a:pt x="687622" y="266736"/>
                </a:lnTo>
                <a:lnTo>
                  <a:pt x="704442" y="219308"/>
                </a:lnTo>
                <a:lnTo>
                  <a:pt x="705612" y="202691"/>
                </a:lnTo>
                <a:lnTo>
                  <a:pt x="704442" y="186075"/>
                </a:lnTo>
                <a:lnTo>
                  <a:pt x="687622" y="138647"/>
                </a:lnTo>
                <a:lnTo>
                  <a:pt x="652746" y="95947"/>
                </a:lnTo>
                <a:lnTo>
                  <a:pt x="620674" y="70805"/>
                </a:lnTo>
                <a:lnTo>
                  <a:pt x="582395" y="48810"/>
                </a:lnTo>
                <a:lnTo>
                  <a:pt x="538635" y="30381"/>
                </a:lnTo>
                <a:lnTo>
                  <a:pt x="490120" y="15936"/>
                </a:lnTo>
                <a:lnTo>
                  <a:pt x="437579" y="5894"/>
                </a:lnTo>
                <a:lnTo>
                  <a:pt x="381737" y="672"/>
                </a:lnTo>
                <a:lnTo>
                  <a:pt x="352805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34561" y="1869185"/>
            <a:ext cx="706120" cy="405765"/>
          </a:xfrm>
          <a:custGeom>
            <a:avLst/>
            <a:gdLst/>
            <a:ahLst/>
            <a:cxnLst/>
            <a:rect l="l" t="t" r="r" b="b"/>
            <a:pathLst>
              <a:path w="706120" h="405764">
                <a:moveTo>
                  <a:pt x="0" y="202691"/>
                </a:moveTo>
                <a:lnTo>
                  <a:pt x="10255" y="154001"/>
                </a:lnTo>
                <a:lnTo>
                  <a:pt x="39385" y="109568"/>
                </a:lnTo>
                <a:lnTo>
                  <a:pt x="68080" y="83009"/>
                </a:lnTo>
                <a:lnTo>
                  <a:pt x="103346" y="59388"/>
                </a:lnTo>
                <a:lnTo>
                  <a:pt x="144456" y="39124"/>
                </a:lnTo>
                <a:lnTo>
                  <a:pt x="190685" y="22634"/>
                </a:lnTo>
                <a:lnTo>
                  <a:pt x="241304" y="10338"/>
                </a:lnTo>
                <a:lnTo>
                  <a:pt x="295586" y="2654"/>
                </a:lnTo>
                <a:lnTo>
                  <a:pt x="352805" y="0"/>
                </a:lnTo>
                <a:lnTo>
                  <a:pt x="381737" y="672"/>
                </a:lnTo>
                <a:lnTo>
                  <a:pt x="437579" y="5894"/>
                </a:lnTo>
                <a:lnTo>
                  <a:pt x="490120" y="15936"/>
                </a:lnTo>
                <a:lnTo>
                  <a:pt x="538635" y="30381"/>
                </a:lnTo>
                <a:lnTo>
                  <a:pt x="582395" y="48810"/>
                </a:lnTo>
                <a:lnTo>
                  <a:pt x="620674" y="70805"/>
                </a:lnTo>
                <a:lnTo>
                  <a:pt x="652746" y="95947"/>
                </a:lnTo>
                <a:lnTo>
                  <a:pt x="687622" y="138647"/>
                </a:lnTo>
                <a:lnTo>
                  <a:pt x="704442" y="186075"/>
                </a:lnTo>
                <a:lnTo>
                  <a:pt x="705612" y="202691"/>
                </a:lnTo>
                <a:lnTo>
                  <a:pt x="704442" y="219308"/>
                </a:lnTo>
                <a:lnTo>
                  <a:pt x="687622" y="266736"/>
                </a:lnTo>
                <a:lnTo>
                  <a:pt x="652746" y="309436"/>
                </a:lnTo>
                <a:lnTo>
                  <a:pt x="620674" y="334578"/>
                </a:lnTo>
                <a:lnTo>
                  <a:pt x="582395" y="356573"/>
                </a:lnTo>
                <a:lnTo>
                  <a:pt x="538635" y="375002"/>
                </a:lnTo>
                <a:lnTo>
                  <a:pt x="490120" y="389447"/>
                </a:lnTo>
                <a:lnTo>
                  <a:pt x="437579" y="399489"/>
                </a:lnTo>
                <a:lnTo>
                  <a:pt x="381737" y="404711"/>
                </a:lnTo>
                <a:lnTo>
                  <a:pt x="352805" y="405384"/>
                </a:lnTo>
                <a:lnTo>
                  <a:pt x="323874" y="404711"/>
                </a:lnTo>
                <a:lnTo>
                  <a:pt x="268032" y="399489"/>
                </a:lnTo>
                <a:lnTo>
                  <a:pt x="215491" y="389447"/>
                </a:lnTo>
                <a:lnTo>
                  <a:pt x="166976" y="375002"/>
                </a:lnTo>
                <a:lnTo>
                  <a:pt x="123216" y="356573"/>
                </a:lnTo>
                <a:lnTo>
                  <a:pt x="84937" y="334578"/>
                </a:lnTo>
                <a:lnTo>
                  <a:pt x="52865" y="309436"/>
                </a:lnTo>
                <a:lnTo>
                  <a:pt x="17989" y="266736"/>
                </a:lnTo>
                <a:lnTo>
                  <a:pt x="1169" y="219308"/>
                </a:lnTo>
                <a:lnTo>
                  <a:pt x="0" y="20269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73327" y="2535586"/>
            <a:ext cx="927100" cy="72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19%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120" dirty="0">
                <a:solidFill>
                  <a:srgbClr val="002F86"/>
                </a:solidFill>
                <a:latin typeface="Arial"/>
                <a:cs typeface="Arial"/>
              </a:rPr>
              <a:t>Am</a:t>
            </a:r>
            <a:r>
              <a:rPr sz="1600" spc="20" dirty="0">
                <a:solidFill>
                  <a:srgbClr val="002F86"/>
                </a:solidFill>
                <a:latin typeface="Arial"/>
                <a:cs typeface="Arial"/>
              </a:rPr>
              <a:t>ericas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316985" y="2929952"/>
            <a:ext cx="662305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Afri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343535">
              <a:lnSpc>
                <a:spcPct val="100000"/>
              </a:lnSpc>
              <a:spcBef>
                <a:spcPts val="810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3%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975605" y="2695637"/>
            <a:ext cx="4413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73907" y="1970625"/>
            <a:ext cx="713105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Euro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14034" y="3777677"/>
            <a:ext cx="801370" cy="464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002F86"/>
                </a:solidFill>
                <a:latin typeface="Arial"/>
                <a:cs typeface="Arial"/>
              </a:rPr>
              <a:t>Oc</a:t>
            </a:r>
            <a:r>
              <a:rPr sz="1600" spc="30" dirty="0">
                <a:solidFill>
                  <a:srgbClr val="002F86"/>
                </a:solidFill>
                <a:latin typeface="Arial"/>
                <a:cs typeface="Arial"/>
              </a:rPr>
              <a:t>eania</a:t>
            </a:r>
            <a:endParaRPr sz="1600">
              <a:latin typeface="Arial"/>
              <a:cs typeface="Arial"/>
            </a:endParaRPr>
          </a:p>
          <a:p>
            <a:pPr marL="118745">
              <a:lnSpc>
                <a:spcPct val="100000"/>
              </a:lnSpc>
              <a:spcBef>
                <a:spcPts val="730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1%</a:t>
            </a:r>
            <a:endParaRPr sz="10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15788" y="2096364"/>
            <a:ext cx="83820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74%</a:t>
            </a:r>
            <a:endParaRPr sz="3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466338" y="3140201"/>
            <a:ext cx="692150" cy="355600"/>
          </a:xfrm>
          <a:custGeom>
            <a:avLst/>
            <a:gdLst/>
            <a:ahLst/>
            <a:cxnLst/>
            <a:rect l="l" t="t" r="r" b="b"/>
            <a:pathLst>
              <a:path w="692150" h="355600">
                <a:moveTo>
                  <a:pt x="345948" y="0"/>
                </a:moveTo>
                <a:lnTo>
                  <a:pt x="289846" y="2324"/>
                </a:lnTo>
                <a:lnTo>
                  <a:pt x="236622" y="9052"/>
                </a:lnTo>
                <a:lnTo>
                  <a:pt x="186988" y="19819"/>
                </a:lnTo>
                <a:lnTo>
                  <a:pt x="141658" y="34259"/>
                </a:lnTo>
                <a:lnTo>
                  <a:pt x="101345" y="52006"/>
                </a:lnTo>
                <a:lnTo>
                  <a:pt x="66763" y="72694"/>
                </a:lnTo>
                <a:lnTo>
                  <a:pt x="27193" y="108442"/>
                </a:lnTo>
                <a:lnTo>
                  <a:pt x="4529" y="148750"/>
                </a:lnTo>
                <a:lnTo>
                  <a:pt x="0" y="177546"/>
                </a:lnTo>
                <a:lnTo>
                  <a:pt x="1147" y="192105"/>
                </a:lnTo>
                <a:lnTo>
                  <a:pt x="17641" y="233659"/>
                </a:lnTo>
                <a:lnTo>
                  <a:pt x="51843" y="271064"/>
                </a:lnTo>
                <a:lnTo>
                  <a:pt x="83293" y="293086"/>
                </a:lnTo>
                <a:lnTo>
                  <a:pt x="120830" y="312349"/>
                </a:lnTo>
                <a:lnTo>
                  <a:pt x="163741" y="328488"/>
                </a:lnTo>
                <a:lnTo>
                  <a:pt x="211312" y="341137"/>
                </a:lnTo>
                <a:lnTo>
                  <a:pt x="262830" y="349931"/>
                </a:lnTo>
                <a:lnTo>
                  <a:pt x="317582" y="354503"/>
                </a:lnTo>
                <a:lnTo>
                  <a:pt x="345948" y="355092"/>
                </a:lnTo>
                <a:lnTo>
                  <a:pt x="374313" y="354503"/>
                </a:lnTo>
                <a:lnTo>
                  <a:pt x="429065" y="349931"/>
                </a:lnTo>
                <a:lnTo>
                  <a:pt x="480583" y="341137"/>
                </a:lnTo>
                <a:lnTo>
                  <a:pt x="528154" y="328488"/>
                </a:lnTo>
                <a:lnTo>
                  <a:pt x="571065" y="312349"/>
                </a:lnTo>
                <a:lnTo>
                  <a:pt x="608602" y="293086"/>
                </a:lnTo>
                <a:lnTo>
                  <a:pt x="640052" y="271064"/>
                </a:lnTo>
                <a:lnTo>
                  <a:pt x="674254" y="233659"/>
                </a:lnTo>
                <a:lnTo>
                  <a:pt x="690748" y="192105"/>
                </a:lnTo>
                <a:lnTo>
                  <a:pt x="691896" y="177546"/>
                </a:lnTo>
                <a:lnTo>
                  <a:pt x="690748" y="162986"/>
                </a:lnTo>
                <a:lnTo>
                  <a:pt x="674254" y="121432"/>
                </a:lnTo>
                <a:lnTo>
                  <a:pt x="640052" y="84027"/>
                </a:lnTo>
                <a:lnTo>
                  <a:pt x="608602" y="62005"/>
                </a:lnTo>
                <a:lnTo>
                  <a:pt x="571065" y="42742"/>
                </a:lnTo>
                <a:lnTo>
                  <a:pt x="528154" y="26603"/>
                </a:lnTo>
                <a:lnTo>
                  <a:pt x="480583" y="13954"/>
                </a:lnTo>
                <a:lnTo>
                  <a:pt x="429065" y="5160"/>
                </a:lnTo>
                <a:lnTo>
                  <a:pt x="374313" y="588"/>
                </a:lnTo>
                <a:lnTo>
                  <a:pt x="345948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66338" y="3140201"/>
            <a:ext cx="692150" cy="355600"/>
          </a:xfrm>
          <a:custGeom>
            <a:avLst/>
            <a:gdLst/>
            <a:ahLst/>
            <a:cxnLst/>
            <a:rect l="l" t="t" r="r" b="b"/>
            <a:pathLst>
              <a:path w="692150" h="355600">
                <a:moveTo>
                  <a:pt x="0" y="177546"/>
                </a:moveTo>
                <a:lnTo>
                  <a:pt x="10057" y="134883"/>
                </a:lnTo>
                <a:lnTo>
                  <a:pt x="38624" y="95958"/>
                </a:lnTo>
                <a:lnTo>
                  <a:pt x="83293" y="62005"/>
                </a:lnTo>
                <a:lnTo>
                  <a:pt x="120830" y="42742"/>
                </a:lnTo>
                <a:lnTo>
                  <a:pt x="163741" y="26603"/>
                </a:lnTo>
                <a:lnTo>
                  <a:pt x="211312" y="13954"/>
                </a:lnTo>
                <a:lnTo>
                  <a:pt x="262830" y="5160"/>
                </a:lnTo>
                <a:lnTo>
                  <a:pt x="317582" y="588"/>
                </a:lnTo>
                <a:lnTo>
                  <a:pt x="345948" y="0"/>
                </a:lnTo>
                <a:lnTo>
                  <a:pt x="374313" y="588"/>
                </a:lnTo>
                <a:lnTo>
                  <a:pt x="429065" y="5160"/>
                </a:lnTo>
                <a:lnTo>
                  <a:pt x="480583" y="13954"/>
                </a:lnTo>
                <a:lnTo>
                  <a:pt x="528154" y="26603"/>
                </a:lnTo>
                <a:lnTo>
                  <a:pt x="571065" y="42742"/>
                </a:lnTo>
                <a:lnTo>
                  <a:pt x="608602" y="62005"/>
                </a:lnTo>
                <a:lnTo>
                  <a:pt x="640052" y="84027"/>
                </a:lnTo>
                <a:lnTo>
                  <a:pt x="674254" y="121432"/>
                </a:lnTo>
                <a:lnTo>
                  <a:pt x="690748" y="162986"/>
                </a:lnTo>
                <a:lnTo>
                  <a:pt x="691896" y="177546"/>
                </a:lnTo>
                <a:lnTo>
                  <a:pt x="690748" y="192105"/>
                </a:lnTo>
                <a:lnTo>
                  <a:pt x="674254" y="233659"/>
                </a:lnTo>
                <a:lnTo>
                  <a:pt x="640052" y="271064"/>
                </a:lnTo>
                <a:lnTo>
                  <a:pt x="608602" y="293086"/>
                </a:lnTo>
                <a:lnTo>
                  <a:pt x="571065" y="312349"/>
                </a:lnTo>
                <a:lnTo>
                  <a:pt x="528154" y="328488"/>
                </a:lnTo>
                <a:lnTo>
                  <a:pt x="480583" y="341137"/>
                </a:lnTo>
                <a:lnTo>
                  <a:pt x="429065" y="349931"/>
                </a:lnTo>
                <a:lnTo>
                  <a:pt x="374313" y="354503"/>
                </a:lnTo>
                <a:lnTo>
                  <a:pt x="345948" y="355092"/>
                </a:lnTo>
                <a:lnTo>
                  <a:pt x="317582" y="354503"/>
                </a:lnTo>
                <a:lnTo>
                  <a:pt x="262830" y="349931"/>
                </a:lnTo>
                <a:lnTo>
                  <a:pt x="211312" y="341137"/>
                </a:lnTo>
                <a:lnTo>
                  <a:pt x="163741" y="328488"/>
                </a:lnTo>
                <a:lnTo>
                  <a:pt x="120830" y="312349"/>
                </a:lnTo>
                <a:lnTo>
                  <a:pt x="83293" y="293086"/>
                </a:lnTo>
                <a:lnTo>
                  <a:pt x="51843" y="271064"/>
                </a:lnTo>
                <a:lnTo>
                  <a:pt x="17641" y="233659"/>
                </a:lnTo>
                <a:lnTo>
                  <a:pt x="1147" y="192105"/>
                </a:lnTo>
                <a:lnTo>
                  <a:pt x="0" y="177546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5330" y="2385822"/>
            <a:ext cx="1211580" cy="589915"/>
          </a:xfrm>
          <a:custGeom>
            <a:avLst/>
            <a:gdLst/>
            <a:ahLst/>
            <a:cxnLst/>
            <a:rect l="l" t="t" r="r" b="b"/>
            <a:pathLst>
              <a:path w="1211580" h="589914">
                <a:moveTo>
                  <a:pt x="605790" y="0"/>
                </a:moveTo>
                <a:lnTo>
                  <a:pt x="556105" y="977"/>
                </a:lnTo>
                <a:lnTo>
                  <a:pt x="507527" y="3861"/>
                </a:lnTo>
                <a:lnTo>
                  <a:pt x="460211" y="8573"/>
                </a:lnTo>
                <a:lnTo>
                  <a:pt x="414313" y="15038"/>
                </a:lnTo>
                <a:lnTo>
                  <a:pt x="369989" y="23181"/>
                </a:lnTo>
                <a:lnTo>
                  <a:pt x="327394" y="32925"/>
                </a:lnTo>
                <a:lnTo>
                  <a:pt x="286685" y="44194"/>
                </a:lnTo>
                <a:lnTo>
                  <a:pt x="248018" y="56912"/>
                </a:lnTo>
                <a:lnTo>
                  <a:pt x="211548" y="71003"/>
                </a:lnTo>
                <a:lnTo>
                  <a:pt x="145824" y="103001"/>
                </a:lnTo>
                <a:lnTo>
                  <a:pt x="90761" y="139579"/>
                </a:lnTo>
                <a:lnTo>
                  <a:pt x="47605" y="180129"/>
                </a:lnTo>
                <a:lnTo>
                  <a:pt x="17605" y="224044"/>
                </a:lnTo>
                <a:lnTo>
                  <a:pt x="2008" y="270715"/>
                </a:lnTo>
                <a:lnTo>
                  <a:pt x="0" y="294893"/>
                </a:lnTo>
                <a:lnTo>
                  <a:pt x="2008" y="319072"/>
                </a:lnTo>
                <a:lnTo>
                  <a:pt x="17605" y="365743"/>
                </a:lnTo>
                <a:lnTo>
                  <a:pt x="47605" y="409658"/>
                </a:lnTo>
                <a:lnTo>
                  <a:pt x="90761" y="450208"/>
                </a:lnTo>
                <a:lnTo>
                  <a:pt x="145824" y="486786"/>
                </a:lnTo>
                <a:lnTo>
                  <a:pt x="211548" y="518784"/>
                </a:lnTo>
                <a:lnTo>
                  <a:pt x="248018" y="532875"/>
                </a:lnTo>
                <a:lnTo>
                  <a:pt x="286685" y="545593"/>
                </a:lnTo>
                <a:lnTo>
                  <a:pt x="327394" y="556862"/>
                </a:lnTo>
                <a:lnTo>
                  <a:pt x="369989" y="566606"/>
                </a:lnTo>
                <a:lnTo>
                  <a:pt x="414313" y="574749"/>
                </a:lnTo>
                <a:lnTo>
                  <a:pt x="460211" y="581214"/>
                </a:lnTo>
                <a:lnTo>
                  <a:pt x="507527" y="585926"/>
                </a:lnTo>
                <a:lnTo>
                  <a:pt x="556105" y="588810"/>
                </a:lnTo>
                <a:lnTo>
                  <a:pt x="605790" y="589788"/>
                </a:lnTo>
                <a:lnTo>
                  <a:pt x="655467" y="588810"/>
                </a:lnTo>
                <a:lnTo>
                  <a:pt x="704039" y="585926"/>
                </a:lnTo>
                <a:lnTo>
                  <a:pt x="751351" y="581214"/>
                </a:lnTo>
                <a:lnTo>
                  <a:pt x="797247" y="574749"/>
                </a:lnTo>
                <a:lnTo>
                  <a:pt x="841569" y="566606"/>
                </a:lnTo>
                <a:lnTo>
                  <a:pt x="884163" y="556862"/>
                </a:lnTo>
                <a:lnTo>
                  <a:pt x="924871" y="545593"/>
                </a:lnTo>
                <a:lnTo>
                  <a:pt x="963539" y="532875"/>
                </a:lnTo>
                <a:lnTo>
                  <a:pt x="1000010" y="518784"/>
                </a:lnTo>
                <a:lnTo>
                  <a:pt x="1065738" y="486786"/>
                </a:lnTo>
                <a:lnTo>
                  <a:pt x="1120806" y="450208"/>
                </a:lnTo>
                <a:lnTo>
                  <a:pt x="1163966" y="409658"/>
                </a:lnTo>
                <a:lnTo>
                  <a:pt x="1193971" y="365743"/>
                </a:lnTo>
                <a:lnTo>
                  <a:pt x="1209571" y="319072"/>
                </a:lnTo>
                <a:lnTo>
                  <a:pt x="1211580" y="294893"/>
                </a:lnTo>
                <a:lnTo>
                  <a:pt x="1209571" y="270715"/>
                </a:lnTo>
                <a:lnTo>
                  <a:pt x="1193971" y="224044"/>
                </a:lnTo>
                <a:lnTo>
                  <a:pt x="1163966" y="180129"/>
                </a:lnTo>
                <a:lnTo>
                  <a:pt x="1120806" y="139579"/>
                </a:lnTo>
                <a:lnTo>
                  <a:pt x="1065738" y="103001"/>
                </a:lnTo>
                <a:lnTo>
                  <a:pt x="1000010" y="71003"/>
                </a:lnTo>
                <a:lnTo>
                  <a:pt x="963539" y="56912"/>
                </a:lnTo>
                <a:lnTo>
                  <a:pt x="924871" y="44194"/>
                </a:lnTo>
                <a:lnTo>
                  <a:pt x="884163" y="32925"/>
                </a:lnTo>
                <a:lnTo>
                  <a:pt x="841569" y="23181"/>
                </a:lnTo>
                <a:lnTo>
                  <a:pt x="797247" y="15038"/>
                </a:lnTo>
                <a:lnTo>
                  <a:pt x="751351" y="8573"/>
                </a:lnTo>
                <a:lnTo>
                  <a:pt x="704039" y="3861"/>
                </a:lnTo>
                <a:lnTo>
                  <a:pt x="655467" y="977"/>
                </a:lnTo>
                <a:lnTo>
                  <a:pt x="605790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5330" y="2385822"/>
            <a:ext cx="1211580" cy="589915"/>
          </a:xfrm>
          <a:custGeom>
            <a:avLst/>
            <a:gdLst/>
            <a:ahLst/>
            <a:cxnLst/>
            <a:rect l="l" t="t" r="r" b="b"/>
            <a:pathLst>
              <a:path w="1211580" h="589914">
                <a:moveTo>
                  <a:pt x="0" y="294893"/>
                </a:moveTo>
                <a:lnTo>
                  <a:pt x="7928" y="247073"/>
                </a:lnTo>
                <a:lnTo>
                  <a:pt x="30883" y="201704"/>
                </a:lnTo>
                <a:lnTo>
                  <a:pt x="67617" y="159395"/>
                </a:lnTo>
                <a:lnTo>
                  <a:pt x="116882" y="120755"/>
                </a:lnTo>
                <a:lnTo>
                  <a:pt x="177431" y="86391"/>
                </a:lnTo>
                <a:lnTo>
                  <a:pt x="248018" y="56912"/>
                </a:lnTo>
                <a:lnTo>
                  <a:pt x="286685" y="44194"/>
                </a:lnTo>
                <a:lnTo>
                  <a:pt x="327394" y="32925"/>
                </a:lnTo>
                <a:lnTo>
                  <a:pt x="369989" y="23181"/>
                </a:lnTo>
                <a:lnTo>
                  <a:pt x="414313" y="15038"/>
                </a:lnTo>
                <a:lnTo>
                  <a:pt x="460211" y="8573"/>
                </a:lnTo>
                <a:lnTo>
                  <a:pt x="507527" y="3861"/>
                </a:lnTo>
                <a:lnTo>
                  <a:pt x="556105" y="977"/>
                </a:lnTo>
                <a:lnTo>
                  <a:pt x="605790" y="0"/>
                </a:lnTo>
                <a:lnTo>
                  <a:pt x="655467" y="977"/>
                </a:lnTo>
                <a:lnTo>
                  <a:pt x="704039" y="3861"/>
                </a:lnTo>
                <a:lnTo>
                  <a:pt x="751351" y="8573"/>
                </a:lnTo>
                <a:lnTo>
                  <a:pt x="797247" y="15038"/>
                </a:lnTo>
                <a:lnTo>
                  <a:pt x="841569" y="23181"/>
                </a:lnTo>
                <a:lnTo>
                  <a:pt x="884163" y="32925"/>
                </a:lnTo>
                <a:lnTo>
                  <a:pt x="924871" y="44194"/>
                </a:lnTo>
                <a:lnTo>
                  <a:pt x="963539" y="56912"/>
                </a:lnTo>
                <a:lnTo>
                  <a:pt x="1000010" y="71003"/>
                </a:lnTo>
                <a:lnTo>
                  <a:pt x="1065738" y="103001"/>
                </a:lnTo>
                <a:lnTo>
                  <a:pt x="1120806" y="139579"/>
                </a:lnTo>
                <a:lnTo>
                  <a:pt x="1163966" y="180129"/>
                </a:lnTo>
                <a:lnTo>
                  <a:pt x="1193971" y="224044"/>
                </a:lnTo>
                <a:lnTo>
                  <a:pt x="1209571" y="270715"/>
                </a:lnTo>
                <a:lnTo>
                  <a:pt x="1211580" y="294893"/>
                </a:lnTo>
                <a:lnTo>
                  <a:pt x="1209571" y="319072"/>
                </a:lnTo>
                <a:lnTo>
                  <a:pt x="1193971" y="365743"/>
                </a:lnTo>
                <a:lnTo>
                  <a:pt x="1163966" y="409658"/>
                </a:lnTo>
                <a:lnTo>
                  <a:pt x="1120806" y="450208"/>
                </a:lnTo>
                <a:lnTo>
                  <a:pt x="1065738" y="486786"/>
                </a:lnTo>
                <a:lnTo>
                  <a:pt x="1000010" y="518784"/>
                </a:lnTo>
                <a:lnTo>
                  <a:pt x="963539" y="532875"/>
                </a:lnTo>
                <a:lnTo>
                  <a:pt x="924871" y="545593"/>
                </a:lnTo>
                <a:lnTo>
                  <a:pt x="884163" y="556862"/>
                </a:lnTo>
                <a:lnTo>
                  <a:pt x="841569" y="566606"/>
                </a:lnTo>
                <a:lnTo>
                  <a:pt x="797247" y="574749"/>
                </a:lnTo>
                <a:lnTo>
                  <a:pt x="751351" y="581214"/>
                </a:lnTo>
                <a:lnTo>
                  <a:pt x="704039" y="585926"/>
                </a:lnTo>
                <a:lnTo>
                  <a:pt x="655467" y="588810"/>
                </a:lnTo>
                <a:lnTo>
                  <a:pt x="605790" y="589788"/>
                </a:lnTo>
                <a:lnTo>
                  <a:pt x="556105" y="588810"/>
                </a:lnTo>
                <a:lnTo>
                  <a:pt x="507527" y="585926"/>
                </a:lnTo>
                <a:lnTo>
                  <a:pt x="460211" y="581214"/>
                </a:lnTo>
                <a:lnTo>
                  <a:pt x="414313" y="574749"/>
                </a:lnTo>
                <a:lnTo>
                  <a:pt x="369989" y="566606"/>
                </a:lnTo>
                <a:lnTo>
                  <a:pt x="327394" y="556862"/>
                </a:lnTo>
                <a:lnTo>
                  <a:pt x="286685" y="545593"/>
                </a:lnTo>
                <a:lnTo>
                  <a:pt x="248018" y="532875"/>
                </a:lnTo>
                <a:lnTo>
                  <a:pt x="211548" y="518784"/>
                </a:lnTo>
                <a:lnTo>
                  <a:pt x="145824" y="486786"/>
                </a:lnTo>
                <a:lnTo>
                  <a:pt x="90761" y="450208"/>
                </a:lnTo>
                <a:lnTo>
                  <a:pt x="47605" y="409658"/>
                </a:lnTo>
                <a:lnTo>
                  <a:pt x="17605" y="365743"/>
                </a:lnTo>
                <a:lnTo>
                  <a:pt x="2008" y="319072"/>
                </a:lnTo>
                <a:lnTo>
                  <a:pt x="0" y="294893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687818" y="1501614"/>
            <a:ext cx="4318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58%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479028" y="1516801"/>
            <a:ext cx="4908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60968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460968"/>
                </a:solidFill>
                <a:latin typeface="Arial"/>
                <a:cs typeface="Arial"/>
              </a:rPr>
              <a:t>hina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705090" y="2134074"/>
            <a:ext cx="4210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479028" y="2160818"/>
            <a:ext cx="6299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60968"/>
                </a:solidFill>
                <a:latin typeface="Arial"/>
                <a:cs typeface="Arial"/>
              </a:rPr>
              <a:t>ASEAN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758430" y="2715861"/>
            <a:ext cx="3187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479028" y="2729905"/>
            <a:ext cx="5613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60968"/>
                </a:solidFill>
                <a:latin typeface="Arial"/>
                <a:cs typeface="Arial"/>
              </a:rPr>
              <a:t>Others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182611" y="3218688"/>
            <a:ext cx="2602992" cy="1380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264654" y="3464385"/>
            <a:ext cx="2424430" cy="909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ulati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ents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rom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ASEAN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been si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ica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t,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accounti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or appro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imat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1%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 in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ents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 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arket.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728971" y="4888991"/>
            <a:ext cx="2410968" cy="973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810759" y="5022801"/>
            <a:ext cx="2183130" cy="727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ports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ports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/to ASEAN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accou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ica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 share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erall internati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trade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470135" y="5567170"/>
            <a:ext cx="356616" cy="1173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46732" y="1091183"/>
            <a:ext cx="3439668" cy="4526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54351" y="1098803"/>
            <a:ext cx="3406140" cy="419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172080" y="1190418"/>
            <a:ext cx="317182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6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ai</a:t>
            </a:r>
            <a:r>
              <a:rPr sz="1400" spc="-25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es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glo</a:t>
            </a:r>
            <a:r>
              <a:rPr sz="1400" spc="-10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al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arket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50" dirty="0"/>
              <a:t>©</a:t>
            </a:r>
            <a:r>
              <a:rPr spc="-5" dirty="0"/>
              <a:t> 201</a:t>
            </a:r>
            <a:r>
              <a:rPr dirty="0"/>
              <a:t>7</a:t>
            </a:r>
            <a:r>
              <a:rPr spc="25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Dea</a:t>
            </a:r>
            <a:r>
              <a:rPr spc="40" dirty="0"/>
              <a:t>l</a:t>
            </a:r>
            <a:r>
              <a:rPr spc="20" dirty="0"/>
              <a:t> </a:t>
            </a:r>
            <a:r>
              <a:rPr spc="35" dirty="0"/>
              <a:t>A</a:t>
            </a:r>
            <a:r>
              <a:rPr spc="30" dirty="0"/>
              <a:t>dvi</a:t>
            </a:r>
            <a:r>
              <a:rPr spc="40" dirty="0"/>
              <a:t>sory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40" dirty="0"/>
              <a:t>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20" dirty="0"/>
              <a:t>d,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Ta</a:t>
            </a:r>
            <a:r>
              <a:rPr spc="40" dirty="0"/>
              <a:t>iwan</a:t>
            </a:r>
            <a:r>
              <a:rPr spc="-10" dirty="0"/>
              <a:t> </a:t>
            </a:r>
            <a:r>
              <a:rPr dirty="0"/>
              <a:t>c</a:t>
            </a:r>
            <a:r>
              <a:rPr spc="45" dirty="0"/>
              <a:t>omp</a:t>
            </a:r>
            <a:r>
              <a:rPr spc="35" dirty="0"/>
              <a:t>a</a:t>
            </a:r>
            <a:r>
              <a:rPr spc="45" dirty="0"/>
              <a:t>ny</a:t>
            </a:r>
            <a:r>
              <a:rPr spc="-10" dirty="0"/>
              <a:t> </a:t>
            </a:r>
            <a:r>
              <a:rPr spc="40" dirty="0"/>
              <a:t>li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20" dirty="0"/>
              <a:t> </a:t>
            </a:r>
            <a:r>
              <a:rPr spc="45" dirty="0"/>
              <a:t>by</a:t>
            </a:r>
            <a:r>
              <a:rPr dirty="0"/>
              <a:t> </a:t>
            </a:r>
            <a:r>
              <a:rPr spc="5" dirty="0"/>
              <a:t>s</a:t>
            </a:r>
            <a:r>
              <a:rPr spc="35" dirty="0"/>
              <a:t>ha</a:t>
            </a:r>
            <a:r>
              <a:rPr spc="1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a</a:t>
            </a:r>
            <a:r>
              <a:rPr spc="40" dirty="0"/>
              <a:t>nd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65" dirty="0"/>
              <a:t>rm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35" dirty="0"/>
              <a:t>t</a:t>
            </a:r>
            <a:r>
              <a:rPr spc="20" dirty="0"/>
              <a:t>he</a:t>
            </a:r>
            <a:r>
              <a:rPr dirty="0"/>
              <a:t> 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spc="35" dirty="0"/>
              <a:t>ne</a:t>
            </a:r>
            <a:r>
              <a:rPr spc="5" dirty="0"/>
              <a:t>t</a:t>
            </a:r>
            <a:r>
              <a:rPr spc="65" dirty="0"/>
              <a:t>wo</a:t>
            </a:r>
            <a:r>
              <a:rPr spc="20" dirty="0"/>
              <a:t>rk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40" dirty="0"/>
              <a:t>i</a:t>
            </a:r>
            <a:r>
              <a:rPr spc="25" dirty="0"/>
              <a:t>ndep</a:t>
            </a:r>
            <a:r>
              <a:rPr spc="20" dirty="0"/>
              <a:t>e</a:t>
            </a:r>
            <a:r>
              <a:rPr spc="35" dirty="0"/>
              <a:t>ndent</a:t>
            </a:r>
            <a:r>
              <a:rPr spc="2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35" dirty="0"/>
              <a:t>r</a:t>
            </a:r>
            <a:r>
              <a:rPr spc="85" dirty="0"/>
              <a:t>m</a:t>
            </a:r>
            <a:r>
              <a:rPr dirty="0"/>
              <a:t>s</a:t>
            </a:r>
            <a:r>
              <a:rPr spc="-5" dirty="0"/>
              <a:t> a</a:t>
            </a:r>
            <a:r>
              <a:rPr spc="35" dirty="0"/>
              <a:t>ff</a:t>
            </a:r>
            <a:r>
              <a:rPr spc="40" dirty="0"/>
              <a:t>ili</a:t>
            </a:r>
            <a:r>
              <a:rPr spc="-5" dirty="0"/>
              <a:t>a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10" dirty="0"/>
              <a:t> </a:t>
            </a:r>
            <a:r>
              <a:rPr spc="100" dirty="0"/>
              <a:t>w</a:t>
            </a:r>
            <a:r>
              <a:rPr spc="35" dirty="0"/>
              <a:t>it</a:t>
            </a:r>
            <a:r>
              <a:rPr spc="40" dirty="0"/>
              <a:t>h</a:t>
            </a:r>
            <a:r>
              <a:rPr spc="-10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-5" dirty="0"/>
              <a:t> </a:t>
            </a:r>
            <a:r>
              <a:rPr spc="-50" dirty="0"/>
              <a:t>C</a:t>
            </a:r>
            <a:r>
              <a:rPr spc="25" dirty="0"/>
              <a:t>oopera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5" dirty="0"/>
              <a:t>v</a:t>
            </a:r>
            <a:r>
              <a:rPr dirty="0"/>
              <a:t>e </a:t>
            </a:r>
            <a:r>
              <a:rPr spc="-5" dirty="0"/>
              <a:t>(</a:t>
            </a:r>
            <a:r>
              <a:rPr spc="10" dirty="0"/>
              <a:t>"</a:t>
            </a:r>
            <a:r>
              <a:rPr spc="25"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10" dirty="0"/>
              <a:t>"),</a:t>
            </a:r>
            <a:r>
              <a:rPr spc="-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</a:t>
            </a:r>
            <a:r>
              <a:rPr spc="100" dirty="0"/>
              <a:t>w</a:t>
            </a:r>
            <a:r>
              <a:rPr spc="35" dirty="0"/>
              <a:t>i</a:t>
            </a:r>
            <a:r>
              <a:rPr dirty="0"/>
              <a:t>ss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40" dirty="0"/>
              <a:t>i</a:t>
            </a:r>
            <a:r>
              <a:rPr spc="35" dirty="0"/>
              <a:t>ty</a:t>
            </a:r>
            <a:r>
              <a:rPr dirty="0"/>
              <a:t>.</a:t>
            </a:r>
            <a:r>
              <a:rPr spc="5" dirty="0"/>
              <a:t> </a:t>
            </a:r>
            <a:r>
              <a:rPr spc="35" dirty="0"/>
              <a:t>A</a:t>
            </a:r>
            <a:r>
              <a:rPr spc="40" dirty="0"/>
              <a:t>ll</a:t>
            </a:r>
            <a:r>
              <a:rPr spc="-5" dirty="0"/>
              <a:t> </a:t>
            </a:r>
            <a:r>
              <a:rPr spc="40" dirty="0"/>
              <a:t>ri</a:t>
            </a:r>
            <a:r>
              <a:rPr spc="30" dirty="0"/>
              <a:t>ghts</a:t>
            </a:r>
            <a:r>
              <a:rPr spc="-15" dirty="0"/>
              <a:t> </a:t>
            </a:r>
            <a:r>
              <a:rPr spc="15" dirty="0"/>
              <a:t>r</a:t>
            </a:r>
            <a:r>
              <a:rPr spc="20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spc="35" dirty="0"/>
              <a:t>r</a:t>
            </a:r>
            <a:r>
              <a:rPr spc="50" dirty="0"/>
              <a:t>v</a:t>
            </a:r>
            <a:r>
              <a:rPr spc="-5" dirty="0"/>
              <a:t>e</a:t>
            </a:r>
            <a:r>
              <a:rPr spc="20" dirty="0"/>
              <a:t>d.</a:t>
            </a:r>
            <a:r>
              <a:rPr spc="10" dirty="0"/>
              <a:t> </a:t>
            </a:r>
            <a:r>
              <a:rPr spc="15" dirty="0"/>
              <a:t>Pri</a:t>
            </a:r>
            <a:r>
              <a:rPr spc="75" dirty="0"/>
              <a:t>n</a:t>
            </a:r>
            <a:r>
              <a:rPr spc="20" dirty="0"/>
              <a:t>te</a:t>
            </a:r>
            <a:r>
              <a:rPr spc="35" dirty="0"/>
              <a:t>d</a:t>
            </a:r>
            <a:r>
              <a:rPr spc="-5" dirty="0"/>
              <a:t> </a:t>
            </a:r>
            <a:r>
              <a:rPr spc="40" dirty="0"/>
              <a:t>in</a:t>
            </a:r>
            <a:r>
              <a:rPr spc="-10" dirty="0"/>
              <a:t> </a:t>
            </a:r>
            <a:r>
              <a:rPr spc="-5" dirty="0"/>
              <a:t>Ta</a:t>
            </a:r>
            <a:r>
              <a:rPr spc="40" dirty="0"/>
              <a:t>i</a:t>
            </a:r>
            <a:r>
              <a:rPr spc="30" dirty="0"/>
              <a:t>wan.</a:t>
            </a:r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10</a:t>
            </a:fld>
            <a:endParaRPr spc="-10" dirty="0"/>
          </a:p>
        </p:txBody>
      </p:sp>
      <p:sp>
        <p:nvSpPr>
          <p:cNvPr id="76" name="object 76"/>
          <p:cNvSpPr txBox="1"/>
          <p:nvPr/>
        </p:nvSpPr>
        <p:spPr>
          <a:xfrm>
            <a:off x="359149" y="6042258"/>
            <a:ext cx="435483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our</a:t>
            </a:r>
            <a:r>
              <a:rPr sz="700" spc="-5" dirty="0">
                <a:latin typeface="Arial"/>
                <a:cs typeface="Arial"/>
              </a:rPr>
              <a:t>ce : D</a:t>
            </a:r>
            <a:r>
              <a:rPr sz="700" spc="-10" dirty="0">
                <a:latin typeface="Arial"/>
                <a:cs typeface="Arial"/>
              </a:rPr>
              <a:t>epar</a:t>
            </a:r>
            <a:r>
              <a:rPr sz="700" spc="-5" dirty="0">
                <a:latin typeface="Arial"/>
                <a:cs typeface="Arial"/>
              </a:rPr>
              <a:t>tm</a:t>
            </a:r>
            <a:r>
              <a:rPr sz="700" spc="-10" dirty="0">
                <a:latin typeface="Arial"/>
                <a:cs typeface="Arial"/>
              </a:rPr>
              <a:t>en</a:t>
            </a:r>
            <a:r>
              <a:rPr sz="700" spc="-5" dirty="0">
                <a:latin typeface="Arial"/>
                <a:cs typeface="Arial"/>
              </a:rPr>
              <a:t>t 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f St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tistics, </a:t>
            </a: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inist</a:t>
            </a:r>
            <a:r>
              <a:rPr sz="700" spc="-15" dirty="0">
                <a:latin typeface="Arial"/>
                <a:cs typeface="Arial"/>
              </a:rPr>
              <a:t>r</a:t>
            </a:r>
            <a:r>
              <a:rPr sz="700" spc="-5" dirty="0">
                <a:latin typeface="Arial"/>
                <a:cs typeface="Arial"/>
              </a:rPr>
              <a:t>y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f </a:t>
            </a:r>
            <a:r>
              <a:rPr sz="700" spc="-15" dirty="0">
                <a:latin typeface="Arial"/>
                <a:cs typeface="Arial"/>
              </a:rPr>
              <a:t>F</a:t>
            </a:r>
            <a:r>
              <a:rPr sz="700" spc="-5" dirty="0">
                <a:latin typeface="Arial"/>
                <a:cs typeface="Arial"/>
              </a:rPr>
              <a:t>in</a:t>
            </a:r>
            <a:r>
              <a:rPr sz="700" spc="-10" dirty="0">
                <a:latin typeface="Arial"/>
                <a:cs typeface="Arial"/>
              </a:rPr>
              <a:t>an</a:t>
            </a:r>
            <a:r>
              <a:rPr sz="700" spc="-5" dirty="0">
                <a:latin typeface="Arial"/>
                <a:cs typeface="Arial"/>
              </a:rPr>
              <a:t>ce </a:t>
            </a:r>
            <a:r>
              <a:rPr sz="700" spc="-15" dirty="0">
                <a:latin typeface="Arial"/>
                <a:cs typeface="Arial"/>
              </a:rPr>
              <a:t>(</a:t>
            </a:r>
            <a:r>
              <a:rPr sz="700" spc="-10" dirty="0">
                <a:latin typeface="Arial"/>
                <a:cs typeface="Arial"/>
              </a:rPr>
              <a:t>ROC)</a:t>
            </a:r>
            <a:r>
              <a:rPr sz="700" spc="-5" dirty="0">
                <a:latin typeface="Arial"/>
                <a:cs typeface="Arial"/>
              </a:rPr>
              <a:t>, "S</a:t>
            </a: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5" dirty="0">
                <a:latin typeface="Arial"/>
                <a:cs typeface="Arial"/>
              </a:rPr>
              <a:t>mm</a:t>
            </a:r>
            <a:r>
              <a:rPr sz="700" spc="-10" dirty="0">
                <a:latin typeface="Arial"/>
                <a:cs typeface="Arial"/>
              </a:rPr>
              <a:t>ar</a:t>
            </a:r>
            <a:r>
              <a:rPr sz="700" spc="-5" dirty="0">
                <a:latin typeface="Arial"/>
                <a:cs typeface="Arial"/>
              </a:rPr>
              <a:t>y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f E</a:t>
            </a:r>
            <a:r>
              <a:rPr sz="700" spc="-20" dirty="0">
                <a:latin typeface="Arial"/>
                <a:cs typeface="Arial"/>
              </a:rPr>
              <a:t>x</a:t>
            </a:r>
            <a:r>
              <a:rPr sz="700" spc="-10" dirty="0">
                <a:latin typeface="Arial"/>
                <a:cs typeface="Arial"/>
              </a:rPr>
              <a:t>por</a:t>
            </a:r>
            <a:r>
              <a:rPr sz="700" spc="-5" dirty="0">
                <a:latin typeface="Arial"/>
                <a:cs typeface="Arial"/>
              </a:rPr>
              <a:t>ts </a:t>
            </a:r>
            <a:r>
              <a:rPr sz="700" spc="-10" dirty="0">
                <a:latin typeface="Arial"/>
                <a:cs typeface="Arial"/>
              </a:rPr>
              <a:t>an</a:t>
            </a:r>
            <a:r>
              <a:rPr sz="700" spc="-5" dirty="0">
                <a:latin typeface="Arial"/>
                <a:cs typeface="Arial"/>
              </a:rPr>
              <a:t>d </a:t>
            </a:r>
            <a:r>
              <a:rPr sz="700" spc="-25" dirty="0">
                <a:latin typeface="Arial"/>
                <a:cs typeface="Arial"/>
              </a:rPr>
              <a:t>I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0" dirty="0">
                <a:latin typeface="Arial"/>
                <a:cs typeface="Arial"/>
              </a:rPr>
              <a:t>por</a:t>
            </a:r>
            <a:r>
              <a:rPr sz="700" spc="-5" dirty="0">
                <a:latin typeface="Arial"/>
                <a:cs typeface="Arial"/>
              </a:rPr>
              <a:t>ts f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r J</a:t>
            </a:r>
            <a:r>
              <a:rPr sz="700" spc="-10" dirty="0">
                <a:latin typeface="Arial"/>
                <a:cs typeface="Arial"/>
              </a:rPr>
              <a:t>un</a:t>
            </a:r>
            <a:r>
              <a:rPr sz="700" spc="-5" dirty="0">
                <a:latin typeface="Arial"/>
                <a:cs typeface="Arial"/>
              </a:rPr>
              <a:t>e </a:t>
            </a:r>
            <a:r>
              <a:rPr sz="700" spc="-10" dirty="0">
                <a:latin typeface="Arial"/>
                <a:cs typeface="Arial"/>
              </a:rPr>
              <a:t>2017</a:t>
            </a:r>
            <a:r>
              <a:rPr sz="700" spc="-5" dirty="0">
                <a:latin typeface="Arial"/>
                <a:cs typeface="Arial"/>
              </a:rPr>
              <a:t>".</a:t>
            </a:r>
            <a:endParaRPr sz="700">
              <a:latin typeface="Arial"/>
              <a:cs typeface="Arial"/>
            </a:endParaRPr>
          </a:p>
        </p:txBody>
      </p:sp>
      <p:graphicFrame>
        <p:nvGraphicFramePr>
          <p:cNvPr id="75" name="object 75"/>
          <p:cNvGraphicFramePr>
            <a:graphicFrameLocks noGrp="1"/>
          </p:cNvGraphicFramePr>
          <p:nvPr/>
        </p:nvGraphicFramePr>
        <p:xfrm>
          <a:off x="346836" y="4616217"/>
          <a:ext cx="3900067" cy="1409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0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6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06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8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32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38014">
                <a:tc gridSpan="6"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n's import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nd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port 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  <a:lnR w="13458">
                      <a:solidFill>
                        <a:srgbClr val="00338D"/>
                      </a:solidFill>
                      <a:prstDash val="solid"/>
                    </a:lnR>
                    <a:lnT w="13462">
                      <a:solidFill>
                        <a:srgbClr val="00338D"/>
                      </a:solidFill>
                      <a:prstDash val="solid"/>
                    </a:lnT>
                    <a:lnB w="13462">
                      <a:solidFill>
                        <a:srgbClr val="00338D"/>
                      </a:solidFill>
                      <a:prstDash val="solid"/>
                    </a:lnB>
                    <a:solidFill>
                      <a:srgbClr val="0033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352">
                <a:tc gridSpan="5">
                  <a:txBody>
                    <a:bodyPr/>
                    <a:lstStyle/>
                    <a:p>
                      <a:pPr marL="1068705">
                        <a:lnSpc>
                          <a:spcPct val="100000"/>
                        </a:lnSpc>
                        <a:tabLst>
                          <a:tab pos="2196465" algn="l"/>
                        </a:tabLst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Import	E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port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  <a:lnR w="13458">
                      <a:solidFill>
                        <a:srgbClr val="00338D"/>
                      </a:solidFill>
                      <a:prstDash val="solid"/>
                    </a:lnR>
                    <a:lnT w="13462">
                      <a:solidFill>
                        <a:srgbClr val="00338D"/>
                      </a:solidFill>
                      <a:prstDash val="solid"/>
                    </a:lnT>
                    <a:lnB w="13462">
                      <a:solidFill>
                        <a:srgbClr val="00338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800" b="1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ta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de am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  <a:lnR w="13458">
                      <a:solidFill>
                        <a:srgbClr val="00338D"/>
                      </a:solidFill>
                      <a:prstDash val="solid"/>
                    </a:lnR>
                    <a:lnT w="13462">
                      <a:solidFill>
                        <a:srgbClr val="00338D"/>
                      </a:solidFill>
                      <a:prstDash val="solid"/>
                    </a:lnT>
                    <a:lnB w="13462">
                      <a:solidFill>
                        <a:srgbClr val="0033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618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SD million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  <a:lnT w="13462" cap="flat" cmpd="sng" algn="ctr">
                      <a:solidFill>
                        <a:srgbClr val="003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62">
                      <a:solidFill>
                        <a:srgbClr val="0033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sz="8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462">
                      <a:solidFill>
                        <a:srgbClr val="00338D"/>
                      </a:solidFill>
                      <a:prstDash val="solid"/>
                    </a:lnT>
                    <a:lnB w="13462">
                      <a:solidFill>
                        <a:srgbClr val="00338D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re(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462">
                      <a:solidFill>
                        <a:srgbClr val="00338D"/>
                      </a:solidFill>
                      <a:prstDash val="solid"/>
                    </a:lnT>
                    <a:lnB w="13462">
                      <a:solidFill>
                        <a:srgbClr val="0033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sz="8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462">
                      <a:solidFill>
                        <a:srgbClr val="00338D"/>
                      </a:solidFill>
                      <a:prstDash val="solid"/>
                    </a:lnT>
                    <a:lnB w="13462">
                      <a:solidFill>
                        <a:srgbClr val="00338D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re(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458">
                      <a:solidFill>
                        <a:srgbClr val="00338D"/>
                      </a:solidFill>
                      <a:prstDash val="solid"/>
                    </a:lnR>
                    <a:lnT w="13462">
                      <a:solidFill>
                        <a:srgbClr val="00338D"/>
                      </a:solidFill>
                      <a:prstDash val="solid"/>
                    </a:lnT>
                    <a:lnB w="13462">
                      <a:solidFill>
                        <a:srgbClr val="00338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  <a:lnR w="13458">
                      <a:solidFill>
                        <a:srgbClr val="00338D"/>
                      </a:solidFill>
                      <a:prstDash val="solid"/>
                    </a:lnR>
                    <a:lnT w="13462">
                      <a:solidFill>
                        <a:srgbClr val="00338D"/>
                      </a:solidFill>
                      <a:prstDash val="solid"/>
                    </a:lnT>
                    <a:lnB w="13462">
                      <a:solidFill>
                        <a:srgbClr val="0033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832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  <a:lnT w="13462">
                      <a:solidFill>
                        <a:srgbClr val="00338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31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85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462">
                      <a:solidFill>
                        <a:srgbClr val="00338D"/>
                      </a:solidFill>
                      <a:prstDash val="solid"/>
                    </a:lnT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462">
                      <a:solidFill>
                        <a:srgbClr val="00338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57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08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462">
                      <a:solidFill>
                        <a:srgbClr val="00338D"/>
                      </a:solidFill>
                      <a:prstDash val="solid"/>
                    </a:lnT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458">
                      <a:solidFill>
                        <a:srgbClr val="00338D"/>
                      </a:solidFill>
                      <a:prstDash val="solid"/>
                    </a:lnR>
                    <a:lnT w="13462">
                      <a:solidFill>
                        <a:srgbClr val="00338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2420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88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94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  <a:lnR w="13458">
                      <a:solidFill>
                        <a:srgbClr val="00338D"/>
                      </a:solidFill>
                      <a:prstDash val="solid"/>
                    </a:lnR>
                    <a:lnT w="13462">
                      <a:solidFill>
                        <a:srgbClr val="00338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466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33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05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90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59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458">
                      <a:solidFill>
                        <a:srgbClr val="00338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420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92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  <a:lnR w="13458">
                      <a:solidFill>
                        <a:srgbClr val="00338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6466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34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72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17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458">
                      <a:solidFill>
                        <a:srgbClr val="00338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420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94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89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  <a:lnR w="13458">
                      <a:solidFill>
                        <a:srgbClr val="00338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6466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03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63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458">
                      <a:solidFill>
                        <a:srgbClr val="00338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420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67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  <a:lnR w="13458">
                      <a:solidFill>
                        <a:srgbClr val="00338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6466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458">
                      <a:solidFill>
                        <a:srgbClr val="00338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420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78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44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  <a:lnR w="13458">
                      <a:solidFill>
                        <a:srgbClr val="00338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3099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1H201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  <a:lnB w="25655">
                      <a:solidFill>
                        <a:srgbClr val="0033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43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5655">
                      <a:solidFill>
                        <a:srgbClr val="00338D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5655">
                      <a:solidFill>
                        <a:srgbClr val="0033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78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5655">
                      <a:solidFill>
                        <a:srgbClr val="00338D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458">
                      <a:solidFill>
                        <a:srgbClr val="00338D"/>
                      </a:solidFill>
                      <a:prstDash val="solid"/>
                    </a:lnR>
                    <a:lnB w="25655">
                      <a:solidFill>
                        <a:srgbClr val="0033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20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43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58">
                      <a:solidFill>
                        <a:srgbClr val="00338D"/>
                      </a:solidFill>
                      <a:prstDash val="solid"/>
                    </a:lnL>
                    <a:lnR w="13458">
                      <a:solidFill>
                        <a:srgbClr val="00338D"/>
                      </a:solidFill>
                      <a:prstDash val="solid"/>
                    </a:lnR>
                    <a:lnB w="25655">
                      <a:solidFill>
                        <a:srgbClr val="0033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32" y="452613"/>
            <a:ext cx="9025534" cy="63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75"/>
              </a:lnSpc>
            </a:pPr>
            <a:r>
              <a:rPr sz="3900" dirty="0"/>
              <a:t>Taiwan’s Investment Potential in ASEAN</a:t>
            </a:r>
          </a:p>
        </p:txBody>
      </p:sp>
      <p:sp>
        <p:nvSpPr>
          <p:cNvPr id="3" name="object 3"/>
          <p:cNvSpPr/>
          <p:nvPr/>
        </p:nvSpPr>
        <p:spPr>
          <a:xfrm>
            <a:off x="453390" y="1126997"/>
            <a:ext cx="9161780" cy="0"/>
          </a:xfrm>
          <a:custGeom>
            <a:avLst/>
            <a:gdLst/>
            <a:ahLst/>
            <a:cxnLst/>
            <a:rect l="l" t="t" r="r" b="b"/>
            <a:pathLst>
              <a:path w="9161780">
                <a:moveTo>
                  <a:pt x="0" y="0"/>
                </a:moveTo>
                <a:lnTo>
                  <a:pt x="9161399" y="0"/>
                </a:lnTo>
              </a:path>
            </a:pathLst>
          </a:custGeom>
          <a:ln w="19812">
            <a:solidFill>
              <a:srgbClr val="005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5589" y="261178"/>
            <a:ext cx="864859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dirty="0">
                <a:solidFill>
                  <a:srgbClr val="002F86"/>
                </a:solidFill>
                <a:latin typeface="Arial"/>
                <a:cs typeface="Arial"/>
              </a:rPr>
              <a:t>Discover Asia Pacific’s business opportunities through CACCI – Taiwan Perspective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104" y="1217675"/>
            <a:ext cx="9020556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1672" y="1347944"/>
            <a:ext cx="8896350" cy="211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Sou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4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1400" spc="-16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ai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portant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ber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110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AC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region.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ew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Southbou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Policy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response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ards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 change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global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conditions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regional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integrati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ical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econo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ic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strate</a:t>
            </a:r>
            <a:r>
              <a:rPr sz="1400" spc="-15" dirty="0">
                <a:latin typeface="Arial"/>
                <a:cs typeface="Arial"/>
              </a:rPr>
              <a:t>g</a:t>
            </a:r>
            <a:r>
              <a:rPr sz="1400" spc="-13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55600" marR="133985" indent="-342900">
              <a:lnSpc>
                <a:spcPct val="100000"/>
              </a:lnSpc>
              <a:spcBef>
                <a:spcPts val="705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Policy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identifies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new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direction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dri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ing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force.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redefines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portant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Asia</a:t>
            </a:r>
            <a:r>
              <a:rPr sz="1400" spc="-5" dirty="0">
                <a:latin typeface="Arial"/>
                <a:cs typeface="Arial"/>
              </a:rPr>
              <a:t>'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elop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ent, 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create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alues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future.</a:t>
            </a:r>
            <a:endParaRPr sz="1400">
              <a:latin typeface="Arial"/>
              <a:cs typeface="Arial"/>
            </a:endParaRPr>
          </a:p>
          <a:p>
            <a:pPr marL="355600" marR="240665" indent="-342900" algn="just">
              <a:lnSpc>
                <a:spcPct val="100000"/>
              </a:lnSpc>
              <a:spcBef>
                <a:spcPts val="695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hrough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this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polic</a:t>
            </a:r>
            <a:r>
              <a:rPr sz="1400" spc="-13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ai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anese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ern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hopes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engage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id</a:t>
            </a:r>
            <a:r>
              <a:rPr sz="1400" spc="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-ranging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dialogue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negotia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ith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ASEAN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South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Asian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nations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ell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ew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ealand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Australia,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ith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goal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establish close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coopera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allow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achie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collecti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ely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partne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ip,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regional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elop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prosperi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13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2627" y="4075176"/>
            <a:ext cx="9017635" cy="2129155"/>
          </a:xfrm>
          <a:custGeom>
            <a:avLst/>
            <a:gdLst/>
            <a:ahLst/>
            <a:cxnLst/>
            <a:rect l="l" t="t" r="r" b="b"/>
            <a:pathLst>
              <a:path w="9017635" h="2129154">
                <a:moveTo>
                  <a:pt x="0" y="2129028"/>
                </a:moveTo>
                <a:lnTo>
                  <a:pt x="9017508" y="2129028"/>
                </a:lnTo>
                <a:lnTo>
                  <a:pt x="9017508" y="0"/>
                </a:lnTo>
                <a:lnTo>
                  <a:pt x="0" y="0"/>
                </a:lnTo>
                <a:lnTo>
                  <a:pt x="0" y="2129028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112" y="4341411"/>
            <a:ext cx="8784336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2627" y="4075176"/>
            <a:ext cx="9017635" cy="212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Plans: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2133" y="4918709"/>
            <a:ext cx="3395979" cy="459105"/>
          </a:xfrm>
          <a:prstGeom prst="rect">
            <a:avLst/>
          </a:prstGeom>
          <a:solidFill>
            <a:srgbClr val="0091DA"/>
          </a:solidFill>
          <a:ln w="19812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eco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collab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146" y="5561838"/>
            <a:ext cx="3397250" cy="457200"/>
          </a:xfrm>
          <a:prstGeom prst="rect">
            <a:avLst/>
          </a:prstGeom>
          <a:solidFill>
            <a:srgbClr val="0091DA"/>
          </a:solidFill>
          <a:ln w="19812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28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tale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exchan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0858" y="4918709"/>
            <a:ext cx="3397250" cy="459105"/>
          </a:xfrm>
          <a:prstGeom prst="rect">
            <a:avLst/>
          </a:prstGeom>
          <a:solidFill>
            <a:srgbClr val="0091DA"/>
          </a:solidFill>
          <a:ln w="19812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28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Share resources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2133" y="5537453"/>
            <a:ext cx="3395979" cy="457200"/>
          </a:xfrm>
          <a:prstGeom prst="rect">
            <a:avLst/>
          </a:prstGeom>
          <a:solidFill>
            <a:srgbClr val="0091DA"/>
          </a:solidFill>
          <a:ln w="19812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rge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regio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links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56447" y="633983"/>
            <a:ext cx="1482852" cy="1351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70135" y="5567170"/>
            <a:ext cx="356616" cy="1173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50" dirty="0"/>
              <a:t>©</a:t>
            </a:r>
            <a:r>
              <a:rPr spc="-5" dirty="0"/>
              <a:t> 201</a:t>
            </a:r>
            <a:r>
              <a:rPr dirty="0"/>
              <a:t>7</a:t>
            </a:r>
            <a:r>
              <a:rPr spc="25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Dea</a:t>
            </a:r>
            <a:r>
              <a:rPr spc="40" dirty="0"/>
              <a:t>l</a:t>
            </a:r>
            <a:r>
              <a:rPr spc="20" dirty="0"/>
              <a:t> </a:t>
            </a:r>
            <a:r>
              <a:rPr spc="35" dirty="0"/>
              <a:t>A</a:t>
            </a:r>
            <a:r>
              <a:rPr spc="30" dirty="0"/>
              <a:t>dvi</a:t>
            </a:r>
            <a:r>
              <a:rPr spc="40" dirty="0"/>
              <a:t>sory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40" dirty="0"/>
              <a:t>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20" dirty="0"/>
              <a:t>d,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Ta</a:t>
            </a:r>
            <a:r>
              <a:rPr spc="40" dirty="0"/>
              <a:t>iwan</a:t>
            </a:r>
            <a:r>
              <a:rPr spc="-10" dirty="0"/>
              <a:t> </a:t>
            </a:r>
            <a:r>
              <a:rPr dirty="0"/>
              <a:t>c</a:t>
            </a:r>
            <a:r>
              <a:rPr spc="45" dirty="0"/>
              <a:t>omp</a:t>
            </a:r>
            <a:r>
              <a:rPr spc="35" dirty="0"/>
              <a:t>a</a:t>
            </a:r>
            <a:r>
              <a:rPr spc="45" dirty="0"/>
              <a:t>ny</a:t>
            </a:r>
            <a:r>
              <a:rPr spc="-10" dirty="0"/>
              <a:t> </a:t>
            </a:r>
            <a:r>
              <a:rPr spc="40" dirty="0"/>
              <a:t>li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20" dirty="0"/>
              <a:t> </a:t>
            </a:r>
            <a:r>
              <a:rPr spc="45" dirty="0"/>
              <a:t>by</a:t>
            </a:r>
            <a:r>
              <a:rPr dirty="0"/>
              <a:t> </a:t>
            </a:r>
            <a:r>
              <a:rPr spc="5" dirty="0"/>
              <a:t>s</a:t>
            </a:r>
            <a:r>
              <a:rPr spc="35" dirty="0"/>
              <a:t>ha</a:t>
            </a:r>
            <a:r>
              <a:rPr spc="1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a</a:t>
            </a:r>
            <a:r>
              <a:rPr spc="40" dirty="0"/>
              <a:t>nd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65" dirty="0"/>
              <a:t>rm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35" dirty="0"/>
              <a:t>t</a:t>
            </a:r>
            <a:r>
              <a:rPr spc="20" dirty="0"/>
              <a:t>he</a:t>
            </a:r>
            <a:r>
              <a:rPr dirty="0"/>
              <a:t> 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spc="35" dirty="0"/>
              <a:t>ne</a:t>
            </a:r>
            <a:r>
              <a:rPr spc="5" dirty="0"/>
              <a:t>t</a:t>
            </a:r>
            <a:r>
              <a:rPr spc="65" dirty="0"/>
              <a:t>wo</a:t>
            </a:r>
            <a:r>
              <a:rPr spc="20" dirty="0"/>
              <a:t>rk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40" dirty="0"/>
              <a:t>i</a:t>
            </a:r>
            <a:r>
              <a:rPr spc="25" dirty="0"/>
              <a:t>ndep</a:t>
            </a:r>
            <a:r>
              <a:rPr spc="20" dirty="0"/>
              <a:t>e</a:t>
            </a:r>
            <a:r>
              <a:rPr spc="35" dirty="0"/>
              <a:t>ndent</a:t>
            </a:r>
            <a:r>
              <a:rPr spc="2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35" dirty="0"/>
              <a:t>r</a:t>
            </a:r>
            <a:r>
              <a:rPr spc="85" dirty="0"/>
              <a:t>m</a:t>
            </a:r>
            <a:r>
              <a:rPr dirty="0"/>
              <a:t>s</a:t>
            </a:r>
            <a:r>
              <a:rPr spc="-5" dirty="0"/>
              <a:t> a</a:t>
            </a:r>
            <a:r>
              <a:rPr spc="35" dirty="0"/>
              <a:t>ff</a:t>
            </a:r>
            <a:r>
              <a:rPr spc="40" dirty="0"/>
              <a:t>ili</a:t>
            </a:r>
            <a:r>
              <a:rPr spc="-5" dirty="0"/>
              <a:t>a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10" dirty="0"/>
              <a:t> </a:t>
            </a:r>
            <a:r>
              <a:rPr spc="100" dirty="0"/>
              <a:t>w</a:t>
            </a:r>
            <a:r>
              <a:rPr spc="35" dirty="0"/>
              <a:t>it</a:t>
            </a:r>
            <a:r>
              <a:rPr spc="40" dirty="0"/>
              <a:t>h</a:t>
            </a:r>
            <a:r>
              <a:rPr spc="-10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-5" dirty="0"/>
              <a:t> </a:t>
            </a:r>
            <a:r>
              <a:rPr spc="-50" dirty="0"/>
              <a:t>C</a:t>
            </a:r>
            <a:r>
              <a:rPr spc="25" dirty="0"/>
              <a:t>oopera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5" dirty="0"/>
              <a:t>v</a:t>
            </a:r>
            <a:r>
              <a:rPr dirty="0"/>
              <a:t>e </a:t>
            </a:r>
            <a:r>
              <a:rPr spc="-5" dirty="0"/>
              <a:t>(</a:t>
            </a:r>
            <a:r>
              <a:rPr spc="10" dirty="0"/>
              <a:t>"</a:t>
            </a:r>
            <a:r>
              <a:rPr spc="25"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10" dirty="0"/>
              <a:t>"),</a:t>
            </a:r>
            <a:r>
              <a:rPr spc="-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</a:t>
            </a:r>
            <a:r>
              <a:rPr spc="100" dirty="0"/>
              <a:t>w</a:t>
            </a:r>
            <a:r>
              <a:rPr spc="35" dirty="0"/>
              <a:t>i</a:t>
            </a:r>
            <a:r>
              <a:rPr dirty="0"/>
              <a:t>ss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40" dirty="0"/>
              <a:t>i</a:t>
            </a:r>
            <a:r>
              <a:rPr spc="35" dirty="0"/>
              <a:t>ty</a:t>
            </a:r>
            <a:r>
              <a:rPr dirty="0"/>
              <a:t>.</a:t>
            </a:r>
            <a:r>
              <a:rPr spc="5" dirty="0"/>
              <a:t> </a:t>
            </a:r>
            <a:r>
              <a:rPr spc="35" dirty="0"/>
              <a:t>A</a:t>
            </a:r>
            <a:r>
              <a:rPr spc="40" dirty="0"/>
              <a:t>ll</a:t>
            </a:r>
            <a:r>
              <a:rPr spc="-5" dirty="0"/>
              <a:t> </a:t>
            </a:r>
            <a:r>
              <a:rPr spc="40" dirty="0"/>
              <a:t>ri</a:t>
            </a:r>
            <a:r>
              <a:rPr spc="30" dirty="0"/>
              <a:t>ghts</a:t>
            </a:r>
            <a:r>
              <a:rPr spc="-15" dirty="0"/>
              <a:t> </a:t>
            </a:r>
            <a:r>
              <a:rPr spc="15" dirty="0"/>
              <a:t>r</a:t>
            </a:r>
            <a:r>
              <a:rPr spc="20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spc="35" dirty="0"/>
              <a:t>r</a:t>
            </a:r>
            <a:r>
              <a:rPr spc="50" dirty="0"/>
              <a:t>v</a:t>
            </a:r>
            <a:r>
              <a:rPr spc="-5" dirty="0"/>
              <a:t>e</a:t>
            </a:r>
            <a:r>
              <a:rPr spc="20" dirty="0"/>
              <a:t>d.</a:t>
            </a:r>
            <a:r>
              <a:rPr spc="10" dirty="0"/>
              <a:t> </a:t>
            </a:r>
            <a:r>
              <a:rPr spc="15" dirty="0"/>
              <a:t>Pri</a:t>
            </a:r>
            <a:r>
              <a:rPr spc="75" dirty="0"/>
              <a:t>n</a:t>
            </a:r>
            <a:r>
              <a:rPr spc="20" dirty="0"/>
              <a:t>te</a:t>
            </a:r>
            <a:r>
              <a:rPr spc="35" dirty="0"/>
              <a:t>d</a:t>
            </a:r>
            <a:r>
              <a:rPr spc="-5" dirty="0"/>
              <a:t> </a:t>
            </a:r>
            <a:r>
              <a:rPr spc="40" dirty="0"/>
              <a:t>in</a:t>
            </a:r>
            <a:r>
              <a:rPr spc="-10" dirty="0"/>
              <a:t> </a:t>
            </a:r>
            <a:r>
              <a:rPr spc="-5" dirty="0"/>
              <a:t>Ta</a:t>
            </a:r>
            <a:r>
              <a:rPr spc="40" dirty="0"/>
              <a:t>i</a:t>
            </a:r>
            <a:r>
              <a:rPr spc="30" dirty="0"/>
              <a:t>wan.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11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1910">
              <a:lnSpc>
                <a:spcPts val="860"/>
              </a:lnSpc>
            </a:pPr>
            <a:r>
              <a:rPr sz="800" spc="50" dirty="0">
                <a:solidFill>
                  <a:srgbClr val="A6A6A6"/>
                </a:solidFill>
                <a:latin typeface="Arial"/>
                <a:cs typeface="Arial"/>
              </a:rPr>
              <a:t>©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201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7</a:t>
            </a:r>
            <a:r>
              <a:rPr sz="80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K</a:t>
            </a:r>
            <a:r>
              <a:rPr sz="800" spc="15" dirty="0">
                <a:solidFill>
                  <a:srgbClr val="A6A6A6"/>
                </a:solidFill>
                <a:latin typeface="Arial"/>
                <a:cs typeface="Arial"/>
              </a:rPr>
              <a:t>PM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8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Dea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l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dvi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sory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L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8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d,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a 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Ta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iwan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c</a:t>
            </a:r>
            <a:r>
              <a:rPr sz="800" spc="45" dirty="0">
                <a:solidFill>
                  <a:srgbClr val="A6A6A6"/>
                </a:solidFill>
                <a:latin typeface="Arial"/>
                <a:cs typeface="Arial"/>
              </a:rPr>
              <a:t>omp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45" dirty="0">
                <a:solidFill>
                  <a:srgbClr val="A6A6A6"/>
                </a:solidFill>
                <a:latin typeface="Arial"/>
                <a:cs typeface="Arial"/>
              </a:rPr>
              <a:t>ny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li</a:t>
            </a:r>
            <a:r>
              <a:rPr sz="800" spc="8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8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A6A6A6"/>
                </a:solidFill>
                <a:latin typeface="Arial"/>
                <a:cs typeface="Arial"/>
              </a:rPr>
              <a:t>by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ha</a:t>
            </a:r>
            <a:r>
              <a:rPr sz="800" spc="1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a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nd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8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8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ber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65" dirty="0">
                <a:solidFill>
                  <a:srgbClr val="A6A6A6"/>
                </a:solidFill>
                <a:latin typeface="Arial"/>
                <a:cs typeface="Arial"/>
              </a:rPr>
              <a:t>rm</a:t>
            </a:r>
            <a:r>
              <a:rPr sz="80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he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 K</a:t>
            </a:r>
            <a:r>
              <a:rPr sz="800" spc="15" dirty="0">
                <a:solidFill>
                  <a:srgbClr val="A6A6A6"/>
                </a:solidFill>
                <a:latin typeface="Arial"/>
                <a:cs typeface="Arial"/>
              </a:rPr>
              <a:t>PM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ne</a:t>
            </a:r>
            <a:r>
              <a:rPr sz="800" spc="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65" dirty="0">
                <a:solidFill>
                  <a:srgbClr val="A6A6A6"/>
                </a:solidFill>
                <a:latin typeface="Arial"/>
                <a:cs typeface="Arial"/>
              </a:rPr>
              <a:t>wo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rk</a:t>
            </a:r>
            <a:r>
              <a:rPr sz="80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A6A6A6"/>
                </a:solidFill>
                <a:latin typeface="Arial"/>
                <a:cs typeface="Arial"/>
              </a:rPr>
              <a:t>ndep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ndent</a:t>
            </a:r>
            <a:endParaRPr sz="800">
              <a:latin typeface="Arial"/>
              <a:cs typeface="Arial"/>
            </a:endParaRPr>
          </a:p>
          <a:p>
            <a:pPr marL="1311910">
              <a:lnSpc>
                <a:spcPts val="1100"/>
              </a:lnSpc>
              <a:tabLst>
                <a:tab pos="9097645" algn="r"/>
              </a:tabLst>
            </a:pPr>
            <a:r>
              <a:rPr sz="800" spc="8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8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ber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800" spc="85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a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ff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ili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10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it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h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K</a:t>
            </a:r>
            <a:r>
              <a:rPr sz="800" spc="15" dirty="0">
                <a:solidFill>
                  <a:srgbClr val="A6A6A6"/>
                </a:solidFill>
                <a:latin typeface="Arial"/>
                <a:cs typeface="Arial"/>
              </a:rPr>
              <a:t>PM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8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5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25" dirty="0">
                <a:solidFill>
                  <a:srgbClr val="A6A6A6"/>
                </a:solidFill>
                <a:latin typeface="Arial"/>
                <a:cs typeface="Arial"/>
              </a:rPr>
              <a:t>rn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onal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A6A6A6"/>
                </a:solidFill>
                <a:latin typeface="Arial"/>
                <a:cs typeface="Arial"/>
              </a:rPr>
              <a:t>C</a:t>
            </a:r>
            <a:r>
              <a:rPr sz="800" spc="25" dirty="0">
                <a:solidFill>
                  <a:srgbClr val="A6A6A6"/>
                </a:solidFill>
                <a:latin typeface="Arial"/>
                <a:cs typeface="Arial"/>
              </a:rPr>
              <a:t>oopera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v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e 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(</a:t>
            </a:r>
            <a:r>
              <a:rPr sz="800" spc="10" dirty="0">
                <a:solidFill>
                  <a:srgbClr val="A6A6A6"/>
                </a:solidFill>
                <a:latin typeface="Arial"/>
                <a:cs typeface="Arial"/>
              </a:rPr>
              <a:t>"</a:t>
            </a:r>
            <a:r>
              <a:rPr sz="800" spc="25" dirty="0">
                <a:solidFill>
                  <a:srgbClr val="A6A6A6"/>
                </a:solidFill>
                <a:latin typeface="Arial"/>
                <a:cs typeface="Arial"/>
              </a:rPr>
              <a:t>K</a:t>
            </a:r>
            <a:r>
              <a:rPr sz="800" spc="15" dirty="0">
                <a:solidFill>
                  <a:srgbClr val="A6A6A6"/>
                </a:solidFill>
                <a:latin typeface="Arial"/>
                <a:cs typeface="Arial"/>
              </a:rPr>
              <a:t>PM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5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25" dirty="0">
                <a:solidFill>
                  <a:srgbClr val="A6A6A6"/>
                </a:solidFill>
                <a:latin typeface="Arial"/>
                <a:cs typeface="Arial"/>
              </a:rPr>
              <a:t>rn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onal</a:t>
            </a:r>
            <a:r>
              <a:rPr sz="800" spc="10" dirty="0">
                <a:solidFill>
                  <a:srgbClr val="A6A6A6"/>
                </a:solidFill>
                <a:latin typeface="Arial"/>
                <a:cs typeface="Arial"/>
              </a:rPr>
              <a:t>"),</a:t>
            </a:r>
            <a:r>
              <a:rPr sz="8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800" spc="10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ss</a:t>
            </a:r>
            <a:r>
              <a:rPr sz="8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5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ty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sz="80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ll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ri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ghts</a:t>
            </a:r>
            <a:r>
              <a:rPr sz="80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800" spc="50" dirty="0">
                <a:solidFill>
                  <a:srgbClr val="A6A6A6"/>
                </a:solidFill>
                <a:latin typeface="Arial"/>
                <a:cs typeface="Arial"/>
              </a:rPr>
              <a:t>v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d.</a:t>
            </a:r>
            <a:r>
              <a:rPr sz="80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A6A6A6"/>
                </a:solidFill>
                <a:latin typeface="Arial"/>
                <a:cs typeface="Arial"/>
              </a:rPr>
              <a:t>Pri</a:t>
            </a:r>
            <a:r>
              <a:rPr sz="800" spc="7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te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Ta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wan.</a:t>
            </a:r>
            <a:r>
              <a:rPr sz="1500" spc="-7" baseline="16666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1500" baseline="16666" dirty="0">
                <a:solidFill>
                  <a:srgbClr val="002F86"/>
                </a:solidFill>
                <a:latin typeface="Arial"/>
                <a:cs typeface="Arial"/>
              </a:rPr>
              <a:t>	</a:t>
            </a:r>
            <a:r>
              <a:rPr sz="1500" spc="-22" baseline="16666" dirty="0">
                <a:solidFill>
                  <a:srgbClr val="002F86"/>
                </a:solidFill>
                <a:latin typeface="Arial"/>
                <a:cs typeface="Arial"/>
              </a:rPr>
              <a:t>12</a:t>
            </a:r>
            <a:endParaRPr sz="1500" baseline="16666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0595" y="0"/>
            <a:ext cx="8185784" cy="6858000"/>
          </a:xfrm>
          <a:custGeom>
            <a:avLst/>
            <a:gdLst/>
            <a:ahLst/>
            <a:cxnLst/>
            <a:rect l="l" t="t" r="r" b="b"/>
            <a:pathLst>
              <a:path w="8185784" h="6858000">
                <a:moveTo>
                  <a:pt x="0" y="6857999"/>
                </a:moveTo>
                <a:lnTo>
                  <a:pt x="8185404" y="6857999"/>
                </a:lnTo>
                <a:lnTo>
                  <a:pt x="818540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720850" cy="6858000"/>
          </a:xfrm>
          <a:custGeom>
            <a:avLst/>
            <a:gdLst/>
            <a:ahLst/>
            <a:cxnLst/>
            <a:rect l="l" t="t" r="r" b="b"/>
            <a:pathLst>
              <a:path w="1720850" h="6858000">
                <a:moveTo>
                  <a:pt x="0" y="6858000"/>
                </a:moveTo>
                <a:lnTo>
                  <a:pt x="1720595" y="6858000"/>
                </a:lnTo>
                <a:lnTo>
                  <a:pt x="1720595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0194" y="556259"/>
            <a:ext cx="1356613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02942" y="1393362"/>
            <a:ext cx="13474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2942" y="2226111"/>
            <a:ext cx="2499360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nt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hang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vis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rtn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r,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l: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886281016666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v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ch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g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@k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p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mg.c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m.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3747" y="4065232"/>
            <a:ext cx="6302375" cy="2160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7310">
              <a:lnSpc>
                <a:spcPct val="100000"/>
              </a:lnSpc>
            </a:pP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©</a:t>
            </a:r>
            <a:r>
              <a:rPr sz="110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A6A6A6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17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A6A6A6"/>
                </a:solidFill>
                <a:latin typeface="Arial"/>
                <a:cs typeface="Arial"/>
              </a:rPr>
              <a:t>K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PMG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l</a:t>
            </a:r>
            <a:r>
              <a:rPr sz="11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v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sory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Lim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it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,</a:t>
            </a:r>
            <a:r>
              <a:rPr sz="1100" spc="-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A6A6A6"/>
                </a:solidFill>
                <a:latin typeface="Arial"/>
                <a:cs typeface="Arial"/>
              </a:rPr>
              <a:t>Tai</a:t>
            </a:r>
            <a:r>
              <a:rPr sz="1100" spc="114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an</a:t>
            </a:r>
            <a:r>
              <a:rPr sz="1100" spc="-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comp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ny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li</a:t>
            </a:r>
            <a:r>
              <a:rPr sz="1100" spc="145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1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ed</a:t>
            </a:r>
            <a:r>
              <a:rPr sz="1100" spc="-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by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sh</a:t>
            </a:r>
            <a:r>
              <a:rPr sz="1100" spc="1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A6A6A6"/>
                </a:solidFill>
                <a:latin typeface="Arial"/>
                <a:cs typeface="Arial"/>
              </a:rPr>
              <a:t>res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fi</a:t>
            </a:r>
            <a:r>
              <a:rPr sz="1100" spc="85" dirty="0">
                <a:solidFill>
                  <a:srgbClr val="A6A6A6"/>
                </a:solidFill>
                <a:latin typeface="Arial"/>
                <a:cs typeface="Arial"/>
              </a:rPr>
              <a:t>rm</a:t>
            </a:r>
            <a:r>
              <a:rPr sz="1100" spc="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he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A6A6A6"/>
                </a:solidFill>
                <a:latin typeface="Arial"/>
                <a:cs typeface="Arial"/>
              </a:rPr>
              <a:t>K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PMG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114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1100" spc="40" dirty="0">
                <a:solidFill>
                  <a:srgbClr val="A6A6A6"/>
                </a:solidFill>
                <a:latin typeface="Arial"/>
                <a:cs typeface="Arial"/>
              </a:rPr>
              <a:t>ork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nt</a:t>
            </a:r>
            <a:r>
              <a:rPr sz="11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fi</a:t>
            </a:r>
            <a:r>
              <a:rPr sz="1100" spc="85" dirty="0">
                <a:solidFill>
                  <a:srgbClr val="A6A6A6"/>
                </a:solidFill>
                <a:latin typeface="Arial"/>
                <a:cs typeface="Arial"/>
              </a:rPr>
              <a:t>rm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100" spc="-4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af</a:t>
            </a:r>
            <a:r>
              <a:rPr sz="1100" spc="35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li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ated</a:t>
            </a:r>
            <a:r>
              <a:rPr sz="1100" spc="-4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ith</a:t>
            </a:r>
            <a:r>
              <a:rPr sz="1100" spc="-4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A6A6A6"/>
                </a:solidFill>
                <a:latin typeface="Arial"/>
                <a:cs typeface="Arial"/>
              </a:rPr>
              <a:t>K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PMG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nternat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al</a:t>
            </a:r>
            <a:r>
              <a:rPr sz="1100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70" dirty="0">
                <a:solidFill>
                  <a:srgbClr val="A6A6A6"/>
                </a:solidFill>
                <a:latin typeface="Arial"/>
                <a:cs typeface="Arial"/>
              </a:rPr>
              <a:t>C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p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A6A6A6"/>
                </a:solidFill>
                <a:latin typeface="Arial"/>
                <a:cs typeface="Arial"/>
              </a:rPr>
              <a:t>rat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ve</a:t>
            </a:r>
            <a:r>
              <a:rPr sz="1100" spc="-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(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"K</a:t>
            </a:r>
            <a:r>
              <a:rPr sz="1100" spc="-15" dirty="0">
                <a:solidFill>
                  <a:srgbClr val="A6A6A6"/>
                </a:solidFill>
                <a:latin typeface="Arial"/>
                <a:cs typeface="Arial"/>
              </a:rPr>
              <a:t>P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MG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nternat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A6A6A6"/>
                </a:solidFill>
                <a:latin typeface="Arial"/>
                <a:cs typeface="Arial"/>
              </a:rPr>
              <a:t>al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"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)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,</a:t>
            </a:r>
            <a:r>
              <a:rPr sz="1100" spc="-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100" spc="114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ss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tit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y.</a:t>
            </a:r>
            <a:r>
              <a:rPr sz="1100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ll</a:t>
            </a:r>
            <a:r>
              <a:rPr sz="110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h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reserved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Pri</a:t>
            </a:r>
            <a:r>
              <a:rPr sz="1100" spc="40" dirty="0">
                <a:solidFill>
                  <a:srgbClr val="A6A6A6"/>
                </a:solidFill>
                <a:latin typeface="Arial"/>
                <a:cs typeface="Arial"/>
              </a:rPr>
              <a:t>nted</a:t>
            </a:r>
            <a:r>
              <a:rPr sz="1100" spc="-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A6A6A6"/>
                </a:solidFill>
                <a:latin typeface="Arial"/>
                <a:cs typeface="Arial"/>
              </a:rPr>
              <a:t>Tai</a:t>
            </a:r>
            <a:r>
              <a:rPr sz="1100" spc="114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7145" marR="5080">
              <a:lnSpc>
                <a:spcPct val="100000"/>
              </a:lnSpc>
              <a:spcBef>
                <a:spcPts val="880"/>
              </a:spcBef>
            </a:pP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70" dirty="0">
                <a:solidFill>
                  <a:srgbClr val="A6A6A6"/>
                </a:solidFill>
                <a:latin typeface="Arial"/>
                <a:cs typeface="Arial"/>
              </a:rPr>
              <a:t>nform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at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on</a:t>
            </a:r>
            <a:r>
              <a:rPr sz="1100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A6A6A6"/>
                </a:solidFill>
                <a:latin typeface="Arial"/>
                <a:cs typeface="Arial"/>
              </a:rPr>
              <a:t>co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35" dirty="0">
                <a:solidFill>
                  <a:srgbClr val="A6A6A6"/>
                </a:solidFill>
                <a:latin typeface="Arial"/>
                <a:cs typeface="Arial"/>
              </a:rPr>
              <a:t>ained</a:t>
            </a:r>
            <a:r>
              <a:rPr sz="1100" spc="-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rein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A6A6A6"/>
                </a:solidFill>
                <a:latin typeface="Arial"/>
                <a:cs typeface="Arial"/>
              </a:rPr>
              <a:t>ral</a:t>
            </a:r>
            <a:r>
              <a:rPr sz="110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A6A6A6"/>
                </a:solidFill>
                <a:latin typeface="Arial"/>
                <a:cs typeface="Arial"/>
              </a:rPr>
              <a:t>ure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ntend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ed</a:t>
            </a:r>
            <a:r>
              <a:rPr sz="1100" spc="-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to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A6A6A6"/>
                </a:solidFill>
                <a:latin typeface="Arial"/>
                <a:cs typeface="Arial"/>
              </a:rPr>
              <a:t>dress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he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ci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rcums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ta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ces</a:t>
            </a:r>
            <a:r>
              <a:rPr sz="1100" spc="-4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part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A6A6A6"/>
                </a:solidFill>
                <a:latin typeface="Arial"/>
                <a:cs typeface="Arial"/>
              </a:rPr>
              <a:t>cular</a:t>
            </a:r>
            <a:r>
              <a:rPr sz="1100" spc="-5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vidu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l</a:t>
            </a:r>
            <a:r>
              <a:rPr sz="1100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or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tit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y.</a:t>
            </a:r>
            <a:r>
              <a:rPr sz="1100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lth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A6A6A6"/>
                </a:solidFill>
                <a:latin typeface="Arial"/>
                <a:cs typeface="Arial"/>
              </a:rPr>
              <a:t>v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or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to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prov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de</a:t>
            </a:r>
            <a:r>
              <a:rPr sz="1100" spc="-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A6A6A6"/>
                </a:solidFill>
                <a:latin typeface="Arial"/>
                <a:cs typeface="Arial"/>
              </a:rPr>
              <a:t>acc</a:t>
            </a:r>
            <a:r>
              <a:rPr sz="1100" spc="5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A6A6A6"/>
                </a:solidFill>
                <a:latin typeface="Arial"/>
                <a:cs typeface="Arial"/>
              </a:rPr>
              <a:t>rat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e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75" dirty="0">
                <a:solidFill>
                  <a:srgbClr val="A6A6A6"/>
                </a:solidFill>
                <a:latin typeface="Arial"/>
                <a:cs typeface="Arial"/>
              </a:rPr>
              <a:t>me</a:t>
            </a:r>
            <a:r>
              <a:rPr sz="1100" spc="10" dirty="0">
                <a:solidFill>
                  <a:srgbClr val="A6A6A6"/>
                </a:solidFill>
                <a:latin typeface="Arial"/>
                <a:cs typeface="Arial"/>
              </a:rPr>
              <a:t>l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y</a:t>
            </a:r>
            <a:r>
              <a:rPr sz="1100" spc="-4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70" dirty="0">
                <a:solidFill>
                  <a:srgbClr val="A6A6A6"/>
                </a:solidFill>
                <a:latin typeface="Arial"/>
                <a:cs typeface="Arial"/>
              </a:rPr>
              <a:t>nform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at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,</a:t>
            </a:r>
            <a:r>
              <a:rPr sz="1100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ere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can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be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no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aran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ee</a:t>
            </a:r>
            <a:r>
              <a:rPr sz="1100" spc="-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such</a:t>
            </a:r>
            <a:r>
              <a:rPr sz="110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70" dirty="0">
                <a:solidFill>
                  <a:srgbClr val="A6A6A6"/>
                </a:solidFill>
                <a:latin typeface="Arial"/>
                <a:cs typeface="Arial"/>
              </a:rPr>
              <a:t>nform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at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on</a:t>
            </a:r>
            <a:r>
              <a:rPr sz="1100" spc="-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A6A6A6"/>
                </a:solidFill>
                <a:latin typeface="Arial"/>
                <a:cs typeface="Arial"/>
              </a:rPr>
              <a:t>acc</a:t>
            </a:r>
            <a:r>
              <a:rPr sz="1100" spc="5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A6A6A6"/>
                </a:solidFill>
                <a:latin typeface="Arial"/>
                <a:cs typeface="Arial"/>
              </a:rPr>
              <a:t>rat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as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he</a:t>
            </a:r>
            <a:r>
              <a:rPr sz="1100" spc="20" dirty="0">
                <a:solidFill>
                  <a:srgbClr val="A6A6A6"/>
                </a:solidFill>
                <a:latin typeface="Arial"/>
                <a:cs typeface="Arial"/>
              </a:rPr>
              <a:t> d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it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A6A6A6"/>
                </a:solidFill>
                <a:latin typeface="Arial"/>
                <a:cs typeface="Arial"/>
              </a:rPr>
              <a:t>receiv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100" spc="-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or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it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ill</a:t>
            </a:r>
            <a:r>
              <a:rPr sz="1100" spc="-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A6A6A6"/>
                </a:solidFill>
                <a:latin typeface="Arial"/>
                <a:cs typeface="Arial"/>
              </a:rPr>
              <a:t>co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tin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to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be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A6A6A6"/>
                </a:solidFill>
                <a:latin typeface="Arial"/>
                <a:cs typeface="Arial"/>
              </a:rPr>
              <a:t>acc</a:t>
            </a:r>
            <a:r>
              <a:rPr sz="1100" spc="5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A6A6A6"/>
                </a:solidFill>
                <a:latin typeface="Arial"/>
                <a:cs typeface="Arial"/>
              </a:rPr>
              <a:t>rat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-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he</a:t>
            </a:r>
            <a:r>
              <a:rPr sz="1100" spc="-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1100" spc="40" dirty="0">
                <a:solidFill>
                  <a:srgbClr val="A6A6A6"/>
                </a:solidFill>
                <a:latin typeface="Arial"/>
                <a:cs typeface="Arial"/>
              </a:rPr>
              <a:t>uture.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A6A6A6"/>
                </a:solidFill>
                <a:latin typeface="Arial"/>
                <a:cs typeface="Arial"/>
              </a:rPr>
              <a:t>sh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uld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act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on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such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70" dirty="0">
                <a:solidFill>
                  <a:srgbClr val="A6A6A6"/>
                </a:solidFill>
                <a:latin typeface="Arial"/>
                <a:cs typeface="Arial"/>
              </a:rPr>
              <a:t>nform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at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on</a:t>
            </a:r>
            <a:r>
              <a:rPr sz="1100" spc="-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ith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ut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p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prop</a:t>
            </a:r>
            <a:r>
              <a:rPr sz="1100" spc="7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A6A6A6"/>
                </a:solidFill>
                <a:latin typeface="Arial"/>
                <a:cs typeface="Arial"/>
              </a:rPr>
              <a:t>ate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A6A6A6"/>
                </a:solidFill>
                <a:latin typeface="Arial"/>
                <a:cs typeface="Arial"/>
              </a:rPr>
              <a:t>professi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al</a:t>
            </a:r>
            <a:r>
              <a:rPr sz="1100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dvice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af</a:t>
            </a:r>
            <a:r>
              <a:rPr sz="1100" spc="3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er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th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roug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A6A6A6"/>
                </a:solidFill>
                <a:latin typeface="Arial"/>
                <a:cs typeface="Arial"/>
              </a:rPr>
              <a:t>x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ami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tion</a:t>
            </a:r>
            <a:r>
              <a:rPr sz="1100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he</a:t>
            </a:r>
            <a:r>
              <a:rPr sz="1100" spc="20" dirty="0">
                <a:solidFill>
                  <a:srgbClr val="A6A6A6"/>
                </a:solidFill>
                <a:latin typeface="Arial"/>
                <a:cs typeface="Arial"/>
              </a:rPr>
              <a:t> p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6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ti</a:t>
            </a:r>
            <a:r>
              <a:rPr sz="1100" spc="35" dirty="0">
                <a:solidFill>
                  <a:srgbClr val="A6A6A6"/>
                </a:solidFill>
                <a:latin typeface="Arial"/>
                <a:cs typeface="Arial"/>
              </a:rPr>
              <a:t>cular</a:t>
            </a:r>
            <a:r>
              <a:rPr sz="1100" spc="-5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si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tio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28575">
              <a:lnSpc>
                <a:spcPct val="100000"/>
              </a:lnSpc>
            </a:pP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A6A6A6"/>
                </a:solidFill>
                <a:latin typeface="Arial"/>
                <a:cs typeface="Arial"/>
              </a:rPr>
              <a:t>K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PMG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me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A6A6A6"/>
                </a:solidFill>
                <a:latin typeface="Arial"/>
                <a:cs typeface="Arial"/>
              </a:rPr>
              <a:t>l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A6A6A6"/>
                </a:solidFill>
                <a:latin typeface="Arial"/>
                <a:cs typeface="Arial"/>
              </a:rPr>
              <a:t>are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A6A6A6"/>
                </a:solidFill>
                <a:latin typeface="Arial"/>
                <a:cs typeface="Arial"/>
              </a:rPr>
              <a:t>regis</a:t>
            </a:r>
            <a:r>
              <a:rPr sz="1100" spc="3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ered</a:t>
            </a:r>
            <a:r>
              <a:rPr sz="1100" spc="-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rade</a:t>
            </a:r>
            <a:r>
              <a:rPr sz="1100" spc="35" dirty="0">
                <a:solidFill>
                  <a:srgbClr val="A6A6A6"/>
                </a:solidFill>
                <a:latin typeface="Arial"/>
                <a:cs typeface="Arial"/>
              </a:rPr>
              <a:t>marks</a:t>
            </a:r>
            <a:r>
              <a:rPr sz="1100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or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rade</a:t>
            </a:r>
            <a:r>
              <a:rPr sz="1100" spc="35" dirty="0">
                <a:solidFill>
                  <a:srgbClr val="A6A6A6"/>
                </a:solidFill>
                <a:latin typeface="Arial"/>
                <a:cs typeface="Arial"/>
              </a:rPr>
              <a:t>marks</a:t>
            </a:r>
            <a:r>
              <a:rPr sz="1100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1100" spc="-5" dirty="0">
                <a:solidFill>
                  <a:srgbClr val="A6A6A6"/>
                </a:solidFill>
                <a:latin typeface="Arial"/>
                <a:cs typeface="Arial"/>
              </a:rPr>
              <a:t> K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PMG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A6A6A6"/>
                </a:solidFill>
                <a:latin typeface="Arial"/>
                <a:cs typeface="Arial"/>
              </a:rPr>
              <a:t>nternat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100" spc="6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100" spc="50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1100" spc="15" dirty="0">
                <a:solidFill>
                  <a:srgbClr val="A6A6A6"/>
                </a:solidFill>
                <a:latin typeface="Arial"/>
                <a:cs typeface="Arial"/>
              </a:rPr>
              <a:t>al.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32" y="452613"/>
            <a:ext cx="9025534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5"/>
              </a:lnSpc>
            </a:pPr>
            <a:r>
              <a:rPr dirty="0">
                <a:latin typeface="Arial"/>
                <a:cs typeface="Arial"/>
              </a:rPr>
              <a:t>Contents</a:t>
            </a:r>
          </a:p>
        </p:txBody>
      </p:sp>
      <p:sp>
        <p:nvSpPr>
          <p:cNvPr id="3" name="object 3"/>
          <p:cNvSpPr/>
          <p:nvPr/>
        </p:nvSpPr>
        <p:spPr>
          <a:xfrm>
            <a:off x="453390" y="1126997"/>
            <a:ext cx="9161780" cy="0"/>
          </a:xfrm>
          <a:custGeom>
            <a:avLst/>
            <a:gdLst/>
            <a:ahLst/>
            <a:cxnLst/>
            <a:rect l="l" t="t" r="r" b="b"/>
            <a:pathLst>
              <a:path w="9161780">
                <a:moveTo>
                  <a:pt x="0" y="0"/>
                </a:moveTo>
                <a:lnTo>
                  <a:pt x="9161399" y="0"/>
                </a:lnTo>
              </a:path>
            </a:pathLst>
          </a:custGeom>
          <a:ln w="19812">
            <a:solidFill>
              <a:srgbClr val="005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7776" y="1519427"/>
            <a:ext cx="236219" cy="423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7023" y="1539533"/>
            <a:ext cx="78105" cy="4079240"/>
          </a:xfrm>
          <a:custGeom>
            <a:avLst/>
            <a:gdLst/>
            <a:ahLst/>
            <a:cxnLst/>
            <a:rect l="l" t="t" r="r" b="b"/>
            <a:pathLst>
              <a:path w="78105" h="4079240">
                <a:moveTo>
                  <a:pt x="25907" y="4000968"/>
                </a:moveTo>
                <a:lnTo>
                  <a:pt x="0" y="4000968"/>
                </a:lnTo>
                <a:lnTo>
                  <a:pt x="38862" y="4078692"/>
                </a:lnTo>
                <a:lnTo>
                  <a:pt x="71247" y="4013922"/>
                </a:lnTo>
                <a:lnTo>
                  <a:pt x="25907" y="4013922"/>
                </a:lnTo>
                <a:lnTo>
                  <a:pt x="25907" y="4000968"/>
                </a:lnTo>
                <a:close/>
              </a:path>
              <a:path w="78105" h="4079240">
                <a:moveTo>
                  <a:pt x="25907" y="74780"/>
                </a:moveTo>
                <a:lnTo>
                  <a:pt x="25907" y="4013922"/>
                </a:lnTo>
                <a:lnTo>
                  <a:pt x="51815" y="4013922"/>
                </a:lnTo>
                <a:lnTo>
                  <a:pt x="51815" y="75818"/>
                </a:lnTo>
                <a:lnTo>
                  <a:pt x="27911" y="75818"/>
                </a:lnTo>
                <a:lnTo>
                  <a:pt x="25907" y="74780"/>
                </a:lnTo>
                <a:close/>
              </a:path>
              <a:path w="78105" h="4079240">
                <a:moveTo>
                  <a:pt x="77724" y="4000968"/>
                </a:moveTo>
                <a:lnTo>
                  <a:pt x="51815" y="4000968"/>
                </a:lnTo>
                <a:lnTo>
                  <a:pt x="51815" y="4013922"/>
                </a:lnTo>
                <a:lnTo>
                  <a:pt x="71247" y="4013922"/>
                </a:lnTo>
                <a:lnTo>
                  <a:pt x="77724" y="4000968"/>
                </a:lnTo>
                <a:close/>
              </a:path>
              <a:path w="78105" h="4079240">
                <a:moveTo>
                  <a:pt x="51815" y="38568"/>
                </a:moveTo>
                <a:lnTo>
                  <a:pt x="25907" y="38568"/>
                </a:lnTo>
                <a:lnTo>
                  <a:pt x="25907" y="74780"/>
                </a:lnTo>
                <a:lnTo>
                  <a:pt x="27911" y="75818"/>
                </a:lnTo>
                <a:lnTo>
                  <a:pt x="45370" y="74658"/>
                </a:lnTo>
                <a:lnTo>
                  <a:pt x="51815" y="72358"/>
                </a:lnTo>
                <a:lnTo>
                  <a:pt x="51815" y="38568"/>
                </a:lnTo>
                <a:close/>
              </a:path>
              <a:path w="78105" h="4079240">
                <a:moveTo>
                  <a:pt x="51815" y="72358"/>
                </a:moveTo>
                <a:lnTo>
                  <a:pt x="45370" y="74658"/>
                </a:lnTo>
                <a:lnTo>
                  <a:pt x="27911" y="75818"/>
                </a:lnTo>
                <a:lnTo>
                  <a:pt x="51815" y="75818"/>
                </a:lnTo>
                <a:lnTo>
                  <a:pt x="51815" y="72358"/>
                </a:lnTo>
                <a:close/>
              </a:path>
              <a:path w="78105" h="4079240">
                <a:moveTo>
                  <a:pt x="43659" y="0"/>
                </a:moveTo>
                <a:lnTo>
                  <a:pt x="27932" y="2160"/>
                </a:lnTo>
                <a:lnTo>
                  <a:pt x="15218" y="8468"/>
                </a:lnTo>
                <a:lnTo>
                  <a:pt x="6039" y="18093"/>
                </a:lnTo>
                <a:lnTo>
                  <a:pt x="913" y="30206"/>
                </a:lnTo>
                <a:lnTo>
                  <a:pt x="2550" y="46990"/>
                </a:lnTo>
                <a:lnTo>
                  <a:pt x="8091" y="60359"/>
                </a:lnTo>
                <a:lnTo>
                  <a:pt x="16793" y="70056"/>
                </a:lnTo>
                <a:lnTo>
                  <a:pt x="25907" y="74780"/>
                </a:lnTo>
                <a:lnTo>
                  <a:pt x="25907" y="38568"/>
                </a:lnTo>
                <a:lnTo>
                  <a:pt x="77724" y="38568"/>
                </a:lnTo>
                <a:lnTo>
                  <a:pt x="75101" y="24505"/>
                </a:lnTo>
                <a:lnTo>
                  <a:pt x="67891" y="12731"/>
                </a:lnTo>
                <a:lnTo>
                  <a:pt x="57081" y="4233"/>
                </a:lnTo>
                <a:lnTo>
                  <a:pt x="43659" y="0"/>
                </a:lnTo>
                <a:close/>
              </a:path>
              <a:path w="78105" h="4079240">
                <a:moveTo>
                  <a:pt x="77724" y="38568"/>
                </a:moveTo>
                <a:lnTo>
                  <a:pt x="51815" y="38568"/>
                </a:lnTo>
                <a:lnTo>
                  <a:pt x="51815" y="72358"/>
                </a:lnTo>
                <a:lnTo>
                  <a:pt x="77718" y="39252"/>
                </a:lnTo>
                <a:lnTo>
                  <a:pt x="77724" y="38568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6504" y="3567684"/>
            <a:ext cx="767080" cy="765175"/>
          </a:xfrm>
          <a:custGeom>
            <a:avLst/>
            <a:gdLst/>
            <a:ahLst/>
            <a:cxnLst/>
            <a:rect l="l" t="t" r="r" b="b"/>
            <a:pathLst>
              <a:path w="767080" h="765175">
                <a:moveTo>
                  <a:pt x="383285" y="0"/>
                </a:moveTo>
                <a:lnTo>
                  <a:pt x="321108" y="5008"/>
                </a:lnTo>
                <a:lnTo>
                  <a:pt x="262127" y="19507"/>
                </a:lnTo>
                <a:lnTo>
                  <a:pt x="207132" y="42708"/>
                </a:lnTo>
                <a:lnTo>
                  <a:pt x="156911" y="73822"/>
                </a:lnTo>
                <a:lnTo>
                  <a:pt x="112252" y="112061"/>
                </a:lnTo>
                <a:lnTo>
                  <a:pt x="73944" y="156636"/>
                </a:lnTo>
                <a:lnTo>
                  <a:pt x="42776" y="206759"/>
                </a:lnTo>
                <a:lnTo>
                  <a:pt x="19537" y="261640"/>
                </a:lnTo>
                <a:lnTo>
                  <a:pt x="5015" y="320491"/>
                </a:lnTo>
                <a:lnTo>
                  <a:pt x="0" y="382523"/>
                </a:lnTo>
                <a:lnTo>
                  <a:pt x="1270" y="413888"/>
                </a:lnTo>
                <a:lnTo>
                  <a:pt x="11137" y="474429"/>
                </a:lnTo>
                <a:lnTo>
                  <a:pt x="30116" y="531393"/>
                </a:lnTo>
                <a:lnTo>
                  <a:pt x="57418" y="583994"/>
                </a:lnTo>
                <a:lnTo>
                  <a:pt x="92255" y="631441"/>
                </a:lnTo>
                <a:lnTo>
                  <a:pt x="133836" y="672947"/>
                </a:lnTo>
                <a:lnTo>
                  <a:pt x="181375" y="707722"/>
                </a:lnTo>
                <a:lnTo>
                  <a:pt x="234082" y="734978"/>
                </a:lnTo>
                <a:lnTo>
                  <a:pt x="291169" y="753927"/>
                </a:lnTo>
                <a:lnTo>
                  <a:pt x="351847" y="763779"/>
                </a:lnTo>
                <a:lnTo>
                  <a:pt x="383285" y="765047"/>
                </a:lnTo>
                <a:lnTo>
                  <a:pt x="414724" y="763779"/>
                </a:lnTo>
                <a:lnTo>
                  <a:pt x="475402" y="753927"/>
                </a:lnTo>
                <a:lnTo>
                  <a:pt x="532489" y="734978"/>
                </a:lnTo>
                <a:lnTo>
                  <a:pt x="585196" y="707722"/>
                </a:lnTo>
                <a:lnTo>
                  <a:pt x="632735" y="672947"/>
                </a:lnTo>
                <a:lnTo>
                  <a:pt x="674316" y="631441"/>
                </a:lnTo>
                <a:lnTo>
                  <a:pt x="709153" y="583994"/>
                </a:lnTo>
                <a:lnTo>
                  <a:pt x="736455" y="531393"/>
                </a:lnTo>
                <a:lnTo>
                  <a:pt x="755434" y="474429"/>
                </a:lnTo>
                <a:lnTo>
                  <a:pt x="765301" y="413888"/>
                </a:lnTo>
                <a:lnTo>
                  <a:pt x="766571" y="382523"/>
                </a:lnTo>
                <a:lnTo>
                  <a:pt x="765301" y="351159"/>
                </a:lnTo>
                <a:lnTo>
                  <a:pt x="755434" y="290618"/>
                </a:lnTo>
                <a:lnTo>
                  <a:pt x="736455" y="233654"/>
                </a:lnTo>
                <a:lnTo>
                  <a:pt x="709153" y="181053"/>
                </a:lnTo>
                <a:lnTo>
                  <a:pt x="674316" y="133606"/>
                </a:lnTo>
                <a:lnTo>
                  <a:pt x="632735" y="92100"/>
                </a:lnTo>
                <a:lnTo>
                  <a:pt x="585196" y="57325"/>
                </a:lnTo>
                <a:lnTo>
                  <a:pt x="532489" y="30069"/>
                </a:lnTo>
                <a:lnTo>
                  <a:pt x="475402" y="11120"/>
                </a:lnTo>
                <a:lnTo>
                  <a:pt x="414724" y="1268"/>
                </a:lnTo>
                <a:lnTo>
                  <a:pt x="3832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37360" y="3572255"/>
            <a:ext cx="786384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2704" y="3651503"/>
            <a:ext cx="614171" cy="719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0229" y="3652265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290321" y="0"/>
                </a:moveTo>
                <a:lnTo>
                  <a:pt x="243215" y="3798"/>
                </a:lnTo>
                <a:lnTo>
                  <a:pt x="198534" y="14794"/>
                </a:lnTo>
                <a:lnTo>
                  <a:pt x="156875" y="32393"/>
                </a:lnTo>
                <a:lnTo>
                  <a:pt x="118835" y="55997"/>
                </a:lnTo>
                <a:lnTo>
                  <a:pt x="85010" y="85010"/>
                </a:lnTo>
                <a:lnTo>
                  <a:pt x="55997" y="118835"/>
                </a:lnTo>
                <a:lnTo>
                  <a:pt x="32393" y="156875"/>
                </a:lnTo>
                <a:lnTo>
                  <a:pt x="14794" y="198534"/>
                </a:lnTo>
                <a:lnTo>
                  <a:pt x="3798" y="243215"/>
                </a:lnTo>
                <a:lnTo>
                  <a:pt x="0" y="290321"/>
                </a:lnTo>
                <a:lnTo>
                  <a:pt x="961" y="314141"/>
                </a:lnTo>
                <a:lnTo>
                  <a:pt x="8434" y="360109"/>
                </a:lnTo>
                <a:lnTo>
                  <a:pt x="22806" y="403353"/>
                </a:lnTo>
                <a:lnTo>
                  <a:pt x="43482" y="443278"/>
                </a:lnTo>
                <a:lnTo>
                  <a:pt x="69865" y="479285"/>
                </a:lnTo>
                <a:lnTo>
                  <a:pt x="101358" y="510778"/>
                </a:lnTo>
                <a:lnTo>
                  <a:pt x="137365" y="537161"/>
                </a:lnTo>
                <a:lnTo>
                  <a:pt x="177290" y="557837"/>
                </a:lnTo>
                <a:lnTo>
                  <a:pt x="220534" y="572209"/>
                </a:lnTo>
                <a:lnTo>
                  <a:pt x="266502" y="579682"/>
                </a:lnTo>
                <a:lnTo>
                  <a:pt x="290321" y="580643"/>
                </a:lnTo>
                <a:lnTo>
                  <a:pt x="314141" y="579682"/>
                </a:lnTo>
                <a:lnTo>
                  <a:pt x="360109" y="572209"/>
                </a:lnTo>
                <a:lnTo>
                  <a:pt x="403353" y="557837"/>
                </a:lnTo>
                <a:lnTo>
                  <a:pt x="443278" y="537161"/>
                </a:lnTo>
                <a:lnTo>
                  <a:pt x="479285" y="510778"/>
                </a:lnTo>
                <a:lnTo>
                  <a:pt x="510778" y="479285"/>
                </a:lnTo>
                <a:lnTo>
                  <a:pt x="537161" y="443278"/>
                </a:lnTo>
                <a:lnTo>
                  <a:pt x="557837" y="403353"/>
                </a:lnTo>
                <a:lnTo>
                  <a:pt x="572209" y="360109"/>
                </a:lnTo>
                <a:lnTo>
                  <a:pt x="579682" y="314141"/>
                </a:lnTo>
                <a:lnTo>
                  <a:pt x="580644" y="290321"/>
                </a:lnTo>
                <a:lnTo>
                  <a:pt x="579682" y="266502"/>
                </a:lnTo>
                <a:lnTo>
                  <a:pt x="572209" y="220534"/>
                </a:lnTo>
                <a:lnTo>
                  <a:pt x="557837" y="177290"/>
                </a:lnTo>
                <a:lnTo>
                  <a:pt x="537161" y="137365"/>
                </a:lnTo>
                <a:lnTo>
                  <a:pt x="510778" y="101358"/>
                </a:lnTo>
                <a:lnTo>
                  <a:pt x="479285" y="69865"/>
                </a:lnTo>
                <a:lnTo>
                  <a:pt x="443278" y="43482"/>
                </a:lnTo>
                <a:lnTo>
                  <a:pt x="403353" y="22806"/>
                </a:lnTo>
                <a:lnTo>
                  <a:pt x="360109" y="8434"/>
                </a:lnTo>
                <a:lnTo>
                  <a:pt x="314141" y="961"/>
                </a:lnTo>
                <a:lnTo>
                  <a:pt x="290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0229" y="3652265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0" y="290321"/>
                </a:moveTo>
                <a:lnTo>
                  <a:pt x="3798" y="243215"/>
                </a:lnTo>
                <a:lnTo>
                  <a:pt x="14794" y="198534"/>
                </a:lnTo>
                <a:lnTo>
                  <a:pt x="32393" y="156875"/>
                </a:lnTo>
                <a:lnTo>
                  <a:pt x="55997" y="118835"/>
                </a:lnTo>
                <a:lnTo>
                  <a:pt x="85010" y="85010"/>
                </a:lnTo>
                <a:lnTo>
                  <a:pt x="118835" y="55997"/>
                </a:lnTo>
                <a:lnTo>
                  <a:pt x="156875" y="32393"/>
                </a:lnTo>
                <a:lnTo>
                  <a:pt x="198534" y="14794"/>
                </a:lnTo>
                <a:lnTo>
                  <a:pt x="243215" y="3798"/>
                </a:lnTo>
                <a:lnTo>
                  <a:pt x="290321" y="0"/>
                </a:lnTo>
                <a:lnTo>
                  <a:pt x="314141" y="961"/>
                </a:lnTo>
                <a:lnTo>
                  <a:pt x="360109" y="8434"/>
                </a:lnTo>
                <a:lnTo>
                  <a:pt x="403353" y="22806"/>
                </a:lnTo>
                <a:lnTo>
                  <a:pt x="443278" y="43482"/>
                </a:lnTo>
                <a:lnTo>
                  <a:pt x="479285" y="69865"/>
                </a:lnTo>
                <a:lnTo>
                  <a:pt x="510778" y="101358"/>
                </a:lnTo>
                <a:lnTo>
                  <a:pt x="537161" y="137365"/>
                </a:lnTo>
                <a:lnTo>
                  <a:pt x="557837" y="177290"/>
                </a:lnTo>
                <a:lnTo>
                  <a:pt x="572209" y="220534"/>
                </a:lnTo>
                <a:lnTo>
                  <a:pt x="579682" y="266502"/>
                </a:lnTo>
                <a:lnTo>
                  <a:pt x="580644" y="290321"/>
                </a:lnTo>
                <a:lnTo>
                  <a:pt x="579682" y="314141"/>
                </a:lnTo>
                <a:lnTo>
                  <a:pt x="572209" y="360109"/>
                </a:lnTo>
                <a:lnTo>
                  <a:pt x="557837" y="403353"/>
                </a:lnTo>
                <a:lnTo>
                  <a:pt x="537161" y="443278"/>
                </a:lnTo>
                <a:lnTo>
                  <a:pt x="510778" y="479285"/>
                </a:lnTo>
                <a:lnTo>
                  <a:pt x="479285" y="510778"/>
                </a:lnTo>
                <a:lnTo>
                  <a:pt x="443278" y="537161"/>
                </a:lnTo>
                <a:lnTo>
                  <a:pt x="403353" y="557837"/>
                </a:lnTo>
                <a:lnTo>
                  <a:pt x="360109" y="572209"/>
                </a:lnTo>
                <a:lnTo>
                  <a:pt x="314141" y="579682"/>
                </a:lnTo>
                <a:lnTo>
                  <a:pt x="290321" y="580643"/>
                </a:lnTo>
                <a:lnTo>
                  <a:pt x="266502" y="579682"/>
                </a:lnTo>
                <a:lnTo>
                  <a:pt x="220534" y="572209"/>
                </a:lnTo>
                <a:lnTo>
                  <a:pt x="177290" y="557837"/>
                </a:lnTo>
                <a:lnTo>
                  <a:pt x="137365" y="537161"/>
                </a:lnTo>
                <a:lnTo>
                  <a:pt x="101358" y="510778"/>
                </a:lnTo>
                <a:lnTo>
                  <a:pt x="69865" y="479285"/>
                </a:lnTo>
                <a:lnTo>
                  <a:pt x="43482" y="443278"/>
                </a:lnTo>
                <a:lnTo>
                  <a:pt x="22806" y="403353"/>
                </a:lnTo>
                <a:lnTo>
                  <a:pt x="8434" y="360109"/>
                </a:lnTo>
                <a:lnTo>
                  <a:pt x="961" y="314141"/>
                </a:lnTo>
                <a:lnTo>
                  <a:pt x="0" y="290321"/>
                </a:lnTo>
                <a:close/>
              </a:path>
            </a:pathLst>
          </a:custGeom>
          <a:ln w="126492">
            <a:solidFill>
              <a:srgbClr val="4609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32507" y="3797458"/>
            <a:ext cx="1949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46504" y="1784604"/>
            <a:ext cx="767080" cy="767080"/>
          </a:xfrm>
          <a:custGeom>
            <a:avLst/>
            <a:gdLst/>
            <a:ahLst/>
            <a:cxnLst/>
            <a:rect l="l" t="t" r="r" b="b"/>
            <a:pathLst>
              <a:path w="767080" h="767080">
                <a:moveTo>
                  <a:pt x="383285" y="0"/>
                </a:moveTo>
                <a:lnTo>
                  <a:pt x="321108" y="5015"/>
                </a:lnTo>
                <a:lnTo>
                  <a:pt x="262127" y="19537"/>
                </a:lnTo>
                <a:lnTo>
                  <a:pt x="207132" y="42776"/>
                </a:lnTo>
                <a:lnTo>
                  <a:pt x="156911" y="73944"/>
                </a:lnTo>
                <a:lnTo>
                  <a:pt x="112252" y="112252"/>
                </a:lnTo>
                <a:lnTo>
                  <a:pt x="73944" y="156911"/>
                </a:lnTo>
                <a:lnTo>
                  <a:pt x="42776" y="207132"/>
                </a:lnTo>
                <a:lnTo>
                  <a:pt x="19537" y="262127"/>
                </a:lnTo>
                <a:lnTo>
                  <a:pt x="5015" y="321108"/>
                </a:lnTo>
                <a:lnTo>
                  <a:pt x="0" y="383286"/>
                </a:lnTo>
                <a:lnTo>
                  <a:pt x="1270" y="414724"/>
                </a:lnTo>
                <a:lnTo>
                  <a:pt x="11137" y="475402"/>
                </a:lnTo>
                <a:lnTo>
                  <a:pt x="30116" y="532489"/>
                </a:lnTo>
                <a:lnTo>
                  <a:pt x="57418" y="585196"/>
                </a:lnTo>
                <a:lnTo>
                  <a:pt x="92255" y="632735"/>
                </a:lnTo>
                <a:lnTo>
                  <a:pt x="133836" y="674316"/>
                </a:lnTo>
                <a:lnTo>
                  <a:pt x="181375" y="709153"/>
                </a:lnTo>
                <a:lnTo>
                  <a:pt x="234082" y="736455"/>
                </a:lnTo>
                <a:lnTo>
                  <a:pt x="291169" y="755434"/>
                </a:lnTo>
                <a:lnTo>
                  <a:pt x="351847" y="765301"/>
                </a:lnTo>
                <a:lnTo>
                  <a:pt x="383285" y="766572"/>
                </a:lnTo>
                <a:lnTo>
                  <a:pt x="414724" y="765301"/>
                </a:lnTo>
                <a:lnTo>
                  <a:pt x="475402" y="755434"/>
                </a:lnTo>
                <a:lnTo>
                  <a:pt x="532489" y="736455"/>
                </a:lnTo>
                <a:lnTo>
                  <a:pt x="585196" y="709153"/>
                </a:lnTo>
                <a:lnTo>
                  <a:pt x="632735" y="674316"/>
                </a:lnTo>
                <a:lnTo>
                  <a:pt x="674316" y="632735"/>
                </a:lnTo>
                <a:lnTo>
                  <a:pt x="709153" y="585196"/>
                </a:lnTo>
                <a:lnTo>
                  <a:pt x="736455" y="532489"/>
                </a:lnTo>
                <a:lnTo>
                  <a:pt x="755434" y="475402"/>
                </a:lnTo>
                <a:lnTo>
                  <a:pt x="765301" y="414724"/>
                </a:lnTo>
                <a:lnTo>
                  <a:pt x="766571" y="383286"/>
                </a:lnTo>
                <a:lnTo>
                  <a:pt x="765301" y="351847"/>
                </a:lnTo>
                <a:lnTo>
                  <a:pt x="755434" y="291169"/>
                </a:lnTo>
                <a:lnTo>
                  <a:pt x="736455" y="234082"/>
                </a:lnTo>
                <a:lnTo>
                  <a:pt x="709153" y="181375"/>
                </a:lnTo>
                <a:lnTo>
                  <a:pt x="674316" y="133836"/>
                </a:lnTo>
                <a:lnTo>
                  <a:pt x="632735" y="92255"/>
                </a:lnTo>
                <a:lnTo>
                  <a:pt x="585196" y="57418"/>
                </a:lnTo>
                <a:lnTo>
                  <a:pt x="532489" y="30116"/>
                </a:lnTo>
                <a:lnTo>
                  <a:pt x="475402" y="11137"/>
                </a:lnTo>
                <a:lnTo>
                  <a:pt x="414724" y="1270"/>
                </a:lnTo>
                <a:lnTo>
                  <a:pt x="3832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7360" y="1789176"/>
            <a:ext cx="786384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2704" y="1868423"/>
            <a:ext cx="614171" cy="719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40229" y="1869185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290321" y="0"/>
                </a:moveTo>
                <a:lnTo>
                  <a:pt x="243215" y="3798"/>
                </a:lnTo>
                <a:lnTo>
                  <a:pt x="198534" y="14794"/>
                </a:lnTo>
                <a:lnTo>
                  <a:pt x="156875" y="32393"/>
                </a:lnTo>
                <a:lnTo>
                  <a:pt x="118835" y="55997"/>
                </a:lnTo>
                <a:lnTo>
                  <a:pt x="85010" y="85010"/>
                </a:lnTo>
                <a:lnTo>
                  <a:pt x="55997" y="118835"/>
                </a:lnTo>
                <a:lnTo>
                  <a:pt x="32393" y="156875"/>
                </a:lnTo>
                <a:lnTo>
                  <a:pt x="14794" y="198534"/>
                </a:lnTo>
                <a:lnTo>
                  <a:pt x="3798" y="243215"/>
                </a:lnTo>
                <a:lnTo>
                  <a:pt x="0" y="290322"/>
                </a:lnTo>
                <a:lnTo>
                  <a:pt x="961" y="314141"/>
                </a:lnTo>
                <a:lnTo>
                  <a:pt x="8434" y="360109"/>
                </a:lnTo>
                <a:lnTo>
                  <a:pt x="22806" y="403353"/>
                </a:lnTo>
                <a:lnTo>
                  <a:pt x="43482" y="443278"/>
                </a:lnTo>
                <a:lnTo>
                  <a:pt x="69865" y="479285"/>
                </a:lnTo>
                <a:lnTo>
                  <a:pt x="101358" y="510778"/>
                </a:lnTo>
                <a:lnTo>
                  <a:pt x="137365" y="537161"/>
                </a:lnTo>
                <a:lnTo>
                  <a:pt x="177290" y="557837"/>
                </a:lnTo>
                <a:lnTo>
                  <a:pt x="220534" y="572209"/>
                </a:lnTo>
                <a:lnTo>
                  <a:pt x="266502" y="579682"/>
                </a:lnTo>
                <a:lnTo>
                  <a:pt x="290321" y="580643"/>
                </a:lnTo>
                <a:lnTo>
                  <a:pt x="314141" y="579682"/>
                </a:lnTo>
                <a:lnTo>
                  <a:pt x="360109" y="572209"/>
                </a:lnTo>
                <a:lnTo>
                  <a:pt x="403353" y="557837"/>
                </a:lnTo>
                <a:lnTo>
                  <a:pt x="443278" y="537161"/>
                </a:lnTo>
                <a:lnTo>
                  <a:pt x="479285" y="510778"/>
                </a:lnTo>
                <a:lnTo>
                  <a:pt x="510778" y="479285"/>
                </a:lnTo>
                <a:lnTo>
                  <a:pt x="537161" y="443278"/>
                </a:lnTo>
                <a:lnTo>
                  <a:pt x="557837" y="403353"/>
                </a:lnTo>
                <a:lnTo>
                  <a:pt x="572209" y="360109"/>
                </a:lnTo>
                <a:lnTo>
                  <a:pt x="579682" y="314141"/>
                </a:lnTo>
                <a:lnTo>
                  <a:pt x="580644" y="290322"/>
                </a:lnTo>
                <a:lnTo>
                  <a:pt x="579682" y="266502"/>
                </a:lnTo>
                <a:lnTo>
                  <a:pt x="572209" y="220534"/>
                </a:lnTo>
                <a:lnTo>
                  <a:pt x="557837" y="177290"/>
                </a:lnTo>
                <a:lnTo>
                  <a:pt x="537161" y="137365"/>
                </a:lnTo>
                <a:lnTo>
                  <a:pt x="510778" y="101358"/>
                </a:lnTo>
                <a:lnTo>
                  <a:pt x="479285" y="69865"/>
                </a:lnTo>
                <a:lnTo>
                  <a:pt x="443278" y="43482"/>
                </a:lnTo>
                <a:lnTo>
                  <a:pt x="403353" y="22806"/>
                </a:lnTo>
                <a:lnTo>
                  <a:pt x="360109" y="8434"/>
                </a:lnTo>
                <a:lnTo>
                  <a:pt x="314141" y="961"/>
                </a:lnTo>
                <a:lnTo>
                  <a:pt x="290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40229" y="1869185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0" y="290322"/>
                </a:moveTo>
                <a:lnTo>
                  <a:pt x="3798" y="243215"/>
                </a:lnTo>
                <a:lnTo>
                  <a:pt x="14794" y="198534"/>
                </a:lnTo>
                <a:lnTo>
                  <a:pt x="32393" y="156875"/>
                </a:lnTo>
                <a:lnTo>
                  <a:pt x="55997" y="118835"/>
                </a:lnTo>
                <a:lnTo>
                  <a:pt x="85010" y="85010"/>
                </a:lnTo>
                <a:lnTo>
                  <a:pt x="118835" y="55997"/>
                </a:lnTo>
                <a:lnTo>
                  <a:pt x="156875" y="32393"/>
                </a:lnTo>
                <a:lnTo>
                  <a:pt x="198534" y="14794"/>
                </a:lnTo>
                <a:lnTo>
                  <a:pt x="243215" y="3798"/>
                </a:lnTo>
                <a:lnTo>
                  <a:pt x="290321" y="0"/>
                </a:lnTo>
                <a:lnTo>
                  <a:pt x="314141" y="961"/>
                </a:lnTo>
                <a:lnTo>
                  <a:pt x="360109" y="8434"/>
                </a:lnTo>
                <a:lnTo>
                  <a:pt x="403353" y="22806"/>
                </a:lnTo>
                <a:lnTo>
                  <a:pt x="443278" y="43482"/>
                </a:lnTo>
                <a:lnTo>
                  <a:pt x="479285" y="69865"/>
                </a:lnTo>
                <a:lnTo>
                  <a:pt x="510778" y="101358"/>
                </a:lnTo>
                <a:lnTo>
                  <a:pt x="537161" y="137365"/>
                </a:lnTo>
                <a:lnTo>
                  <a:pt x="557837" y="177290"/>
                </a:lnTo>
                <a:lnTo>
                  <a:pt x="572209" y="220534"/>
                </a:lnTo>
                <a:lnTo>
                  <a:pt x="579682" y="266502"/>
                </a:lnTo>
                <a:lnTo>
                  <a:pt x="580644" y="290322"/>
                </a:lnTo>
                <a:lnTo>
                  <a:pt x="579682" y="314141"/>
                </a:lnTo>
                <a:lnTo>
                  <a:pt x="572209" y="360109"/>
                </a:lnTo>
                <a:lnTo>
                  <a:pt x="557837" y="403353"/>
                </a:lnTo>
                <a:lnTo>
                  <a:pt x="537161" y="443278"/>
                </a:lnTo>
                <a:lnTo>
                  <a:pt x="510778" y="479285"/>
                </a:lnTo>
                <a:lnTo>
                  <a:pt x="479285" y="510778"/>
                </a:lnTo>
                <a:lnTo>
                  <a:pt x="443278" y="537161"/>
                </a:lnTo>
                <a:lnTo>
                  <a:pt x="403353" y="557837"/>
                </a:lnTo>
                <a:lnTo>
                  <a:pt x="360109" y="572209"/>
                </a:lnTo>
                <a:lnTo>
                  <a:pt x="314141" y="579682"/>
                </a:lnTo>
                <a:lnTo>
                  <a:pt x="290321" y="580643"/>
                </a:lnTo>
                <a:lnTo>
                  <a:pt x="266502" y="579682"/>
                </a:lnTo>
                <a:lnTo>
                  <a:pt x="220534" y="572209"/>
                </a:lnTo>
                <a:lnTo>
                  <a:pt x="177290" y="557837"/>
                </a:lnTo>
                <a:lnTo>
                  <a:pt x="137365" y="537161"/>
                </a:lnTo>
                <a:lnTo>
                  <a:pt x="101358" y="510778"/>
                </a:lnTo>
                <a:lnTo>
                  <a:pt x="69865" y="479285"/>
                </a:lnTo>
                <a:lnTo>
                  <a:pt x="43482" y="443278"/>
                </a:lnTo>
                <a:lnTo>
                  <a:pt x="22806" y="403353"/>
                </a:lnTo>
                <a:lnTo>
                  <a:pt x="8434" y="360109"/>
                </a:lnTo>
                <a:lnTo>
                  <a:pt x="961" y="314141"/>
                </a:lnTo>
                <a:lnTo>
                  <a:pt x="0" y="290322"/>
                </a:lnTo>
                <a:close/>
              </a:path>
            </a:pathLst>
          </a:custGeom>
          <a:ln w="126492">
            <a:solidFill>
              <a:srgbClr val="003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32507" y="2014758"/>
            <a:ext cx="1949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44979" y="2683764"/>
            <a:ext cx="765175" cy="765175"/>
          </a:xfrm>
          <a:custGeom>
            <a:avLst/>
            <a:gdLst/>
            <a:ahLst/>
            <a:cxnLst/>
            <a:rect l="l" t="t" r="r" b="b"/>
            <a:pathLst>
              <a:path w="765175" h="765175">
                <a:moveTo>
                  <a:pt x="382524" y="0"/>
                </a:moveTo>
                <a:lnTo>
                  <a:pt x="320491" y="5008"/>
                </a:lnTo>
                <a:lnTo>
                  <a:pt x="261640" y="19507"/>
                </a:lnTo>
                <a:lnTo>
                  <a:pt x="206759" y="42708"/>
                </a:lnTo>
                <a:lnTo>
                  <a:pt x="156636" y="73822"/>
                </a:lnTo>
                <a:lnTo>
                  <a:pt x="112061" y="112061"/>
                </a:lnTo>
                <a:lnTo>
                  <a:pt x="73822" y="156636"/>
                </a:lnTo>
                <a:lnTo>
                  <a:pt x="42708" y="206759"/>
                </a:lnTo>
                <a:lnTo>
                  <a:pt x="19507" y="261640"/>
                </a:lnTo>
                <a:lnTo>
                  <a:pt x="5008" y="320491"/>
                </a:lnTo>
                <a:lnTo>
                  <a:pt x="0" y="382524"/>
                </a:lnTo>
                <a:lnTo>
                  <a:pt x="1268" y="413888"/>
                </a:lnTo>
                <a:lnTo>
                  <a:pt x="11120" y="474429"/>
                </a:lnTo>
                <a:lnTo>
                  <a:pt x="30069" y="531393"/>
                </a:lnTo>
                <a:lnTo>
                  <a:pt x="57325" y="583994"/>
                </a:lnTo>
                <a:lnTo>
                  <a:pt x="92100" y="631441"/>
                </a:lnTo>
                <a:lnTo>
                  <a:pt x="133606" y="672947"/>
                </a:lnTo>
                <a:lnTo>
                  <a:pt x="181053" y="707722"/>
                </a:lnTo>
                <a:lnTo>
                  <a:pt x="233654" y="734978"/>
                </a:lnTo>
                <a:lnTo>
                  <a:pt x="290618" y="753927"/>
                </a:lnTo>
                <a:lnTo>
                  <a:pt x="351159" y="763779"/>
                </a:lnTo>
                <a:lnTo>
                  <a:pt x="382524" y="765048"/>
                </a:lnTo>
                <a:lnTo>
                  <a:pt x="413888" y="763779"/>
                </a:lnTo>
                <a:lnTo>
                  <a:pt x="474429" y="753927"/>
                </a:lnTo>
                <a:lnTo>
                  <a:pt x="531393" y="734978"/>
                </a:lnTo>
                <a:lnTo>
                  <a:pt x="583994" y="707722"/>
                </a:lnTo>
                <a:lnTo>
                  <a:pt x="631441" y="672947"/>
                </a:lnTo>
                <a:lnTo>
                  <a:pt x="672947" y="631441"/>
                </a:lnTo>
                <a:lnTo>
                  <a:pt x="707722" y="583994"/>
                </a:lnTo>
                <a:lnTo>
                  <a:pt x="734978" y="531393"/>
                </a:lnTo>
                <a:lnTo>
                  <a:pt x="753927" y="474429"/>
                </a:lnTo>
                <a:lnTo>
                  <a:pt x="763779" y="413888"/>
                </a:lnTo>
                <a:lnTo>
                  <a:pt x="765047" y="382524"/>
                </a:lnTo>
                <a:lnTo>
                  <a:pt x="763779" y="351159"/>
                </a:lnTo>
                <a:lnTo>
                  <a:pt x="753927" y="290618"/>
                </a:lnTo>
                <a:lnTo>
                  <a:pt x="734978" y="233654"/>
                </a:lnTo>
                <a:lnTo>
                  <a:pt x="707722" y="181053"/>
                </a:lnTo>
                <a:lnTo>
                  <a:pt x="672947" y="133606"/>
                </a:lnTo>
                <a:lnTo>
                  <a:pt x="631441" y="92100"/>
                </a:lnTo>
                <a:lnTo>
                  <a:pt x="583994" y="57325"/>
                </a:lnTo>
                <a:lnTo>
                  <a:pt x="531393" y="30069"/>
                </a:lnTo>
                <a:lnTo>
                  <a:pt x="474429" y="11120"/>
                </a:lnTo>
                <a:lnTo>
                  <a:pt x="413888" y="1268"/>
                </a:lnTo>
                <a:lnTo>
                  <a:pt x="382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35835" y="2688335"/>
            <a:ext cx="786384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9655" y="2766060"/>
            <a:ext cx="614171" cy="719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8705" y="2768345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290321" y="0"/>
                </a:moveTo>
                <a:lnTo>
                  <a:pt x="243215" y="3798"/>
                </a:lnTo>
                <a:lnTo>
                  <a:pt x="198534" y="14794"/>
                </a:lnTo>
                <a:lnTo>
                  <a:pt x="156875" y="32393"/>
                </a:lnTo>
                <a:lnTo>
                  <a:pt x="118835" y="55997"/>
                </a:lnTo>
                <a:lnTo>
                  <a:pt x="85010" y="85010"/>
                </a:lnTo>
                <a:lnTo>
                  <a:pt x="55997" y="118835"/>
                </a:lnTo>
                <a:lnTo>
                  <a:pt x="32393" y="156875"/>
                </a:lnTo>
                <a:lnTo>
                  <a:pt x="14794" y="198534"/>
                </a:lnTo>
                <a:lnTo>
                  <a:pt x="3798" y="243215"/>
                </a:lnTo>
                <a:lnTo>
                  <a:pt x="0" y="290321"/>
                </a:lnTo>
                <a:lnTo>
                  <a:pt x="961" y="314141"/>
                </a:lnTo>
                <a:lnTo>
                  <a:pt x="8434" y="360109"/>
                </a:lnTo>
                <a:lnTo>
                  <a:pt x="22806" y="403353"/>
                </a:lnTo>
                <a:lnTo>
                  <a:pt x="43482" y="443278"/>
                </a:lnTo>
                <a:lnTo>
                  <a:pt x="69865" y="479285"/>
                </a:lnTo>
                <a:lnTo>
                  <a:pt x="101358" y="510778"/>
                </a:lnTo>
                <a:lnTo>
                  <a:pt x="137365" y="537161"/>
                </a:lnTo>
                <a:lnTo>
                  <a:pt x="177290" y="557837"/>
                </a:lnTo>
                <a:lnTo>
                  <a:pt x="220534" y="572209"/>
                </a:lnTo>
                <a:lnTo>
                  <a:pt x="266502" y="579682"/>
                </a:lnTo>
                <a:lnTo>
                  <a:pt x="290321" y="580643"/>
                </a:lnTo>
                <a:lnTo>
                  <a:pt x="314141" y="579682"/>
                </a:lnTo>
                <a:lnTo>
                  <a:pt x="360109" y="572209"/>
                </a:lnTo>
                <a:lnTo>
                  <a:pt x="403353" y="557837"/>
                </a:lnTo>
                <a:lnTo>
                  <a:pt x="443278" y="537161"/>
                </a:lnTo>
                <a:lnTo>
                  <a:pt x="479285" y="510778"/>
                </a:lnTo>
                <a:lnTo>
                  <a:pt x="510778" y="479285"/>
                </a:lnTo>
                <a:lnTo>
                  <a:pt x="537161" y="443278"/>
                </a:lnTo>
                <a:lnTo>
                  <a:pt x="557837" y="403353"/>
                </a:lnTo>
                <a:lnTo>
                  <a:pt x="572209" y="360109"/>
                </a:lnTo>
                <a:lnTo>
                  <a:pt x="579682" y="314141"/>
                </a:lnTo>
                <a:lnTo>
                  <a:pt x="580644" y="290321"/>
                </a:lnTo>
                <a:lnTo>
                  <a:pt x="579682" y="266502"/>
                </a:lnTo>
                <a:lnTo>
                  <a:pt x="572209" y="220534"/>
                </a:lnTo>
                <a:lnTo>
                  <a:pt x="557837" y="177290"/>
                </a:lnTo>
                <a:lnTo>
                  <a:pt x="537161" y="137365"/>
                </a:lnTo>
                <a:lnTo>
                  <a:pt x="510778" y="101358"/>
                </a:lnTo>
                <a:lnTo>
                  <a:pt x="479285" y="69865"/>
                </a:lnTo>
                <a:lnTo>
                  <a:pt x="443278" y="43482"/>
                </a:lnTo>
                <a:lnTo>
                  <a:pt x="403353" y="22806"/>
                </a:lnTo>
                <a:lnTo>
                  <a:pt x="360109" y="8434"/>
                </a:lnTo>
                <a:lnTo>
                  <a:pt x="314141" y="961"/>
                </a:lnTo>
                <a:lnTo>
                  <a:pt x="290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38705" y="2768345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0" y="290321"/>
                </a:moveTo>
                <a:lnTo>
                  <a:pt x="3798" y="243215"/>
                </a:lnTo>
                <a:lnTo>
                  <a:pt x="14794" y="198534"/>
                </a:lnTo>
                <a:lnTo>
                  <a:pt x="32393" y="156875"/>
                </a:lnTo>
                <a:lnTo>
                  <a:pt x="55997" y="118835"/>
                </a:lnTo>
                <a:lnTo>
                  <a:pt x="85010" y="85010"/>
                </a:lnTo>
                <a:lnTo>
                  <a:pt x="118835" y="55997"/>
                </a:lnTo>
                <a:lnTo>
                  <a:pt x="156875" y="32393"/>
                </a:lnTo>
                <a:lnTo>
                  <a:pt x="198534" y="14794"/>
                </a:lnTo>
                <a:lnTo>
                  <a:pt x="243215" y="3798"/>
                </a:lnTo>
                <a:lnTo>
                  <a:pt x="290321" y="0"/>
                </a:lnTo>
                <a:lnTo>
                  <a:pt x="314141" y="961"/>
                </a:lnTo>
                <a:lnTo>
                  <a:pt x="360109" y="8434"/>
                </a:lnTo>
                <a:lnTo>
                  <a:pt x="403353" y="22806"/>
                </a:lnTo>
                <a:lnTo>
                  <a:pt x="443278" y="43482"/>
                </a:lnTo>
                <a:lnTo>
                  <a:pt x="479285" y="69865"/>
                </a:lnTo>
                <a:lnTo>
                  <a:pt x="510778" y="101358"/>
                </a:lnTo>
                <a:lnTo>
                  <a:pt x="537161" y="137365"/>
                </a:lnTo>
                <a:lnTo>
                  <a:pt x="557837" y="177290"/>
                </a:lnTo>
                <a:lnTo>
                  <a:pt x="572209" y="220534"/>
                </a:lnTo>
                <a:lnTo>
                  <a:pt x="579682" y="266502"/>
                </a:lnTo>
                <a:lnTo>
                  <a:pt x="580644" y="290321"/>
                </a:lnTo>
                <a:lnTo>
                  <a:pt x="579682" y="314141"/>
                </a:lnTo>
                <a:lnTo>
                  <a:pt x="572209" y="360109"/>
                </a:lnTo>
                <a:lnTo>
                  <a:pt x="557837" y="403353"/>
                </a:lnTo>
                <a:lnTo>
                  <a:pt x="537161" y="443278"/>
                </a:lnTo>
                <a:lnTo>
                  <a:pt x="510778" y="479285"/>
                </a:lnTo>
                <a:lnTo>
                  <a:pt x="479285" y="510778"/>
                </a:lnTo>
                <a:lnTo>
                  <a:pt x="443278" y="537161"/>
                </a:lnTo>
                <a:lnTo>
                  <a:pt x="403353" y="557837"/>
                </a:lnTo>
                <a:lnTo>
                  <a:pt x="360109" y="572209"/>
                </a:lnTo>
                <a:lnTo>
                  <a:pt x="314141" y="579682"/>
                </a:lnTo>
                <a:lnTo>
                  <a:pt x="290321" y="580643"/>
                </a:lnTo>
                <a:lnTo>
                  <a:pt x="266502" y="579682"/>
                </a:lnTo>
                <a:lnTo>
                  <a:pt x="220534" y="572209"/>
                </a:lnTo>
                <a:lnTo>
                  <a:pt x="177290" y="557837"/>
                </a:lnTo>
                <a:lnTo>
                  <a:pt x="137365" y="537161"/>
                </a:lnTo>
                <a:lnTo>
                  <a:pt x="101358" y="510778"/>
                </a:lnTo>
                <a:lnTo>
                  <a:pt x="69865" y="479285"/>
                </a:lnTo>
                <a:lnTo>
                  <a:pt x="43482" y="443278"/>
                </a:lnTo>
                <a:lnTo>
                  <a:pt x="22806" y="403353"/>
                </a:lnTo>
                <a:lnTo>
                  <a:pt x="8434" y="360109"/>
                </a:lnTo>
                <a:lnTo>
                  <a:pt x="961" y="314141"/>
                </a:lnTo>
                <a:lnTo>
                  <a:pt x="0" y="290321"/>
                </a:lnTo>
                <a:close/>
              </a:path>
            </a:pathLst>
          </a:custGeom>
          <a:ln w="126492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30348" y="2913030"/>
            <a:ext cx="1949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46504" y="4450079"/>
            <a:ext cx="767080" cy="767080"/>
          </a:xfrm>
          <a:custGeom>
            <a:avLst/>
            <a:gdLst/>
            <a:ahLst/>
            <a:cxnLst/>
            <a:rect l="l" t="t" r="r" b="b"/>
            <a:pathLst>
              <a:path w="767080" h="767079">
                <a:moveTo>
                  <a:pt x="383285" y="0"/>
                </a:moveTo>
                <a:lnTo>
                  <a:pt x="321108" y="5015"/>
                </a:lnTo>
                <a:lnTo>
                  <a:pt x="262127" y="19537"/>
                </a:lnTo>
                <a:lnTo>
                  <a:pt x="207132" y="42776"/>
                </a:lnTo>
                <a:lnTo>
                  <a:pt x="156911" y="73944"/>
                </a:lnTo>
                <a:lnTo>
                  <a:pt x="112252" y="112252"/>
                </a:lnTo>
                <a:lnTo>
                  <a:pt x="73944" y="156911"/>
                </a:lnTo>
                <a:lnTo>
                  <a:pt x="42776" y="207132"/>
                </a:lnTo>
                <a:lnTo>
                  <a:pt x="19537" y="262127"/>
                </a:lnTo>
                <a:lnTo>
                  <a:pt x="5015" y="321108"/>
                </a:lnTo>
                <a:lnTo>
                  <a:pt x="0" y="383286"/>
                </a:lnTo>
                <a:lnTo>
                  <a:pt x="1270" y="414724"/>
                </a:lnTo>
                <a:lnTo>
                  <a:pt x="11137" y="475402"/>
                </a:lnTo>
                <a:lnTo>
                  <a:pt x="30116" y="532489"/>
                </a:lnTo>
                <a:lnTo>
                  <a:pt x="57418" y="585196"/>
                </a:lnTo>
                <a:lnTo>
                  <a:pt x="92255" y="632735"/>
                </a:lnTo>
                <a:lnTo>
                  <a:pt x="133836" y="674316"/>
                </a:lnTo>
                <a:lnTo>
                  <a:pt x="181375" y="709153"/>
                </a:lnTo>
                <a:lnTo>
                  <a:pt x="234082" y="736455"/>
                </a:lnTo>
                <a:lnTo>
                  <a:pt x="291169" y="755434"/>
                </a:lnTo>
                <a:lnTo>
                  <a:pt x="351847" y="765301"/>
                </a:lnTo>
                <a:lnTo>
                  <a:pt x="383285" y="766572"/>
                </a:lnTo>
                <a:lnTo>
                  <a:pt x="414724" y="765301"/>
                </a:lnTo>
                <a:lnTo>
                  <a:pt x="475402" y="755434"/>
                </a:lnTo>
                <a:lnTo>
                  <a:pt x="532489" y="736455"/>
                </a:lnTo>
                <a:lnTo>
                  <a:pt x="585196" y="709153"/>
                </a:lnTo>
                <a:lnTo>
                  <a:pt x="632735" y="674316"/>
                </a:lnTo>
                <a:lnTo>
                  <a:pt x="674316" y="632735"/>
                </a:lnTo>
                <a:lnTo>
                  <a:pt x="709153" y="585196"/>
                </a:lnTo>
                <a:lnTo>
                  <a:pt x="736455" y="532489"/>
                </a:lnTo>
                <a:lnTo>
                  <a:pt x="755434" y="475402"/>
                </a:lnTo>
                <a:lnTo>
                  <a:pt x="765301" y="414724"/>
                </a:lnTo>
                <a:lnTo>
                  <a:pt x="766571" y="383286"/>
                </a:lnTo>
                <a:lnTo>
                  <a:pt x="765301" y="351847"/>
                </a:lnTo>
                <a:lnTo>
                  <a:pt x="755434" y="291169"/>
                </a:lnTo>
                <a:lnTo>
                  <a:pt x="736455" y="234082"/>
                </a:lnTo>
                <a:lnTo>
                  <a:pt x="709153" y="181375"/>
                </a:lnTo>
                <a:lnTo>
                  <a:pt x="674316" y="133836"/>
                </a:lnTo>
                <a:lnTo>
                  <a:pt x="632735" y="92255"/>
                </a:lnTo>
                <a:lnTo>
                  <a:pt x="585196" y="57418"/>
                </a:lnTo>
                <a:lnTo>
                  <a:pt x="532489" y="30116"/>
                </a:lnTo>
                <a:lnTo>
                  <a:pt x="475402" y="11137"/>
                </a:lnTo>
                <a:lnTo>
                  <a:pt x="414724" y="1270"/>
                </a:lnTo>
                <a:lnTo>
                  <a:pt x="3832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37360" y="4454652"/>
            <a:ext cx="786384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22704" y="4533900"/>
            <a:ext cx="614171" cy="719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40229" y="453466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290321" y="0"/>
                </a:moveTo>
                <a:lnTo>
                  <a:pt x="243215" y="3798"/>
                </a:lnTo>
                <a:lnTo>
                  <a:pt x="198534" y="14794"/>
                </a:lnTo>
                <a:lnTo>
                  <a:pt x="156875" y="32393"/>
                </a:lnTo>
                <a:lnTo>
                  <a:pt x="118835" y="55997"/>
                </a:lnTo>
                <a:lnTo>
                  <a:pt x="85010" y="85010"/>
                </a:lnTo>
                <a:lnTo>
                  <a:pt x="55997" y="118835"/>
                </a:lnTo>
                <a:lnTo>
                  <a:pt x="32393" y="156875"/>
                </a:lnTo>
                <a:lnTo>
                  <a:pt x="14794" y="198534"/>
                </a:lnTo>
                <a:lnTo>
                  <a:pt x="3798" y="243215"/>
                </a:lnTo>
                <a:lnTo>
                  <a:pt x="0" y="290321"/>
                </a:lnTo>
                <a:lnTo>
                  <a:pt x="961" y="314141"/>
                </a:lnTo>
                <a:lnTo>
                  <a:pt x="8434" y="360109"/>
                </a:lnTo>
                <a:lnTo>
                  <a:pt x="22806" y="403353"/>
                </a:lnTo>
                <a:lnTo>
                  <a:pt x="43482" y="443278"/>
                </a:lnTo>
                <a:lnTo>
                  <a:pt x="69865" y="479285"/>
                </a:lnTo>
                <a:lnTo>
                  <a:pt x="101358" y="510778"/>
                </a:lnTo>
                <a:lnTo>
                  <a:pt x="137365" y="537161"/>
                </a:lnTo>
                <a:lnTo>
                  <a:pt x="177290" y="557837"/>
                </a:lnTo>
                <a:lnTo>
                  <a:pt x="220534" y="572209"/>
                </a:lnTo>
                <a:lnTo>
                  <a:pt x="266502" y="579682"/>
                </a:lnTo>
                <a:lnTo>
                  <a:pt x="290321" y="580644"/>
                </a:lnTo>
                <a:lnTo>
                  <a:pt x="314141" y="579682"/>
                </a:lnTo>
                <a:lnTo>
                  <a:pt x="360109" y="572209"/>
                </a:lnTo>
                <a:lnTo>
                  <a:pt x="403353" y="557837"/>
                </a:lnTo>
                <a:lnTo>
                  <a:pt x="443278" y="537161"/>
                </a:lnTo>
                <a:lnTo>
                  <a:pt x="479285" y="510778"/>
                </a:lnTo>
                <a:lnTo>
                  <a:pt x="510778" y="479285"/>
                </a:lnTo>
                <a:lnTo>
                  <a:pt x="537161" y="443278"/>
                </a:lnTo>
                <a:lnTo>
                  <a:pt x="557837" y="403353"/>
                </a:lnTo>
                <a:lnTo>
                  <a:pt x="572209" y="360109"/>
                </a:lnTo>
                <a:lnTo>
                  <a:pt x="579682" y="314141"/>
                </a:lnTo>
                <a:lnTo>
                  <a:pt x="580644" y="290321"/>
                </a:lnTo>
                <a:lnTo>
                  <a:pt x="579682" y="266502"/>
                </a:lnTo>
                <a:lnTo>
                  <a:pt x="572209" y="220534"/>
                </a:lnTo>
                <a:lnTo>
                  <a:pt x="557837" y="177290"/>
                </a:lnTo>
                <a:lnTo>
                  <a:pt x="537161" y="137365"/>
                </a:lnTo>
                <a:lnTo>
                  <a:pt x="510778" y="101358"/>
                </a:lnTo>
                <a:lnTo>
                  <a:pt x="479285" y="69865"/>
                </a:lnTo>
                <a:lnTo>
                  <a:pt x="443278" y="43482"/>
                </a:lnTo>
                <a:lnTo>
                  <a:pt x="403353" y="22806"/>
                </a:lnTo>
                <a:lnTo>
                  <a:pt x="360109" y="8434"/>
                </a:lnTo>
                <a:lnTo>
                  <a:pt x="314141" y="961"/>
                </a:lnTo>
                <a:lnTo>
                  <a:pt x="290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40229" y="453466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0" y="290321"/>
                </a:moveTo>
                <a:lnTo>
                  <a:pt x="3798" y="243215"/>
                </a:lnTo>
                <a:lnTo>
                  <a:pt x="14794" y="198534"/>
                </a:lnTo>
                <a:lnTo>
                  <a:pt x="32393" y="156875"/>
                </a:lnTo>
                <a:lnTo>
                  <a:pt x="55997" y="118835"/>
                </a:lnTo>
                <a:lnTo>
                  <a:pt x="85010" y="85010"/>
                </a:lnTo>
                <a:lnTo>
                  <a:pt x="118835" y="55997"/>
                </a:lnTo>
                <a:lnTo>
                  <a:pt x="156875" y="32393"/>
                </a:lnTo>
                <a:lnTo>
                  <a:pt x="198534" y="14794"/>
                </a:lnTo>
                <a:lnTo>
                  <a:pt x="243215" y="3798"/>
                </a:lnTo>
                <a:lnTo>
                  <a:pt x="290321" y="0"/>
                </a:lnTo>
                <a:lnTo>
                  <a:pt x="314141" y="961"/>
                </a:lnTo>
                <a:lnTo>
                  <a:pt x="360109" y="8434"/>
                </a:lnTo>
                <a:lnTo>
                  <a:pt x="403353" y="22806"/>
                </a:lnTo>
                <a:lnTo>
                  <a:pt x="443278" y="43482"/>
                </a:lnTo>
                <a:lnTo>
                  <a:pt x="479285" y="69865"/>
                </a:lnTo>
                <a:lnTo>
                  <a:pt x="510778" y="101358"/>
                </a:lnTo>
                <a:lnTo>
                  <a:pt x="537161" y="137365"/>
                </a:lnTo>
                <a:lnTo>
                  <a:pt x="557837" y="177290"/>
                </a:lnTo>
                <a:lnTo>
                  <a:pt x="572209" y="220534"/>
                </a:lnTo>
                <a:lnTo>
                  <a:pt x="579682" y="266502"/>
                </a:lnTo>
                <a:lnTo>
                  <a:pt x="580644" y="290321"/>
                </a:lnTo>
                <a:lnTo>
                  <a:pt x="579682" y="314141"/>
                </a:lnTo>
                <a:lnTo>
                  <a:pt x="572209" y="360109"/>
                </a:lnTo>
                <a:lnTo>
                  <a:pt x="557837" y="403353"/>
                </a:lnTo>
                <a:lnTo>
                  <a:pt x="537161" y="443278"/>
                </a:lnTo>
                <a:lnTo>
                  <a:pt x="510778" y="479285"/>
                </a:lnTo>
                <a:lnTo>
                  <a:pt x="479285" y="510778"/>
                </a:lnTo>
                <a:lnTo>
                  <a:pt x="443278" y="537161"/>
                </a:lnTo>
                <a:lnTo>
                  <a:pt x="403353" y="557837"/>
                </a:lnTo>
                <a:lnTo>
                  <a:pt x="360109" y="572209"/>
                </a:lnTo>
                <a:lnTo>
                  <a:pt x="314141" y="579682"/>
                </a:lnTo>
                <a:lnTo>
                  <a:pt x="290321" y="580644"/>
                </a:lnTo>
                <a:lnTo>
                  <a:pt x="266502" y="579682"/>
                </a:lnTo>
                <a:lnTo>
                  <a:pt x="220534" y="572209"/>
                </a:lnTo>
                <a:lnTo>
                  <a:pt x="177290" y="557837"/>
                </a:lnTo>
                <a:lnTo>
                  <a:pt x="137365" y="537161"/>
                </a:lnTo>
                <a:lnTo>
                  <a:pt x="101358" y="510778"/>
                </a:lnTo>
                <a:lnTo>
                  <a:pt x="69865" y="479285"/>
                </a:lnTo>
                <a:lnTo>
                  <a:pt x="43482" y="443278"/>
                </a:lnTo>
                <a:lnTo>
                  <a:pt x="22806" y="403353"/>
                </a:lnTo>
                <a:lnTo>
                  <a:pt x="8434" y="360109"/>
                </a:lnTo>
                <a:lnTo>
                  <a:pt x="961" y="314141"/>
                </a:lnTo>
                <a:lnTo>
                  <a:pt x="0" y="290321"/>
                </a:lnTo>
                <a:close/>
              </a:path>
            </a:pathLst>
          </a:custGeom>
          <a:ln w="126492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032507" y="4680870"/>
            <a:ext cx="1949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65526" y="1869185"/>
            <a:ext cx="5043170" cy="581025"/>
          </a:xfrm>
          <a:custGeom>
            <a:avLst/>
            <a:gdLst/>
            <a:ahLst/>
            <a:cxnLst/>
            <a:rect l="l" t="t" r="r" b="b"/>
            <a:pathLst>
              <a:path w="5043170" h="581025">
                <a:moveTo>
                  <a:pt x="4946142" y="0"/>
                </a:moveTo>
                <a:lnTo>
                  <a:pt x="85389" y="661"/>
                </a:lnTo>
                <a:lnTo>
                  <a:pt x="45734" y="14527"/>
                </a:lnTo>
                <a:lnTo>
                  <a:pt x="16205" y="43130"/>
                </a:lnTo>
                <a:lnTo>
                  <a:pt x="1092" y="82178"/>
                </a:lnTo>
                <a:lnTo>
                  <a:pt x="0" y="96774"/>
                </a:lnTo>
                <a:lnTo>
                  <a:pt x="661" y="495254"/>
                </a:lnTo>
                <a:lnTo>
                  <a:pt x="14527" y="534909"/>
                </a:lnTo>
                <a:lnTo>
                  <a:pt x="43130" y="564438"/>
                </a:lnTo>
                <a:lnTo>
                  <a:pt x="82178" y="579551"/>
                </a:lnTo>
                <a:lnTo>
                  <a:pt x="96774" y="580643"/>
                </a:lnTo>
                <a:lnTo>
                  <a:pt x="4957526" y="579982"/>
                </a:lnTo>
                <a:lnTo>
                  <a:pt x="4997181" y="566116"/>
                </a:lnTo>
                <a:lnTo>
                  <a:pt x="5026710" y="537513"/>
                </a:lnTo>
                <a:lnTo>
                  <a:pt x="5041823" y="498465"/>
                </a:lnTo>
                <a:lnTo>
                  <a:pt x="5042916" y="483869"/>
                </a:lnTo>
                <a:lnTo>
                  <a:pt x="5042254" y="85389"/>
                </a:lnTo>
                <a:lnTo>
                  <a:pt x="5028388" y="45734"/>
                </a:lnTo>
                <a:lnTo>
                  <a:pt x="4999785" y="16205"/>
                </a:lnTo>
                <a:lnTo>
                  <a:pt x="4960737" y="1092"/>
                </a:lnTo>
                <a:lnTo>
                  <a:pt x="4946142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65526" y="1869185"/>
            <a:ext cx="5043170" cy="581025"/>
          </a:xfrm>
          <a:custGeom>
            <a:avLst/>
            <a:gdLst/>
            <a:ahLst/>
            <a:cxnLst/>
            <a:rect l="l" t="t" r="r" b="b"/>
            <a:pathLst>
              <a:path w="5043170" h="581025">
                <a:moveTo>
                  <a:pt x="0" y="96774"/>
                </a:moveTo>
                <a:lnTo>
                  <a:pt x="9353" y="55197"/>
                </a:lnTo>
                <a:lnTo>
                  <a:pt x="34554" y="22636"/>
                </a:lnTo>
                <a:lnTo>
                  <a:pt x="71310" y="3381"/>
                </a:lnTo>
                <a:lnTo>
                  <a:pt x="4946142" y="0"/>
                </a:lnTo>
                <a:lnTo>
                  <a:pt x="4960737" y="1092"/>
                </a:lnTo>
                <a:lnTo>
                  <a:pt x="4999785" y="16205"/>
                </a:lnTo>
                <a:lnTo>
                  <a:pt x="5028388" y="45734"/>
                </a:lnTo>
                <a:lnTo>
                  <a:pt x="5042254" y="85389"/>
                </a:lnTo>
                <a:lnTo>
                  <a:pt x="5042916" y="483869"/>
                </a:lnTo>
                <a:lnTo>
                  <a:pt x="5041823" y="498465"/>
                </a:lnTo>
                <a:lnTo>
                  <a:pt x="5026710" y="537513"/>
                </a:lnTo>
                <a:lnTo>
                  <a:pt x="4997181" y="566116"/>
                </a:lnTo>
                <a:lnTo>
                  <a:pt x="4957526" y="579982"/>
                </a:lnTo>
                <a:lnTo>
                  <a:pt x="96774" y="580643"/>
                </a:lnTo>
                <a:lnTo>
                  <a:pt x="82178" y="579551"/>
                </a:lnTo>
                <a:lnTo>
                  <a:pt x="43130" y="564438"/>
                </a:lnTo>
                <a:lnTo>
                  <a:pt x="14527" y="534909"/>
                </a:lnTo>
                <a:lnTo>
                  <a:pt x="661" y="495254"/>
                </a:lnTo>
                <a:lnTo>
                  <a:pt x="0" y="96774"/>
                </a:lnTo>
                <a:close/>
              </a:path>
            </a:pathLst>
          </a:custGeom>
          <a:ln w="2590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173095" y="2068489"/>
            <a:ext cx="36747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ccessf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Platf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65526" y="2768345"/>
            <a:ext cx="5043170" cy="581025"/>
          </a:xfrm>
          <a:custGeom>
            <a:avLst/>
            <a:gdLst/>
            <a:ahLst/>
            <a:cxnLst/>
            <a:rect l="l" t="t" r="r" b="b"/>
            <a:pathLst>
              <a:path w="5043170" h="581025">
                <a:moveTo>
                  <a:pt x="4946142" y="0"/>
                </a:moveTo>
                <a:lnTo>
                  <a:pt x="85389" y="661"/>
                </a:lnTo>
                <a:lnTo>
                  <a:pt x="45734" y="14527"/>
                </a:lnTo>
                <a:lnTo>
                  <a:pt x="16205" y="43130"/>
                </a:lnTo>
                <a:lnTo>
                  <a:pt x="1092" y="82178"/>
                </a:lnTo>
                <a:lnTo>
                  <a:pt x="0" y="96774"/>
                </a:lnTo>
                <a:lnTo>
                  <a:pt x="661" y="495254"/>
                </a:lnTo>
                <a:lnTo>
                  <a:pt x="14527" y="534909"/>
                </a:lnTo>
                <a:lnTo>
                  <a:pt x="43130" y="564438"/>
                </a:lnTo>
                <a:lnTo>
                  <a:pt x="82178" y="579551"/>
                </a:lnTo>
                <a:lnTo>
                  <a:pt x="96774" y="580643"/>
                </a:lnTo>
                <a:lnTo>
                  <a:pt x="4957526" y="579982"/>
                </a:lnTo>
                <a:lnTo>
                  <a:pt x="4997181" y="566116"/>
                </a:lnTo>
                <a:lnTo>
                  <a:pt x="5026710" y="537513"/>
                </a:lnTo>
                <a:lnTo>
                  <a:pt x="5041823" y="498465"/>
                </a:lnTo>
                <a:lnTo>
                  <a:pt x="5042916" y="483869"/>
                </a:lnTo>
                <a:lnTo>
                  <a:pt x="5042254" y="85389"/>
                </a:lnTo>
                <a:lnTo>
                  <a:pt x="5028388" y="45734"/>
                </a:lnTo>
                <a:lnTo>
                  <a:pt x="4999785" y="16205"/>
                </a:lnTo>
                <a:lnTo>
                  <a:pt x="4960737" y="1092"/>
                </a:lnTo>
                <a:lnTo>
                  <a:pt x="4946142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65526" y="2768345"/>
            <a:ext cx="5043170" cy="581025"/>
          </a:xfrm>
          <a:custGeom>
            <a:avLst/>
            <a:gdLst/>
            <a:ahLst/>
            <a:cxnLst/>
            <a:rect l="l" t="t" r="r" b="b"/>
            <a:pathLst>
              <a:path w="5043170" h="581025">
                <a:moveTo>
                  <a:pt x="0" y="96774"/>
                </a:moveTo>
                <a:lnTo>
                  <a:pt x="9353" y="55197"/>
                </a:lnTo>
                <a:lnTo>
                  <a:pt x="34554" y="22636"/>
                </a:lnTo>
                <a:lnTo>
                  <a:pt x="71310" y="3381"/>
                </a:lnTo>
                <a:lnTo>
                  <a:pt x="4946142" y="0"/>
                </a:lnTo>
                <a:lnTo>
                  <a:pt x="4960737" y="1092"/>
                </a:lnTo>
                <a:lnTo>
                  <a:pt x="4999785" y="16205"/>
                </a:lnTo>
                <a:lnTo>
                  <a:pt x="5028388" y="45734"/>
                </a:lnTo>
                <a:lnTo>
                  <a:pt x="5042254" y="85389"/>
                </a:lnTo>
                <a:lnTo>
                  <a:pt x="5042916" y="483869"/>
                </a:lnTo>
                <a:lnTo>
                  <a:pt x="5041823" y="498465"/>
                </a:lnTo>
                <a:lnTo>
                  <a:pt x="5026710" y="537513"/>
                </a:lnTo>
                <a:lnTo>
                  <a:pt x="4997181" y="566116"/>
                </a:lnTo>
                <a:lnTo>
                  <a:pt x="4957526" y="579982"/>
                </a:lnTo>
                <a:lnTo>
                  <a:pt x="96774" y="580643"/>
                </a:lnTo>
                <a:lnTo>
                  <a:pt x="82178" y="579551"/>
                </a:lnTo>
                <a:lnTo>
                  <a:pt x="43130" y="564438"/>
                </a:lnTo>
                <a:lnTo>
                  <a:pt x="14527" y="534909"/>
                </a:lnTo>
                <a:lnTo>
                  <a:pt x="661" y="495254"/>
                </a:lnTo>
                <a:lnTo>
                  <a:pt x="0" y="96774"/>
                </a:lnTo>
                <a:close/>
              </a:path>
            </a:pathLst>
          </a:custGeom>
          <a:ln w="2590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173095" y="2966760"/>
            <a:ext cx="355790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's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rical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estme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65526" y="3661409"/>
            <a:ext cx="5043170" cy="581025"/>
          </a:xfrm>
          <a:custGeom>
            <a:avLst/>
            <a:gdLst/>
            <a:ahLst/>
            <a:cxnLst/>
            <a:rect l="l" t="t" r="r" b="b"/>
            <a:pathLst>
              <a:path w="5043170" h="581025">
                <a:moveTo>
                  <a:pt x="4946142" y="0"/>
                </a:moveTo>
                <a:lnTo>
                  <a:pt x="85389" y="661"/>
                </a:lnTo>
                <a:lnTo>
                  <a:pt x="45734" y="14527"/>
                </a:lnTo>
                <a:lnTo>
                  <a:pt x="16205" y="43130"/>
                </a:lnTo>
                <a:lnTo>
                  <a:pt x="1092" y="82178"/>
                </a:lnTo>
                <a:lnTo>
                  <a:pt x="0" y="96773"/>
                </a:lnTo>
                <a:lnTo>
                  <a:pt x="661" y="495254"/>
                </a:lnTo>
                <a:lnTo>
                  <a:pt x="14527" y="534909"/>
                </a:lnTo>
                <a:lnTo>
                  <a:pt x="43130" y="564438"/>
                </a:lnTo>
                <a:lnTo>
                  <a:pt x="82178" y="579551"/>
                </a:lnTo>
                <a:lnTo>
                  <a:pt x="96774" y="580644"/>
                </a:lnTo>
                <a:lnTo>
                  <a:pt x="4957526" y="579982"/>
                </a:lnTo>
                <a:lnTo>
                  <a:pt x="4997181" y="566116"/>
                </a:lnTo>
                <a:lnTo>
                  <a:pt x="5026710" y="537513"/>
                </a:lnTo>
                <a:lnTo>
                  <a:pt x="5041823" y="498465"/>
                </a:lnTo>
                <a:lnTo>
                  <a:pt x="5042916" y="483869"/>
                </a:lnTo>
                <a:lnTo>
                  <a:pt x="5042254" y="85389"/>
                </a:lnTo>
                <a:lnTo>
                  <a:pt x="5028388" y="45734"/>
                </a:lnTo>
                <a:lnTo>
                  <a:pt x="4999785" y="16205"/>
                </a:lnTo>
                <a:lnTo>
                  <a:pt x="4960737" y="1092"/>
                </a:lnTo>
                <a:lnTo>
                  <a:pt x="4946142" y="0"/>
                </a:lnTo>
                <a:close/>
              </a:path>
            </a:pathLst>
          </a:custGeom>
          <a:solidFill>
            <a:srgbClr val="460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65526" y="3661409"/>
            <a:ext cx="5043170" cy="581025"/>
          </a:xfrm>
          <a:custGeom>
            <a:avLst/>
            <a:gdLst/>
            <a:ahLst/>
            <a:cxnLst/>
            <a:rect l="l" t="t" r="r" b="b"/>
            <a:pathLst>
              <a:path w="5043170" h="581025">
                <a:moveTo>
                  <a:pt x="0" y="96773"/>
                </a:moveTo>
                <a:lnTo>
                  <a:pt x="9353" y="55197"/>
                </a:lnTo>
                <a:lnTo>
                  <a:pt x="34554" y="22636"/>
                </a:lnTo>
                <a:lnTo>
                  <a:pt x="71310" y="3381"/>
                </a:lnTo>
                <a:lnTo>
                  <a:pt x="4946142" y="0"/>
                </a:lnTo>
                <a:lnTo>
                  <a:pt x="4960737" y="1092"/>
                </a:lnTo>
                <a:lnTo>
                  <a:pt x="4999785" y="16205"/>
                </a:lnTo>
                <a:lnTo>
                  <a:pt x="5028388" y="45734"/>
                </a:lnTo>
                <a:lnTo>
                  <a:pt x="5042254" y="85389"/>
                </a:lnTo>
                <a:lnTo>
                  <a:pt x="5042916" y="483869"/>
                </a:lnTo>
                <a:lnTo>
                  <a:pt x="5041823" y="498465"/>
                </a:lnTo>
                <a:lnTo>
                  <a:pt x="5026710" y="537513"/>
                </a:lnTo>
                <a:lnTo>
                  <a:pt x="4997181" y="566116"/>
                </a:lnTo>
                <a:lnTo>
                  <a:pt x="4957526" y="579982"/>
                </a:lnTo>
                <a:lnTo>
                  <a:pt x="96774" y="580644"/>
                </a:lnTo>
                <a:lnTo>
                  <a:pt x="82178" y="579551"/>
                </a:lnTo>
                <a:lnTo>
                  <a:pt x="43130" y="564438"/>
                </a:lnTo>
                <a:lnTo>
                  <a:pt x="14527" y="534909"/>
                </a:lnTo>
                <a:lnTo>
                  <a:pt x="661" y="495254"/>
                </a:lnTo>
                <a:lnTo>
                  <a:pt x="0" y="96773"/>
                </a:lnTo>
                <a:close/>
              </a:path>
            </a:pathLst>
          </a:custGeom>
          <a:ln w="2590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173095" y="3859824"/>
            <a:ext cx="13989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ccess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65526" y="4534661"/>
            <a:ext cx="5043170" cy="581025"/>
          </a:xfrm>
          <a:custGeom>
            <a:avLst/>
            <a:gdLst/>
            <a:ahLst/>
            <a:cxnLst/>
            <a:rect l="l" t="t" r="r" b="b"/>
            <a:pathLst>
              <a:path w="5043170" h="581025">
                <a:moveTo>
                  <a:pt x="4946142" y="0"/>
                </a:moveTo>
                <a:lnTo>
                  <a:pt x="85389" y="661"/>
                </a:lnTo>
                <a:lnTo>
                  <a:pt x="45734" y="14527"/>
                </a:lnTo>
                <a:lnTo>
                  <a:pt x="16205" y="43130"/>
                </a:lnTo>
                <a:lnTo>
                  <a:pt x="1092" y="82178"/>
                </a:lnTo>
                <a:lnTo>
                  <a:pt x="0" y="96774"/>
                </a:lnTo>
                <a:lnTo>
                  <a:pt x="661" y="495254"/>
                </a:lnTo>
                <a:lnTo>
                  <a:pt x="14527" y="534909"/>
                </a:lnTo>
                <a:lnTo>
                  <a:pt x="43130" y="564438"/>
                </a:lnTo>
                <a:lnTo>
                  <a:pt x="82178" y="579551"/>
                </a:lnTo>
                <a:lnTo>
                  <a:pt x="96774" y="580644"/>
                </a:lnTo>
                <a:lnTo>
                  <a:pt x="4957526" y="579982"/>
                </a:lnTo>
                <a:lnTo>
                  <a:pt x="4997181" y="566116"/>
                </a:lnTo>
                <a:lnTo>
                  <a:pt x="5026710" y="537513"/>
                </a:lnTo>
                <a:lnTo>
                  <a:pt x="5041823" y="498465"/>
                </a:lnTo>
                <a:lnTo>
                  <a:pt x="5042916" y="483869"/>
                </a:lnTo>
                <a:lnTo>
                  <a:pt x="5042254" y="85389"/>
                </a:lnTo>
                <a:lnTo>
                  <a:pt x="5028388" y="45734"/>
                </a:lnTo>
                <a:lnTo>
                  <a:pt x="4999785" y="16205"/>
                </a:lnTo>
                <a:lnTo>
                  <a:pt x="4960737" y="1092"/>
                </a:lnTo>
                <a:lnTo>
                  <a:pt x="4946142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65526" y="4534661"/>
            <a:ext cx="5043170" cy="581025"/>
          </a:xfrm>
          <a:custGeom>
            <a:avLst/>
            <a:gdLst/>
            <a:ahLst/>
            <a:cxnLst/>
            <a:rect l="l" t="t" r="r" b="b"/>
            <a:pathLst>
              <a:path w="5043170" h="581025">
                <a:moveTo>
                  <a:pt x="0" y="96774"/>
                </a:moveTo>
                <a:lnTo>
                  <a:pt x="9353" y="55197"/>
                </a:lnTo>
                <a:lnTo>
                  <a:pt x="34554" y="22636"/>
                </a:lnTo>
                <a:lnTo>
                  <a:pt x="71310" y="3381"/>
                </a:lnTo>
                <a:lnTo>
                  <a:pt x="4946142" y="0"/>
                </a:lnTo>
                <a:lnTo>
                  <a:pt x="4960737" y="1092"/>
                </a:lnTo>
                <a:lnTo>
                  <a:pt x="4999785" y="16205"/>
                </a:lnTo>
                <a:lnTo>
                  <a:pt x="5028388" y="45734"/>
                </a:lnTo>
                <a:lnTo>
                  <a:pt x="5042254" y="85389"/>
                </a:lnTo>
                <a:lnTo>
                  <a:pt x="5042916" y="483869"/>
                </a:lnTo>
                <a:lnTo>
                  <a:pt x="5041823" y="498465"/>
                </a:lnTo>
                <a:lnTo>
                  <a:pt x="5026710" y="537513"/>
                </a:lnTo>
                <a:lnTo>
                  <a:pt x="4997181" y="566116"/>
                </a:lnTo>
                <a:lnTo>
                  <a:pt x="4957526" y="579982"/>
                </a:lnTo>
                <a:lnTo>
                  <a:pt x="96774" y="580644"/>
                </a:lnTo>
                <a:lnTo>
                  <a:pt x="82178" y="579551"/>
                </a:lnTo>
                <a:lnTo>
                  <a:pt x="43130" y="564438"/>
                </a:lnTo>
                <a:lnTo>
                  <a:pt x="14527" y="534909"/>
                </a:lnTo>
                <a:lnTo>
                  <a:pt x="661" y="495254"/>
                </a:lnTo>
                <a:lnTo>
                  <a:pt x="0" y="96774"/>
                </a:lnTo>
                <a:close/>
              </a:path>
            </a:pathLst>
          </a:custGeom>
          <a:ln w="2590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173095" y="4734600"/>
            <a:ext cx="33997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estme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tial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50" dirty="0"/>
              <a:t>©</a:t>
            </a:r>
            <a:r>
              <a:rPr spc="-5" dirty="0"/>
              <a:t> 201</a:t>
            </a:r>
            <a:r>
              <a:rPr dirty="0"/>
              <a:t>7</a:t>
            </a:r>
            <a:r>
              <a:rPr spc="25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Dea</a:t>
            </a:r>
            <a:r>
              <a:rPr spc="40" dirty="0"/>
              <a:t>l</a:t>
            </a:r>
            <a:r>
              <a:rPr spc="20" dirty="0"/>
              <a:t> </a:t>
            </a:r>
            <a:r>
              <a:rPr spc="35" dirty="0"/>
              <a:t>A</a:t>
            </a:r>
            <a:r>
              <a:rPr spc="30" dirty="0"/>
              <a:t>dvi</a:t>
            </a:r>
            <a:r>
              <a:rPr spc="40" dirty="0"/>
              <a:t>sory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40" dirty="0"/>
              <a:t>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20" dirty="0"/>
              <a:t>d,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Ta</a:t>
            </a:r>
            <a:r>
              <a:rPr spc="40" dirty="0"/>
              <a:t>iwan</a:t>
            </a:r>
            <a:r>
              <a:rPr spc="-10" dirty="0"/>
              <a:t> </a:t>
            </a:r>
            <a:r>
              <a:rPr dirty="0"/>
              <a:t>c</a:t>
            </a:r>
            <a:r>
              <a:rPr spc="45" dirty="0"/>
              <a:t>omp</a:t>
            </a:r>
            <a:r>
              <a:rPr spc="35" dirty="0"/>
              <a:t>a</a:t>
            </a:r>
            <a:r>
              <a:rPr spc="45" dirty="0"/>
              <a:t>ny</a:t>
            </a:r>
            <a:r>
              <a:rPr spc="-10" dirty="0"/>
              <a:t> </a:t>
            </a:r>
            <a:r>
              <a:rPr spc="40" dirty="0"/>
              <a:t>li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20" dirty="0"/>
              <a:t> </a:t>
            </a:r>
            <a:r>
              <a:rPr spc="45" dirty="0"/>
              <a:t>by</a:t>
            </a:r>
            <a:r>
              <a:rPr dirty="0"/>
              <a:t> </a:t>
            </a:r>
            <a:r>
              <a:rPr spc="5" dirty="0"/>
              <a:t>s</a:t>
            </a:r>
            <a:r>
              <a:rPr spc="35" dirty="0"/>
              <a:t>ha</a:t>
            </a:r>
            <a:r>
              <a:rPr spc="1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a</a:t>
            </a:r>
            <a:r>
              <a:rPr spc="40" dirty="0"/>
              <a:t>nd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65" dirty="0"/>
              <a:t>rm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35" dirty="0"/>
              <a:t>t</a:t>
            </a:r>
            <a:r>
              <a:rPr spc="20" dirty="0"/>
              <a:t>he</a:t>
            </a:r>
            <a:r>
              <a:rPr dirty="0"/>
              <a:t> 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spc="35" dirty="0"/>
              <a:t>ne</a:t>
            </a:r>
            <a:r>
              <a:rPr spc="5" dirty="0"/>
              <a:t>t</a:t>
            </a:r>
            <a:r>
              <a:rPr spc="65" dirty="0"/>
              <a:t>wo</a:t>
            </a:r>
            <a:r>
              <a:rPr spc="20" dirty="0"/>
              <a:t>rk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40" dirty="0"/>
              <a:t>i</a:t>
            </a:r>
            <a:r>
              <a:rPr spc="25" dirty="0"/>
              <a:t>ndep</a:t>
            </a:r>
            <a:r>
              <a:rPr spc="20" dirty="0"/>
              <a:t>e</a:t>
            </a:r>
            <a:r>
              <a:rPr spc="35" dirty="0"/>
              <a:t>ndent</a:t>
            </a:r>
            <a:r>
              <a:rPr spc="2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35" dirty="0"/>
              <a:t>r</a:t>
            </a:r>
            <a:r>
              <a:rPr spc="85" dirty="0"/>
              <a:t>m</a:t>
            </a:r>
            <a:r>
              <a:rPr dirty="0"/>
              <a:t>s</a:t>
            </a:r>
            <a:r>
              <a:rPr spc="-5" dirty="0"/>
              <a:t> a</a:t>
            </a:r>
            <a:r>
              <a:rPr spc="35" dirty="0"/>
              <a:t>ff</a:t>
            </a:r>
            <a:r>
              <a:rPr spc="40" dirty="0"/>
              <a:t>ili</a:t>
            </a:r>
            <a:r>
              <a:rPr spc="-5" dirty="0"/>
              <a:t>a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10" dirty="0"/>
              <a:t> </a:t>
            </a:r>
            <a:r>
              <a:rPr spc="100" dirty="0"/>
              <a:t>w</a:t>
            </a:r>
            <a:r>
              <a:rPr spc="35" dirty="0"/>
              <a:t>it</a:t>
            </a:r>
            <a:r>
              <a:rPr spc="40" dirty="0"/>
              <a:t>h</a:t>
            </a:r>
            <a:r>
              <a:rPr spc="-10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-5" dirty="0"/>
              <a:t> </a:t>
            </a:r>
            <a:r>
              <a:rPr spc="-50" dirty="0"/>
              <a:t>C</a:t>
            </a:r>
            <a:r>
              <a:rPr spc="25" dirty="0"/>
              <a:t>oopera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5" dirty="0"/>
              <a:t>v</a:t>
            </a:r>
            <a:r>
              <a:rPr dirty="0"/>
              <a:t>e </a:t>
            </a:r>
            <a:r>
              <a:rPr spc="-5" dirty="0"/>
              <a:t>(</a:t>
            </a:r>
            <a:r>
              <a:rPr spc="10" dirty="0"/>
              <a:t>"</a:t>
            </a:r>
            <a:r>
              <a:rPr spc="25"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10" dirty="0"/>
              <a:t>"),</a:t>
            </a:r>
            <a:r>
              <a:rPr spc="-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</a:t>
            </a:r>
            <a:r>
              <a:rPr spc="100" dirty="0"/>
              <a:t>w</a:t>
            </a:r>
            <a:r>
              <a:rPr spc="35" dirty="0"/>
              <a:t>i</a:t>
            </a:r>
            <a:r>
              <a:rPr dirty="0"/>
              <a:t>ss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40" dirty="0"/>
              <a:t>i</a:t>
            </a:r>
            <a:r>
              <a:rPr spc="35" dirty="0"/>
              <a:t>ty</a:t>
            </a:r>
            <a:r>
              <a:rPr dirty="0"/>
              <a:t>.</a:t>
            </a:r>
            <a:r>
              <a:rPr spc="5" dirty="0"/>
              <a:t> </a:t>
            </a:r>
            <a:r>
              <a:rPr spc="35" dirty="0"/>
              <a:t>A</a:t>
            </a:r>
            <a:r>
              <a:rPr spc="40" dirty="0"/>
              <a:t>ll</a:t>
            </a:r>
            <a:r>
              <a:rPr spc="-5" dirty="0"/>
              <a:t> </a:t>
            </a:r>
            <a:r>
              <a:rPr spc="40" dirty="0"/>
              <a:t>ri</a:t>
            </a:r>
            <a:r>
              <a:rPr spc="30" dirty="0"/>
              <a:t>ghts</a:t>
            </a:r>
            <a:r>
              <a:rPr spc="-15" dirty="0"/>
              <a:t> </a:t>
            </a:r>
            <a:r>
              <a:rPr spc="15" dirty="0"/>
              <a:t>r</a:t>
            </a:r>
            <a:r>
              <a:rPr spc="20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spc="35" dirty="0"/>
              <a:t>r</a:t>
            </a:r>
            <a:r>
              <a:rPr spc="50" dirty="0"/>
              <a:t>v</a:t>
            </a:r>
            <a:r>
              <a:rPr spc="-5" dirty="0"/>
              <a:t>e</a:t>
            </a:r>
            <a:r>
              <a:rPr spc="20" dirty="0"/>
              <a:t>d.</a:t>
            </a:r>
            <a:r>
              <a:rPr spc="10" dirty="0"/>
              <a:t> </a:t>
            </a:r>
            <a:r>
              <a:rPr spc="15" dirty="0"/>
              <a:t>Pri</a:t>
            </a:r>
            <a:r>
              <a:rPr spc="75" dirty="0"/>
              <a:t>n</a:t>
            </a:r>
            <a:r>
              <a:rPr spc="20" dirty="0"/>
              <a:t>te</a:t>
            </a:r>
            <a:r>
              <a:rPr spc="35" dirty="0"/>
              <a:t>d</a:t>
            </a:r>
            <a:r>
              <a:rPr spc="-5" dirty="0"/>
              <a:t> </a:t>
            </a:r>
            <a:r>
              <a:rPr spc="40" dirty="0"/>
              <a:t>in</a:t>
            </a:r>
            <a:r>
              <a:rPr spc="-10" dirty="0"/>
              <a:t> </a:t>
            </a:r>
            <a:r>
              <a:rPr spc="-5" dirty="0"/>
              <a:t>Ta</a:t>
            </a:r>
            <a:r>
              <a:rPr spc="40" dirty="0"/>
              <a:t>i</a:t>
            </a:r>
            <a:r>
              <a:rPr spc="30" dirty="0"/>
              <a:t>wan.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/>
              <a:t>2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32" y="452613"/>
            <a:ext cx="893236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75"/>
              </a:lnSpc>
            </a:pPr>
            <a:r>
              <a:rPr sz="3900" dirty="0"/>
              <a:t>KPMG’s Successful </a:t>
            </a:r>
            <a:r>
              <a:rPr sz="3900" dirty="0" smtClean="0"/>
              <a:t>Platform</a:t>
            </a:r>
            <a:r>
              <a:rPr lang="en-AU" sz="3900" dirty="0" smtClean="0"/>
              <a:t/>
            </a:r>
            <a:br>
              <a:rPr lang="en-AU" sz="3900" dirty="0" smtClean="0"/>
            </a:br>
            <a:r>
              <a:rPr sz="3900" dirty="0" smtClean="0"/>
              <a:t>within </a:t>
            </a:r>
            <a:r>
              <a:rPr sz="3900" dirty="0"/>
              <a:t>ASEAN</a:t>
            </a:r>
          </a:p>
        </p:txBody>
      </p:sp>
      <p:sp>
        <p:nvSpPr>
          <p:cNvPr id="3" name="object 3"/>
          <p:cNvSpPr/>
          <p:nvPr/>
        </p:nvSpPr>
        <p:spPr>
          <a:xfrm>
            <a:off x="453390" y="1126997"/>
            <a:ext cx="9161780" cy="0"/>
          </a:xfrm>
          <a:custGeom>
            <a:avLst/>
            <a:gdLst/>
            <a:ahLst/>
            <a:cxnLst/>
            <a:rect l="l" t="t" r="r" b="b"/>
            <a:pathLst>
              <a:path w="9161780">
                <a:moveTo>
                  <a:pt x="0" y="0"/>
                </a:moveTo>
                <a:lnTo>
                  <a:pt x="9161399" y="0"/>
                </a:lnTo>
              </a:path>
            </a:pathLst>
          </a:custGeom>
          <a:ln w="19812">
            <a:solidFill>
              <a:srgbClr val="005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5589" y="261178"/>
            <a:ext cx="84213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dirty="0">
                <a:solidFill>
                  <a:srgbClr val="002F86"/>
                </a:solidFill>
                <a:latin typeface="Arial"/>
                <a:cs typeface="Arial"/>
              </a:rPr>
              <a:t>Discover Asia Pacific’s business opportunities through CACCI – Taiwan Perspective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4128" y="1677923"/>
            <a:ext cx="4364735" cy="492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56809" y="1761551"/>
            <a:ext cx="19570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179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I.	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34128" y="2570988"/>
            <a:ext cx="384048" cy="475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29378" y="2708375"/>
            <a:ext cx="1949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34128" y="4460747"/>
            <a:ext cx="4364735" cy="481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98897" y="4544741"/>
            <a:ext cx="31623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  <a:tabLst>
                <a:tab pos="409575" algn="l"/>
              </a:tabLst>
            </a:pPr>
            <a:r>
              <a:rPr sz="1600" smtClean="0">
                <a:solidFill>
                  <a:srgbClr val="FFFFFF"/>
                </a:solidFill>
                <a:latin typeface="Arial"/>
                <a:cs typeface="Arial"/>
              </a:rPr>
              <a:t>IV.	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34128" y="5384291"/>
            <a:ext cx="4364735" cy="481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26329" y="5469798"/>
            <a:ext cx="3873500" cy="591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75"/>
              </a:lnSpc>
              <a:tabLst>
                <a:tab pos="382270" algn="l"/>
              </a:tabLst>
            </a:pPr>
            <a:r>
              <a:rPr sz="2000" baseline="1736" dirty="0">
                <a:solidFill>
                  <a:srgbClr val="FFFFFF"/>
                </a:solidFill>
                <a:latin typeface="Arial"/>
                <a:cs typeface="Arial"/>
              </a:rPr>
              <a:t>V.	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Establish a fresh working model for all-around services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9576" y="5925730"/>
            <a:ext cx="100965" cy="100330"/>
          </a:xfrm>
          <a:custGeom>
            <a:avLst/>
            <a:gdLst/>
            <a:ahLst/>
            <a:cxnLst/>
            <a:rect l="l" t="t" r="r" b="b"/>
            <a:pathLst>
              <a:path w="100965" h="100329">
                <a:moveTo>
                  <a:pt x="41029" y="0"/>
                </a:moveTo>
                <a:lnTo>
                  <a:pt x="7717" y="23001"/>
                </a:lnTo>
                <a:lnTo>
                  <a:pt x="0" y="50189"/>
                </a:lnTo>
                <a:lnTo>
                  <a:pt x="225" y="55026"/>
                </a:lnTo>
                <a:lnTo>
                  <a:pt x="29876" y="94599"/>
                </a:lnTo>
                <a:lnTo>
                  <a:pt x="61638" y="99930"/>
                </a:lnTo>
                <a:lnTo>
                  <a:pt x="74253" y="94994"/>
                </a:lnTo>
                <a:lnTo>
                  <a:pt x="84975" y="86810"/>
                </a:lnTo>
                <a:lnTo>
                  <a:pt x="93276" y="75822"/>
                </a:lnTo>
                <a:lnTo>
                  <a:pt x="98627" y="62472"/>
                </a:lnTo>
                <a:lnTo>
                  <a:pt x="100499" y="47204"/>
                </a:lnTo>
                <a:lnTo>
                  <a:pt x="98041" y="34343"/>
                </a:lnTo>
                <a:lnTo>
                  <a:pt x="71982" y="5911"/>
                </a:lnTo>
                <a:lnTo>
                  <a:pt x="410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478" y="6102412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0" y="71627"/>
                </a:moveTo>
                <a:lnTo>
                  <a:pt x="12308" y="31658"/>
                </a:lnTo>
                <a:lnTo>
                  <a:pt x="44030" y="5704"/>
                </a:lnTo>
                <a:lnTo>
                  <a:pt x="72110" y="0"/>
                </a:lnTo>
                <a:lnTo>
                  <a:pt x="86730" y="1442"/>
                </a:lnTo>
                <a:lnTo>
                  <a:pt x="123373" y="20812"/>
                </a:lnTo>
                <a:lnTo>
                  <a:pt x="143220" y="56772"/>
                </a:lnTo>
                <a:lnTo>
                  <a:pt x="144778" y="71119"/>
                </a:lnTo>
                <a:lnTo>
                  <a:pt x="143324" y="85640"/>
                </a:lnTo>
                <a:lnTo>
                  <a:pt x="123806" y="121984"/>
                </a:lnTo>
                <a:lnTo>
                  <a:pt x="87555" y="141679"/>
                </a:lnTo>
                <a:lnTo>
                  <a:pt x="73089" y="143252"/>
                </a:lnTo>
                <a:lnTo>
                  <a:pt x="58372" y="141818"/>
                </a:lnTo>
                <a:lnTo>
                  <a:pt x="21576" y="122555"/>
                </a:lnTo>
                <a:lnTo>
                  <a:pt x="1621" y="86768"/>
                </a:lnTo>
                <a:lnTo>
                  <a:pt x="0" y="71627"/>
                </a:lnTo>
                <a:close/>
              </a:path>
            </a:pathLst>
          </a:custGeom>
          <a:ln w="25908">
            <a:solidFill>
              <a:srgbClr val="6C1F7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9944" y="5907508"/>
            <a:ext cx="163385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Close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w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spc="1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ing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at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ps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: 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25" dirty="0">
                <a:latin typeface="Arial"/>
                <a:cs typeface="Arial"/>
              </a:rPr>
              <a:t>w</a:t>
            </a:r>
            <a:r>
              <a:rPr sz="1000" spc="-10" dirty="0">
                <a:latin typeface="Arial"/>
                <a:cs typeface="Arial"/>
              </a:rPr>
              <a:t>an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k</a:t>
            </a:r>
            <a:r>
              <a:rPr sz="1000" spc="-5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97857" y="3563213"/>
            <a:ext cx="1469137" cy="45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2F86"/>
                </a:solidFill>
                <a:latin typeface="Arial"/>
                <a:cs typeface="Arial"/>
              </a:rPr>
              <a:t>ASPAC Taiwan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2115"/>
              </a:lnSpc>
            </a:pPr>
            <a:r>
              <a:rPr sz="1200" dirty="0">
                <a:solidFill>
                  <a:srgbClr val="002F86"/>
                </a:solidFill>
                <a:latin typeface="Arial"/>
                <a:cs typeface="Arial"/>
              </a:rPr>
              <a:t>Practice Platform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6904" y="1494597"/>
            <a:ext cx="3880104" cy="4437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11039" y="6013258"/>
            <a:ext cx="157480" cy="172720"/>
          </a:xfrm>
          <a:custGeom>
            <a:avLst/>
            <a:gdLst/>
            <a:ahLst/>
            <a:cxnLst/>
            <a:rect l="l" t="t" r="r" b="b"/>
            <a:pathLst>
              <a:path w="157479" h="172720">
                <a:moveTo>
                  <a:pt x="0" y="0"/>
                </a:moveTo>
                <a:lnTo>
                  <a:pt x="26162" y="130949"/>
                </a:lnTo>
                <a:lnTo>
                  <a:pt x="89662" y="172212"/>
                </a:lnTo>
                <a:lnTo>
                  <a:pt x="114046" y="107632"/>
                </a:lnTo>
                <a:lnTo>
                  <a:pt x="140061" y="107632"/>
                </a:lnTo>
                <a:lnTo>
                  <a:pt x="149926" y="44843"/>
                </a:lnTo>
                <a:lnTo>
                  <a:pt x="48640" y="44843"/>
                </a:lnTo>
                <a:lnTo>
                  <a:pt x="0" y="0"/>
                </a:lnTo>
                <a:close/>
              </a:path>
              <a:path w="157479" h="172720">
                <a:moveTo>
                  <a:pt x="140061" y="107632"/>
                </a:moveTo>
                <a:lnTo>
                  <a:pt x="114046" y="107632"/>
                </a:lnTo>
                <a:lnTo>
                  <a:pt x="136398" y="130949"/>
                </a:lnTo>
                <a:lnTo>
                  <a:pt x="140061" y="107632"/>
                </a:lnTo>
                <a:close/>
              </a:path>
              <a:path w="157479" h="172720">
                <a:moveTo>
                  <a:pt x="156972" y="0"/>
                </a:moveTo>
                <a:lnTo>
                  <a:pt x="136398" y="0"/>
                </a:lnTo>
                <a:lnTo>
                  <a:pt x="48640" y="44843"/>
                </a:lnTo>
                <a:lnTo>
                  <a:pt x="149926" y="44843"/>
                </a:lnTo>
                <a:lnTo>
                  <a:pt x="156972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83508" y="2937826"/>
            <a:ext cx="1491995" cy="617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1108" y="3166426"/>
            <a:ext cx="1137285" cy="2319655"/>
          </a:xfrm>
          <a:custGeom>
            <a:avLst/>
            <a:gdLst/>
            <a:ahLst/>
            <a:cxnLst/>
            <a:rect l="l" t="t" r="r" b="b"/>
            <a:pathLst>
              <a:path w="1137285" h="2319654">
                <a:moveTo>
                  <a:pt x="0" y="0"/>
                </a:moveTo>
                <a:lnTo>
                  <a:pt x="1136904" y="2319654"/>
                </a:lnTo>
              </a:path>
            </a:pathLst>
          </a:custGeom>
          <a:ln w="9144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83864" y="3158805"/>
            <a:ext cx="24130" cy="300355"/>
          </a:xfrm>
          <a:custGeom>
            <a:avLst/>
            <a:gdLst/>
            <a:ahLst/>
            <a:cxnLst/>
            <a:rect l="l" t="t" r="r" b="b"/>
            <a:pathLst>
              <a:path w="24130" h="300354">
                <a:moveTo>
                  <a:pt x="0" y="0"/>
                </a:moveTo>
                <a:lnTo>
                  <a:pt x="24129" y="300227"/>
                </a:lnTo>
              </a:path>
            </a:pathLst>
          </a:custGeom>
          <a:ln w="9144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17164" y="3138994"/>
            <a:ext cx="230504" cy="99695"/>
          </a:xfrm>
          <a:custGeom>
            <a:avLst/>
            <a:gdLst/>
            <a:ahLst/>
            <a:cxnLst/>
            <a:rect l="l" t="t" r="r" b="b"/>
            <a:pathLst>
              <a:path w="230505" h="99694">
                <a:moveTo>
                  <a:pt x="230377" y="0"/>
                </a:moveTo>
                <a:lnTo>
                  <a:pt x="0" y="99187"/>
                </a:lnTo>
              </a:path>
            </a:pathLst>
          </a:custGeom>
          <a:ln w="9144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03220" y="3158805"/>
            <a:ext cx="567055" cy="610870"/>
          </a:xfrm>
          <a:custGeom>
            <a:avLst/>
            <a:gdLst/>
            <a:ahLst/>
            <a:cxnLst/>
            <a:rect l="l" t="t" r="r" b="b"/>
            <a:pathLst>
              <a:path w="567055" h="610870">
                <a:moveTo>
                  <a:pt x="566801" y="0"/>
                </a:moveTo>
                <a:lnTo>
                  <a:pt x="0" y="610615"/>
                </a:lnTo>
              </a:path>
            </a:pathLst>
          </a:custGeom>
          <a:ln w="9144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0924" y="3135945"/>
            <a:ext cx="652780" cy="500380"/>
          </a:xfrm>
          <a:custGeom>
            <a:avLst/>
            <a:gdLst/>
            <a:ahLst/>
            <a:cxnLst/>
            <a:rect l="l" t="t" r="r" b="b"/>
            <a:pathLst>
              <a:path w="652780" h="500379">
                <a:moveTo>
                  <a:pt x="652653" y="0"/>
                </a:moveTo>
                <a:lnTo>
                  <a:pt x="0" y="500125"/>
                </a:lnTo>
              </a:path>
            </a:pathLst>
          </a:custGeom>
          <a:ln w="9144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39568" y="3143566"/>
            <a:ext cx="802640" cy="398145"/>
          </a:xfrm>
          <a:custGeom>
            <a:avLst/>
            <a:gdLst/>
            <a:ahLst/>
            <a:cxnLst/>
            <a:rect l="l" t="t" r="r" b="b"/>
            <a:pathLst>
              <a:path w="802639" h="398145">
                <a:moveTo>
                  <a:pt x="802386" y="0"/>
                </a:moveTo>
                <a:lnTo>
                  <a:pt x="0" y="397890"/>
                </a:lnTo>
              </a:path>
            </a:pathLst>
          </a:custGeom>
          <a:ln w="9144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51276" y="2803714"/>
            <a:ext cx="102235" cy="265430"/>
          </a:xfrm>
          <a:custGeom>
            <a:avLst/>
            <a:gdLst/>
            <a:ahLst/>
            <a:cxnLst/>
            <a:rect l="l" t="t" r="r" b="b"/>
            <a:pathLst>
              <a:path w="102235" h="265430">
                <a:moveTo>
                  <a:pt x="0" y="0"/>
                </a:moveTo>
                <a:lnTo>
                  <a:pt x="101726" y="265175"/>
                </a:lnTo>
              </a:path>
            </a:pathLst>
          </a:custGeom>
          <a:ln w="9144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0967" y="3125277"/>
            <a:ext cx="1045844" cy="167005"/>
          </a:xfrm>
          <a:custGeom>
            <a:avLst/>
            <a:gdLst/>
            <a:ahLst/>
            <a:cxnLst/>
            <a:rect l="l" t="t" r="r" b="b"/>
            <a:pathLst>
              <a:path w="1045844" h="167005">
                <a:moveTo>
                  <a:pt x="1045337" y="0"/>
                </a:moveTo>
                <a:lnTo>
                  <a:pt x="0" y="167004"/>
                </a:lnTo>
              </a:path>
            </a:pathLst>
          </a:custGeom>
          <a:ln w="9143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65476" y="3152710"/>
            <a:ext cx="775970" cy="803275"/>
          </a:xfrm>
          <a:custGeom>
            <a:avLst/>
            <a:gdLst/>
            <a:ahLst/>
            <a:cxnLst/>
            <a:rect l="l" t="t" r="r" b="b"/>
            <a:pathLst>
              <a:path w="775969" h="803275">
                <a:moveTo>
                  <a:pt x="775715" y="0"/>
                </a:moveTo>
                <a:lnTo>
                  <a:pt x="0" y="802894"/>
                </a:lnTo>
              </a:path>
            </a:pathLst>
          </a:custGeom>
          <a:ln w="9144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69692" y="3170998"/>
            <a:ext cx="595630" cy="1233170"/>
          </a:xfrm>
          <a:custGeom>
            <a:avLst/>
            <a:gdLst/>
            <a:ahLst/>
            <a:cxnLst/>
            <a:rect l="l" t="t" r="r" b="b"/>
            <a:pathLst>
              <a:path w="595630" h="1233170">
                <a:moveTo>
                  <a:pt x="595503" y="0"/>
                </a:moveTo>
                <a:lnTo>
                  <a:pt x="0" y="1232662"/>
                </a:lnTo>
              </a:path>
            </a:pathLst>
          </a:custGeom>
          <a:ln w="9144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26436" y="3177094"/>
            <a:ext cx="745490" cy="909319"/>
          </a:xfrm>
          <a:custGeom>
            <a:avLst/>
            <a:gdLst/>
            <a:ahLst/>
            <a:cxnLst/>
            <a:rect l="l" t="t" r="r" b="b"/>
            <a:pathLst>
              <a:path w="745489" h="909320">
                <a:moveTo>
                  <a:pt x="745363" y="0"/>
                </a:moveTo>
                <a:lnTo>
                  <a:pt x="0" y="908812"/>
                </a:lnTo>
              </a:path>
            </a:pathLst>
          </a:custGeom>
          <a:ln w="9144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95777" y="3662493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0" y="72384"/>
                </a:moveTo>
                <a:lnTo>
                  <a:pt x="12179" y="32162"/>
                </a:lnTo>
                <a:lnTo>
                  <a:pt x="43613" y="5931"/>
                </a:lnTo>
                <a:lnTo>
                  <a:pt x="71482" y="0"/>
                </a:lnTo>
                <a:lnTo>
                  <a:pt x="86179" y="1428"/>
                </a:lnTo>
                <a:lnTo>
                  <a:pt x="122923" y="20648"/>
                </a:lnTo>
                <a:lnTo>
                  <a:pt x="143015" y="56426"/>
                </a:lnTo>
                <a:lnTo>
                  <a:pt x="144761" y="70732"/>
                </a:lnTo>
                <a:lnTo>
                  <a:pt x="143352" y="85596"/>
                </a:lnTo>
                <a:lnTo>
                  <a:pt x="124323" y="122612"/>
                </a:lnTo>
                <a:lnTo>
                  <a:pt x="88853" y="142892"/>
                </a:lnTo>
                <a:lnTo>
                  <a:pt x="74656" y="144739"/>
                </a:lnTo>
                <a:lnTo>
                  <a:pt x="59655" y="143347"/>
                </a:lnTo>
                <a:lnTo>
                  <a:pt x="22416" y="124480"/>
                </a:lnTo>
                <a:lnTo>
                  <a:pt x="1982" y="89264"/>
                </a:lnTo>
                <a:lnTo>
                  <a:pt x="0" y="72384"/>
                </a:lnTo>
                <a:close/>
              </a:path>
            </a:pathLst>
          </a:custGeom>
          <a:ln w="25908">
            <a:solidFill>
              <a:srgbClr val="6C1F7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20618" y="3401884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80" h="143510">
                <a:moveTo>
                  <a:pt x="0" y="71627"/>
                </a:moveTo>
                <a:lnTo>
                  <a:pt x="12301" y="31686"/>
                </a:lnTo>
                <a:lnTo>
                  <a:pt x="44020" y="5713"/>
                </a:lnTo>
                <a:lnTo>
                  <a:pt x="72110" y="0"/>
                </a:lnTo>
                <a:lnTo>
                  <a:pt x="86737" y="1445"/>
                </a:lnTo>
                <a:lnTo>
                  <a:pt x="123382" y="20835"/>
                </a:lnTo>
                <a:lnTo>
                  <a:pt x="143221" y="56791"/>
                </a:lnTo>
                <a:lnTo>
                  <a:pt x="144778" y="71120"/>
                </a:lnTo>
                <a:lnTo>
                  <a:pt x="143325" y="85623"/>
                </a:lnTo>
                <a:lnTo>
                  <a:pt x="123815" y="121960"/>
                </a:lnTo>
                <a:lnTo>
                  <a:pt x="87562" y="141677"/>
                </a:lnTo>
                <a:lnTo>
                  <a:pt x="73089" y="143252"/>
                </a:lnTo>
                <a:lnTo>
                  <a:pt x="58365" y="141816"/>
                </a:lnTo>
                <a:lnTo>
                  <a:pt x="21566" y="122532"/>
                </a:lnTo>
                <a:lnTo>
                  <a:pt x="1620" y="86749"/>
                </a:lnTo>
                <a:lnTo>
                  <a:pt x="0" y="71627"/>
                </a:lnTo>
                <a:close/>
              </a:path>
            </a:pathLst>
          </a:custGeom>
          <a:ln w="25908">
            <a:solidFill>
              <a:srgbClr val="6C1F7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89681" y="4349812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80" h="143510">
                <a:moveTo>
                  <a:pt x="0" y="71627"/>
                </a:moveTo>
                <a:lnTo>
                  <a:pt x="12301" y="31686"/>
                </a:lnTo>
                <a:lnTo>
                  <a:pt x="44020" y="5713"/>
                </a:lnTo>
                <a:lnTo>
                  <a:pt x="72110" y="0"/>
                </a:lnTo>
                <a:lnTo>
                  <a:pt x="86737" y="1445"/>
                </a:lnTo>
                <a:lnTo>
                  <a:pt x="123382" y="20835"/>
                </a:lnTo>
                <a:lnTo>
                  <a:pt x="143221" y="56791"/>
                </a:lnTo>
                <a:lnTo>
                  <a:pt x="144778" y="71120"/>
                </a:lnTo>
                <a:lnTo>
                  <a:pt x="143325" y="85623"/>
                </a:lnTo>
                <a:lnTo>
                  <a:pt x="123815" y="121960"/>
                </a:lnTo>
                <a:lnTo>
                  <a:pt x="87562" y="141677"/>
                </a:lnTo>
                <a:lnTo>
                  <a:pt x="73089" y="143252"/>
                </a:lnTo>
                <a:lnTo>
                  <a:pt x="58365" y="141816"/>
                </a:lnTo>
                <a:lnTo>
                  <a:pt x="21566" y="122532"/>
                </a:lnTo>
                <a:lnTo>
                  <a:pt x="1620" y="86749"/>
                </a:lnTo>
                <a:lnTo>
                  <a:pt x="0" y="71627"/>
                </a:lnTo>
                <a:close/>
              </a:path>
            </a:pathLst>
          </a:custGeom>
          <a:ln w="25908">
            <a:solidFill>
              <a:srgbClr val="6C1F7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24505" y="3473512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80" h="143510">
                <a:moveTo>
                  <a:pt x="0" y="71627"/>
                </a:moveTo>
                <a:lnTo>
                  <a:pt x="12301" y="31686"/>
                </a:lnTo>
                <a:lnTo>
                  <a:pt x="44020" y="5713"/>
                </a:lnTo>
                <a:lnTo>
                  <a:pt x="72110" y="0"/>
                </a:lnTo>
                <a:lnTo>
                  <a:pt x="86737" y="1445"/>
                </a:lnTo>
                <a:lnTo>
                  <a:pt x="123382" y="20835"/>
                </a:lnTo>
                <a:lnTo>
                  <a:pt x="143221" y="56791"/>
                </a:lnTo>
                <a:lnTo>
                  <a:pt x="144778" y="71120"/>
                </a:lnTo>
                <a:lnTo>
                  <a:pt x="143325" y="85623"/>
                </a:lnTo>
                <a:lnTo>
                  <a:pt x="123815" y="121960"/>
                </a:lnTo>
                <a:lnTo>
                  <a:pt x="87562" y="141677"/>
                </a:lnTo>
                <a:lnTo>
                  <a:pt x="73089" y="143252"/>
                </a:lnTo>
                <a:lnTo>
                  <a:pt x="58365" y="141816"/>
                </a:lnTo>
                <a:lnTo>
                  <a:pt x="21566" y="122532"/>
                </a:lnTo>
                <a:lnTo>
                  <a:pt x="1620" y="86749"/>
                </a:lnTo>
                <a:lnTo>
                  <a:pt x="0" y="71627"/>
                </a:lnTo>
                <a:close/>
              </a:path>
            </a:pathLst>
          </a:custGeom>
          <a:ln w="25908">
            <a:solidFill>
              <a:srgbClr val="6C1F7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1328" y="2950018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69">
                <a:moveTo>
                  <a:pt x="45051" y="0"/>
                </a:moveTo>
                <a:lnTo>
                  <a:pt x="8737" y="18302"/>
                </a:lnTo>
                <a:lnTo>
                  <a:pt x="0" y="44785"/>
                </a:lnTo>
                <a:lnTo>
                  <a:pt x="2277" y="59061"/>
                </a:lnTo>
                <a:lnTo>
                  <a:pt x="8622" y="71428"/>
                </a:lnTo>
                <a:lnTo>
                  <a:pt x="18300" y="81170"/>
                </a:lnTo>
                <a:lnTo>
                  <a:pt x="30577" y="87571"/>
                </a:lnTo>
                <a:lnTo>
                  <a:pt x="44721" y="89915"/>
                </a:lnTo>
                <a:lnTo>
                  <a:pt x="58993" y="87646"/>
                </a:lnTo>
                <a:lnTo>
                  <a:pt x="71370" y="81322"/>
                </a:lnTo>
                <a:lnTo>
                  <a:pt x="81129" y="71666"/>
                </a:lnTo>
                <a:lnTo>
                  <a:pt x="87551" y="59400"/>
                </a:lnTo>
                <a:lnTo>
                  <a:pt x="89914" y="45248"/>
                </a:lnTo>
                <a:lnTo>
                  <a:pt x="89888" y="44785"/>
                </a:lnTo>
                <a:lnTo>
                  <a:pt x="71551" y="8687"/>
                </a:lnTo>
                <a:lnTo>
                  <a:pt x="4505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3248" y="2994214"/>
            <a:ext cx="1781175" cy="120650"/>
          </a:xfrm>
          <a:custGeom>
            <a:avLst/>
            <a:gdLst/>
            <a:ahLst/>
            <a:cxnLst/>
            <a:rect l="l" t="t" r="r" b="b"/>
            <a:pathLst>
              <a:path w="1781175" h="120650">
                <a:moveTo>
                  <a:pt x="1780667" y="120650"/>
                </a:moveTo>
                <a:lnTo>
                  <a:pt x="0" y="0"/>
                </a:lnTo>
              </a:path>
            </a:pathLst>
          </a:custGeom>
          <a:ln w="9144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0085" y="2921829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80">
                <a:moveTo>
                  <a:pt x="0" y="72384"/>
                </a:moveTo>
                <a:lnTo>
                  <a:pt x="12186" y="32162"/>
                </a:lnTo>
                <a:lnTo>
                  <a:pt x="43624" y="5931"/>
                </a:lnTo>
                <a:lnTo>
                  <a:pt x="71483" y="0"/>
                </a:lnTo>
                <a:lnTo>
                  <a:pt x="86172" y="1428"/>
                </a:lnTo>
                <a:lnTo>
                  <a:pt x="122914" y="20648"/>
                </a:lnTo>
                <a:lnTo>
                  <a:pt x="143014" y="56426"/>
                </a:lnTo>
                <a:lnTo>
                  <a:pt x="144761" y="70732"/>
                </a:lnTo>
                <a:lnTo>
                  <a:pt x="143351" y="85596"/>
                </a:lnTo>
                <a:lnTo>
                  <a:pt x="124314" y="122612"/>
                </a:lnTo>
                <a:lnTo>
                  <a:pt x="88845" y="142892"/>
                </a:lnTo>
                <a:lnTo>
                  <a:pt x="74654" y="144739"/>
                </a:lnTo>
                <a:lnTo>
                  <a:pt x="59661" y="143347"/>
                </a:lnTo>
                <a:lnTo>
                  <a:pt x="22425" y="124479"/>
                </a:lnTo>
                <a:lnTo>
                  <a:pt x="1983" y="89263"/>
                </a:lnTo>
                <a:lnTo>
                  <a:pt x="0" y="72384"/>
                </a:lnTo>
                <a:close/>
              </a:path>
            </a:pathLst>
          </a:custGeom>
          <a:ln w="25908">
            <a:solidFill>
              <a:srgbClr val="6C1F7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95906" y="3258502"/>
            <a:ext cx="142875" cy="141605"/>
          </a:xfrm>
          <a:custGeom>
            <a:avLst/>
            <a:gdLst/>
            <a:ahLst/>
            <a:cxnLst/>
            <a:rect l="l" t="t" r="r" b="b"/>
            <a:pathLst>
              <a:path w="142875" h="141604">
                <a:moveTo>
                  <a:pt x="0" y="70229"/>
                </a:moveTo>
                <a:lnTo>
                  <a:pt x="12318" y="30106"/>
                </a:lnTo>
                <a:lnTo>
                  <a:pt x="44003" y="4141"/>
                </a:lnTo>
                <a:lnTo>
                  <a:pt x="57502" y="0"/>
                </a:lnTo>
                <a:lnTo>
                  <a:pt x="74806" y="768"/>
                </a:lnTo>
                <a:lnTo>
                  <a:pt x="115965" y="16168"/>
                </a:lnTo>
                <a:lnTo>
                  <a:pt x="139075" y="46487"/>
                </a:lnTo>
                <a:lnTo>
                  <a:pt x="142340" y="58858"/>
                </a:lnTo>
                <a:lnTo>
                  <a:pt x="141380" y="75673"/>
                </a:lnTo>
                <a:lnTo>
                  <a:pt x="125064" y="115936"/>
                </a:lnTo>
                <a:lnTo>
                  <a:pt x="93545" y="138344"/>
                </a:lnTo>
                <a:lnTo>
                  <a:pt x="80760" y="141272"/>
                </a:lnTo>
                <a:lnTo>
                  <a:pt x="64363" y="140170"/>
                </a:lnTo>
                <a:lnTo>
                  <a:pt x="24846" y="123128"/>
                </a:lnTo>
                <a:lnTo>
                  <a:pt x="3012" y="90630"/>
                </a:lnTo>
                <a:lnTo>
                  <a:pt x="0" y="70229"/>
                </a:lnTo>
                <a:close/>
              </a:path>
            </a:pathLst>
          </a:custGeom>
          <a:ln w="25908">
            <a:solidFill>
              <a:srgbClr val="6C1F7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57549" y="2676465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80">
                <a:moveTo>
                  <a:pt x="0" y="72384"/>
                </a:moveTo>
                <a:lnTo>
                  <a:pt x="12179" y="32162"/>
                </a:lnTo>
                <a:lnTo>
                  <a:pt x="43613" y="5931"/>
                </a:lnTo>
                <a:lnTo>
                  <a:pt x="71482" y="0"/>
                </a:lnTo>
                <a:lnTo>
                  <a:pt x="86179" y="1428"/>
                </a:lnTo>
                <a:lnTo>
                  <a:pt x="122923" y="20648"/>
                </a:lnTo>
                <a:lnTo>
                  <a:pt x="143015" y="56426"/>
                </a:lnTo>
                <a:lnTo>
                  <a:pt x="144761" y="70732"/>
                </a:lnTo>
                <a:lnTo>
                  <a:pt x="143352" y="85596"/>
                </a:lnTo>
                <a:lnTo>
                  <a:pt x="124323" y="122612"/>
                </a:lnTo>
                <a:lnTo>
                  <a:pt x="88853" y="142892"/>
                </a:lnTo>
                <a:lnTo>
                  <a:pt x="74656" y="144739"/>
                </a:lnTo>
                <a:lnTo>
                  <a:pt x="59655" y="143347"/>
                </a:lnTo>
                <a:lnTo>
                  <a:pt x="22416" y="124480"/>
                </a:lnTo>
                <a:lnTo>
                  <a:pt x="1982" y="89264"/>
                </a:lnTo>
                <a:lnTo>
                  <a:pt x="0" y="72384"/>
                </a:lnTo>
                <a:close/>
              </a:path>
            </a:pathLst>
          </a:custGeom>
          <a:ln w="25908">
            <a:solidFill>
              <a:srgbClr val="6C1F7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237509" y="2756599"/>
            <a:ext cx="421640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Chi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/S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hangha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9425" y="3114739"/>
            <a:ext cx="848994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470534">
              <a:lnSpc>
                <a:spcPct val="100000"/>
              </a:lnSpc>
              <a:spcBef>
                <a:spcPts val="500"/>
              </a:spcBef>
            </a:pP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35" dirty="0">
                <a:latin typeface="Arial"/>
                <a:cs typeface="Arial"/>
              </a:rPr>
              <a:t>y</a:t>
            </a:r>
            <a:r>
              <a:rPr sz="700" spc="-10" dirty="0">
                <a:latin typeface="Arial"/>
                <a:cs typeface="Arial"/>
              </a:rPr>
              <a:t>an</a:t>
            </a:r>
            <a:r>
              <a:rPr sz="700" dirty="0">
                <a:latin typeface="Arial"/>
                <a:cs typeface="Arial"/>
              </a:rPr>
              <a:t>ma</a:t>
            </a:r>
            <a:r>
              <a:rPr sz="700" spc="-5" dirty="0">
                <a:latin typeface="Arial"/>
                <a:cs typeface="Arial"/>
              </a:rPr>
              <a:t>r</a:t>
            </a:r>
            <a:endParaRPr sz="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21534" y="3578924"/>
            <a:ext cx="64071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ha</a:t>
            </a:r>
            <a:r>
              <a:rPr sz="700" spc="-5" dirty="0">
                <a:latin typeface="Arial"/>
                <a:cs typeface="Arial"/>
              </a:rPr>
              <a:t>il</a:t>
            </a:r>
            <a:r>
              <a:rPr sz="700" spc="-10" dirty="0">
                <a:latin typeface="Arial"/>
                <a:cs typeface="Arial"/>
              </a:rPr>
              <a:t>an</a:t>
            </a:r>
            <a:r>
              <a:rPr sz="700" spc="-5" dirty="0"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  <a:p>
            <a:pPr marL="303530">
              <a:lnSpc>
                <a:spcPct val="100000"/>
              </a:lnSpc>
              <a:spcBef>
                <a:spcPts val="484"/>
              </a:spcBef>
            </a:pPr>
            <a:r>
              <a:rPr sz="700" spc="-5" dirty="0">
                <a:latin typeface="Arial"/>
                <a:cs typeface="Arial"/>
              </a:rPr>
              <a:t>Vie</a:t>
            </a:r>
            <a:r>
              <a:rPr sz="700" spc="-10" dirty="0">
                <a:latin typeface="Arial"/>
                <a:cs typeface="Arial"/>
              </a:rPr>
              <a:t>tnam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70174" y="4574731"/>
            <a:ext cx="4057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10" dirty="0">
                <a:latin typeface="Arial"/>
                <a:cs typeface="Arial"/>
              </a:rPr>
              <a:t>ndone</a:t>
            </a:r>
            <a:r>
              <a:rPr sz="700" spc="-5" dirty="0">
                <a:latin typeface="Arial"/>
                <a:cs typeface="Arial"/>
              </a:rPr>
              <a:t>sia</a:t>
            </a:r>
            <a:endParaRPr sz="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77843" y="3516440"/>
            <a:ext cx="40830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latin typeface="Arial"/>
                <a:cs typeface="Arial"/>
              </a:rPr>
              <a:t>P</a:t>
            </a:r>
            <a:r>
              <a:rPr sz="700" spc="-10" dirty="0">
                <a:latin typeface="Arial"/>
                <a:cs typeface="Arial"/>
              </a:rPr>
              <a:t>h</a:t>
            </a:r>
            <a:r>
              <a:rPr sz="700" spc="-5" dirty="0">
                <a:latin typeface="Arial"/>
                <a:cs typeface="Arial"/>
              </a:rPr>
              <a:t>ilip</a:t>
            </a:r>
            <a:r>
              <a:rPr sz="700" spc="-10" dirty="0">
                <a:latin typeface="Arial"/>
                <a:cs typeface="Arial"/>
              </a:rPr>
              <a:t>p</a:t>
            </a:r>
            <a:r>
              <a:rPr sz="700" spc="-5" dirty="0">
                <a:latin typeface="Arial"/>
                <a:cs typeface="Arial"/>
              </a:rPr>
              <a:t>ine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436607" y="5588506"/>
            <a:ext cx="355092" cy="11719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15128" y="3499103"/>
            <a:ext cx="3983735" cy="6471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296027" y="3581400"/>
            <a:ext cx="36677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Assist Taiwanese </a:t>
            </a:r>
            <a:r>
              <a:rPr sz="1400" dirty="0" smtClean="0">
                <a:solidFill>
                  <a:srgbClr val="FFFFFF"/>
                </a:solidFill>
                <a:latin typeface="Arial"/>
                <a:cs typeface="Arial"/>
              </a:rPr>
              <a:t>enterprises</a:t>
            </a:r>
            <a:r>
              <a:rPr lang="en-AU" sz="14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AU" sz="14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sz="1400" dirty="0" smtClean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enter into ASPAC Market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34128" y="3499103"/>
            <a:ext cx="384048" cy="481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899786" y="3640040"/>
            <a:ext cx="25272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r>
              <a:rPr sz="16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236464" y="2592323"/>
            <a:ext cx="3983736" cy="464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317363" y="2675696"/>
            <a:ext cx="3899788" cy="27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4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Carry out OneKPMG Strategy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50" dirty="0"/>
              <a:t>©</a:t>
            </a:r>
            <a:r>
              <a:rPr spc="-5" dirty="0"/>
              <a:t> 201</a:t>
            </a:r>
            <a:r>
              <a:rPr dirty="0"/>
              <a:t>7</a:t>
            </a:r>
            <a:r>
              <a:rPr spc="25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Dea</a:t>
            </a:r>
            <a:r>
              <a:rPr spc="40" dirty="0"/>
              <a:t>l</a:t>
            </a:r>
            <a:r>
              <a:rPr spc="20" dirty="0"/>
              <a:t> </a:t>
            </a:r>
            <a:r>
              <a:rPr spc="35" dirty="0"/>
              <a:t>A</a:t>
            </a:r>
            <a:r>
              <a:rPr spc="30" dirty="0"/>
              <a:t>dvi</a:t>
            </a:r>
            <a:r>
              <a:rPr spc="40" dirty="0"/>
              <a:t>sory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40" dirty="0"/>
              <a:t>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20" dirty="0"/>
              <a:t>d,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Ta</a:t>
            </a:r>
            <a:r>
              <a:rPr spc="40" dirty="0"/>
              <a:t>iwan</a:t>
            </a:r>
            <a:r>
              <a:rPr spc="-10" dirty="0"/>
              <a:t> </a:t>
            </a:r>
            <a:r>
              <a:rPr dirty="0"/>
              <a:t>c</a:t>
            </a:r>
            <a:r>
              <a:rPr spc="45" dirty="0"/>
              <a:t>omp</a:t>
            </a:r>
            <a:r>
              <a:rPr spc="35" dirty="0"/>
              <a:t>a</a:t>
            </a:r>
            <a:r>
              <a:rPr spc="45" dirty="0"/>
              <a:t>ny</a:t>
            </a:r>
            <a:r>
              <a:rPr spc="-10" dirty="0"/>
              <a:t> </a:t>
            </a:r>
            <a:r>
              <a:rPr spc="40" dirty="0"/>
              <a:t>li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20" dirty="0"/>
              <a:t> </a:t>
            </a:r>
            <a:r>
              <a:rPr spc="45" dirty="0"/>
              <a:t>by</a:t>
            </a:r>
            <a:r>
              <a:rPr dirty="0"/>
              <a:t> </a:t>
            </a:r>
            <a:r>
              <a:rPr spc="5" dirty="0"/>
              <a:t>s</a:t>
            </a:r>
            <a:r>
              <a:rPr spc="35" dirty="0"/>
              <a:t>ha</a:t>
            </a:r>
            <a:r>
              <a:rPr spc="1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a</a:t>
            </a:r>
            <a:r>
              <a:rPr spc="40" dirty="0"/>
              <a:t>nd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65" dirty="0"/>
              <a:t>rm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35" dirty="0"/>
              <a:t>t</a:t>
            </a:r>
            <a:r>
              <a:rPr spc="20" dirty="0"/>
              <a:t>he</a:t>
            </a:r>
            <a:r>
              <a:rPr dirty="0"/>
              <a:t> 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spc="35" dirty="0"/>
              <a:t>ne</a:t>
            </a:r>
            <a:r>
              <a:rPr spc="5" dirty="0"/>
              <a:t>t</a:t>
            </a:r>
            <a:r>
              <a:rPr spc="65" dirty="0"/>
              <a:t>wo</a:t>
            </a:r>
            <a:r>
              <a:rPr spc="20" dirty="0"/>
              <a:t>rk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40" dirty="0"/>
              <a:t>i</a:t>
            </a:r>
            <a:r>
              <a:rPr spc="25" dirty="0"/>
              <a:t>ndep</a:t>
            </a:r>
            <a:r>
              <a:rPr spc="20" dirty="0"/>
              <a:t>e</a:t>
            </a:r>
            <a:r>
              <a:rPr spc="35" dirty="0"/>
              <a:t>ndent</a:t>
            </a:r>
            <a:r>
              <a:rPr spc="2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35" dirty="0"/>
              <a:t>r</a:t>
            </a:r>
            <a:r>
              <a:rPr spc="85" dirty="0"/>
              <a:t>m</a:t>
            </a:r>
            <a:r>
              <a:rPr dirty="0"/>
              <a:t>s</a:t>
            </a:r>
            <a:r>
              <a:rPr spc="-5" dirty="0"/>
              <a:t> a</a:t>
            </a:r>
            <a:r>
              <a:rPr spc="35" dirty="0"/>
              <a:t>ff</a:t>
            </a:r>
            <a:r>
              <a:rPr spc="40" dirty="0"/>
              <a:t>ili</a:t>
            </a:r>
            <a:r>
              <a:rPr spc="-5" dirty="0"/>
              <a:t>a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10" dirty="0"/>
              <a:t> </a:t>
            </a:r>
            <a:r>
              <a:rPr spc="100" dirty="0"/>
              <a:t>w</a:t>
            </a:r>
            <a:r>
              <a:rPr spc="35" dirty="0"/>
              <a:t>it</a:t>
            </a:r>
            <a:r>
              <a:rPr spc="40" dirty="0"/>
              <a:t>h</a:t>
            </a:r>
            <a:r>
              <a:rPr spc="-10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-5" dirty="0"/>
              <a:t> </a:t>
            </a:r>
            <a:r>
              <a:rPr spc="-50" dirty="0"/>
              <a:t>C</a:t>
            </a:r>
            <a:r>
              <a:rPr spc="25" dirty="0"/>
              <a:t>oopera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5" dirty="0"/>
              <a:t>v</a:t>
            </a:r>
            <a:r>
              <a:rPr dirty="0"/>
              <a:t>e </a:t>
            </a:r>
            <a:r>
              <a:rPr spc="-5" dirty="0"/>
              <a:t>(</a:t>
            </a:r>
            <a:r>
              <a:rPr spc="10" dirty="0"/>
              <a:t>"</a:t>
            </a:r>
            <a:r>
              <a:rPr spc="25"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10" dirty="0"/>
              <a:t>"),</a:t>
            </a:r>
            <a:r>
              <a:rPr spc="-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</a:t>
            </a:r>
            <a:r>
              <a:rPr spc="100" dirty="0"/>
              <a:t>w</a:t>
            </a:r>
            <a:r>
              <a:rPr spc="35" dirty="0"/>
              <a:t>i</a:t>
            </a:r>
            <a:r>
              <a:rPr dirty="0"/>
              <a:t>ss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40" dirty="0"/>
              <a:t>i</a:t>
            </a:r>
            <a:r>
              <a:rPr spc="35" dirty="0"/>
              <a:t>ty</a:t>
            </a:r>
            <a:r>
              <a:rPr dirty="0"/>
              <a:t>.</a:t>
            </a:r>
            <a:r>
              <a:rPr spc="5" dirty="0"/>
              <a:t> </a:t>
            </a:r>
            <a:r>
              <a:rPr spc="35" dirty="0"/>
              <a:t>A</a:t>
            </a:r>
            <a:r>
              <a:rPr spc="40" dirty="0"/>
              <a:t>ll</a:t>
            </a:r>
            <a:r>
              <a:rPr spc="-5" dirty="0"/>
              <a:t> </a:t>
            </a:r>
            <a:r>
              <a:rPr spc="40" dirty="0"/>
              <a:t>ri</a:t>
            </a:r>
            <a:r>
              <a:rPr spc="30" dirty="0"/>
              <a:t>ghts</a:t>
            </a:r>
            <a:r>
              <a:rPr spc="-15" dirty="0"/>
              <a:t> </a:t>
            </a:r>
            <a:r>
              <a:rPr spc="15" dirty="0"/>
              <a:t>r</a:t>
            </a:r>
            <a:r>
              <a:rPr spc="20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spc="35" dirty="0"/>
              <a:t>r</a:t>
            </a:r>
            <a:r>
              <a:rPr spc="50" dirty="0"/>
              <a:t>v</a:t>
            </a:r>
            <a:r>
              <a:rPr spc="-5" dirty="0"/>
              <a:t>e</a:t>
            </a:r>
            <a:r>
              <a:rPr spc="20" dirty="0"/>
              <a:t>d.</a:t>
            </a:r>
            <a:r>
              <a:rPr spc="10" dirty="0"/>
              <a:t> </a:t>
            </a:r>
            <a:r>
              <a:rPr spc="15" dirty="0"/>
              <a:t>Pri</a:t>
            </a:r>
            <a:r>
              <a:rPr spc="75" dirty="0"/>
              <a:t>n</a:t>
            </a:r>
            <a:r>
              <a:rPr spc="20" dirty="0"/>
              <a:t>te</a:t>
            </a:r>
            <a:r>
              <a:rPr spc="35" dirty="0"/>
              <a:t>d</a:t>
            </a:r>
            <a:r>
              <a:rPr spc="-5" dirty="0"/>
              <a:t> </a:t>
            </a:r>
            <a:r>
              <a:rPr spc="40" dirty="0"/>
              <a:t>in</a:t>
            </a:r>
            <a:r>
              <a:rPr spc="-10" dirty="0"/>
              <a:t> </a:t>
            </a:r>
            <a:r>
              <a:rPr spc="-5" dirty="0"/>
              <a:t>Ta</a:t>
            </a:r>
            <a:r>
              <a:rPr spc="40" dirty="0"/>
              <a:t>i</a:t>
            </a:r>
            <a:r>
              <a:rPr spc="30" dirty="0"/>
              <a:t>wan.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endParaRPr spc="-10" dirty="0"/>
          </a:p>
        </p:txBody>
      </p:sp>
      <p:sp>
        <p:nvSpPr>
          <p:cNvPr id="54" name="Rectangle 53"/>
          <p:cNvSpPr/>
          <p:nvPr/>
        </p:nvSpPr>
        <p:spPr>
          <a:xfrm>
            <a:off x="5317363" y="1632313"/>
            <a:ext cx="4953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tabLst>
                <a:tab pos="351790" algn="l"/>
              </a:tabLst>
            </a:pPr>
            <a:r>
              <a:rPr lang="en-AU" sz="1600" dirty="0">
                <a:solidFill>
                  <a:srgbClr val="FFFFFF"/>
                </a:solidFill>
                <a:latin typeface="Arial"/>
                <a:cs typeface="Arial"/>
              </a:rPr>
              <a:t>Establish the one and only</a:t>
            </a:r>
            <a:br>
              <a:rPr lang="en-AU" sz="16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AU" sz="1600" dirty="0">
                <a:solidFill>
                  <a:srgbClr val="FFFFFF"/>
                </a:solidFill>
                <a:latin typeface="Arial"/>
                <a:cs typeface="Arial"/>
              </a:rPr>
              <a:t>professional service platform</a:t>
            </a:r>
            <a:endParaRPr lang="en-AU" sz="1600" dirty="0"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15507" y="4416175"/>
            <a:ext cx="4001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tabLst>
                <a:tab pos="409575" algn="l"/>
              </a:tabLst>
            </a:pPr>
            <a:r>
              <a:rPr lang="en-AU" sz="1500" dirty="0">
                <a:solidFill>
                  <a:srgbClr val="FFFFFF"/>
                </a:solidFill>
                <a:latin typeface="Arial"/>
                <a:cs typeface="Arial"/>
              </a:rPr>
              <a:t>Assist Asia-Pacific </a:t>
            </a:r>
            <a:r>
              <a:rPr lang="en-AU" sz="1500" dirty="0" smtClean="0">
                <a:solidFill>
                  <a:srgbClr val="FFFFFF"/>
                </a:solidFill>
                <a:latin typeface="Arial"/>
                <a:cs typeface="Arial"/>
              </a:rPr>
              <a:t>enterprises</a:t>
            </a:r>
            <a:br>
              <a:rPr lang="en-AU" sz="15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AU" sz="1500" dirty="0" smtClean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AU" sz="1500" dirty="0">
                <a:solidFill>
                  <a:srgbClr val="FFFFFF"/>
                </a:solidFill>
                <a:latin typeface="Arial"/>
                <a:cs typeface="Arial"/>
              </a:rPr>
              <a:t>enter into Taiwan Market</a:t>
            </a:r>
            <a:endParaRPr lang="en-AU" sz="1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32" y="452613"/>
            <a:ext cx="9465768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75"/>
              </a:lnSpc>
            </a:pPr>
            <a:r>
              <a:rPr sz="3900" dirty="0"/>
              <a:t>Taiwan’s Historical Investments in ASEAN</a:t>
            </a:r>
          </a:p>
        </p:txBody>
      </p:sp>
      <p:sp>
        <p:nvSpPr>
          <p:cNvPr id="3" name="object 3"/>
          <p:cNvSpPr/>
          <p:nvPr/>
        </p:nvSpPr>
        <p:spPr>
          <a:xfrm>
            <a:off x="453390" y="1126997"/>
            <a:ext cx="9161780" cy="0"/>
          </a:xfrm>
          <a:custGeom>
            <a:avLst/>
            <a:gdLst/>
            <a:ahLst/>
            <a:cxnLst/>
            <a:rect l="l" t="t" r="r" b="b"/>
            <a:pathLst>
              <a:path w="9161780">
                <a:moveTo>
                  <a:pt x="0" y="0"/>
                </a:moveTo>
                <a:lnTo>
                  <a:pt x="9161399" y="0"/>
                </a:lnTo>
              </a:path>
            </a:pathLst>
          </a:custGeom>
          <a:ln w="19812">
            <a:solidFill>
              <a:srgbClr val="005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5589" y="261178"/>
            <a:ext cx="824931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dirty="0">
                <a:solidFill>
                  <a:srgbClr val="002F86"/>
                </a:solidFill>
                <a:latin typeface="Arial"/>
                <a:cs typeface="Arial"/>
              </a:rPr>
              <a:t>Discover Asia Pacific’s business opportunities through CACCI – Taiwan Perspective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91471" y="5622034"/>
            <a:ext cx="355092" cy="1171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9936" y="2196083"/>
            <a:ext cx="9445752" cy="2814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5751" y="1853183"/>
            <a:ext cx="833627" cy="589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0135" y="1877567"/>
            <a:ext cx="729995" cy="48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07792" y="1853183"/>
            <a:ext cx="998219" cy="551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32176" y="1877567"/>
            <a:ext cx="894588" cy="4480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0791" y="1857755"/>
            <a:ext cx="987551" cy="5471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75176" y="1882139"/>
            <a:ext cx="883920" cy="4434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74564" y="1853183"/>
            <a:ext cx="833627" cy="589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98947" y="1877567"/>
            <a:ext cx="729996" cy="4861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44411" y="1853183"/>
            <a:ext cx="830580" cy="5882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68796" y="1877567"/>
            <a:ext cx="726948" cy="4846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51419" y="1863851"/>
            <a:ext cx="829055" cy="5882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75804" y="1888235"/>
            <a:ext cx="725424" cy="4846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24900" y="1883664"/>
            <a:ext cx="829055" cy="5684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49283" y="1908048"/>
            <a:ext cx="725424" cy="4648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0200" y="5119842"/>
            <a:ext cx="744600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Note:</a:t>
            </a:r>
            <a:r>
              <a:rPr sz="900" i="1" spc="-10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The</a:t>
            </a:r>
            <a:r>
              <a:rPr sz="900" i="1" spc="-10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spc="5" dirty="0">
                <a:solidFill>
                  <a:srgbClr val="002F86"/>
                </a:solidFill>
                <a:latin typeface="Arial"/>
                <a:cs typeface="Arial"/>
              </a:rPr>
              <a:t>s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ele</a:t>
            </a:r>
            <a:r>
              <a:rPr sz="900" i="1" spc="5" dirty="0">
                <a:solidFill>
                  <a:srgbClr val="002F86"/>
                </a:solidFill>
                <a:latin typeface="Arial"/>
                <a:cs typeface="Arial"/>
              </a:rPr>
              <a:t>c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t</a:t>
            </a:r>
            <a:r>
              <a:rPr sz="900" i="1" spc="-25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ASEAN</a:t>
            </a:r>
            <a:r>
              <a:rPr sz="900" i="1" spc="-5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spc="5" dirty="0">
                <a:solidFill>
                  <a:srgbClr val="002F86"/>
                </a:solidFill>
                <a:latin typeface="Arial"/>
                <a:cs typeface="Arial"/>
              </a:rPr>
              <a:t>c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ountr</a:t>
            </a:r>
            <a:r>
              <a:rPr sz="900" i="1" spc="5" dirty="0">
                <a:solidFill>
                  <a:srgbClr val="002F86"/>
                </a:solidFill>
                <a:latin typeface="Arial"/>
                <a:cs typeface="Arial"/>
              </a:rPr>
              <a:t>i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es</a:t>
            </a:r>
            <a:r>
              <a:rPr sz="900" i="1" spc="-30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pre</a:t>
            </a:r>
            <a:r>
              <a:rPr sz="900" i="1" spc="5" dirty="0">
                <a:solidFill>
                  <a:srgbClr val="002F86"/>
                </a:solidFill>
                <a:latin typeface="Arial"/>
                <a:cs typeface="Arial"/>
              </a:rPr>
              <a:t>s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ented</a:t>
            </a:r>
            <a:r>
              <a:rPr sz="900" i="1" spc="-35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abo</a:t>
            </a:r>
            <a:r>
              <a:rPr sz="900" i="1" spc="5" dirty="0">
                <a:solidFill>
                  <a:srgbClr val="002F86"/>
                </a:solidFill>
                <a:latin typeface="Arial"/>
                <a:cs typeface="Arial"/>
              </a:rPr>
              <a:t>v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e</a:t>
            </a:r>
            <a:r>
              <a:rPr sz="900" i="1" spc="5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in</a:t>
            </a:r>
            <a:r>
              <a:rPr sz="900" i="1" spc="5" dirty="0">
                <a:solidFill>
                  <a:srgbClr val="002F86"/>
                </a:solidFill>
                <a:latin typeface="Arial"/>
                <a:cs typeface="Arial"/>
              </a:rPr>
              <a:t>c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lude</a:t>
            </a:r>
            <a:r>
              <a:rPr sz="900" i="1" spc="-35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only</a:t>
            </a:r>
            <a:r>
              <a:rPr sz="900" i="1" spc="-5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tho</a:t>
            </a:r>
            <a:r>
              <a:rPr sz="900" i="1" spc="5" dirty="0">
                <a:solidFill>
                  <a:srgbClr val="002F86"/>
                </a:solidFill>
                <a:latin typeface="Arial"/>
                <a:cs typeface="Arial"/>
              </a:rPr>
              <a:t>s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e</a:t>
            </a:r>
            <a:r>
              <a:rPr sz="900" i="1" spc="-20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where</a:t>
            </a:r>
            <a:r>
              <a:rPr sz="900" i="1" spc="-10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Taiwan</a:t>
            </a:r>
            <a:r>
              <a:rPr sz="900" i="1" spc="-20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has</a:t>
            </a:r>
            <a:r>
              <a:rPr sz="900" i="1" spc="-5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spc="5" dirty="0">
                <a:solidFill>
                  <a:srgbClr val="002F86"/>
                </a:solidFill>
                <a:latin typeface="Arial"/>
                <a:cs typeface="Arial"/>
              </a:rPr>
              <a:t>s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ignif</a:t>
            </a:r>
            <a:r>
              <a:rPr sz="900" i="1" spc="5" dirty="0">
                <a:solidFill>
                  <a:srgbClr val="002F86"/>
                </a:solidFill>
                <a:latin typeface="Arial"/>
                <a:cs typeface="Arial"/>
              </a:rPr>
              <a:t>ic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a</a:t>
            </a:r>
            <a:r>
              <a:rPr sz="900" i="1" spc="-10" dirty="0">
                <a:solidFill>
                  <a:srgbClr val="002F86"/>
                </a:solidFill>
                <a:latin typeface="Arial"/>
                <a:cs typeface="Arial"/>
              </a:rPr>
              <a:t>n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t</a:t>
            </a:r>
            <a:r>
              <a:rPr sz="900" i="1" spc="-35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in</a:t>
            </a:r>
            <a:r>
              <a:rPr sz="900" i="1" spc="5" dirty="0">
                <a:solidFill>
                  <a:srgbClr val="002F86"/>
                </a:solidFill>
                <a:latin typeface="Arial"/>
                <a:cs typeface="Arial"/>
              </a:rPr>
              <a:t>v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e</a:t>
            </a:r>
            <a:r>
              <a:rPr sz="900" i="1" spc="5" dirty="0">
                <a:solidFill>
                  <a:srgbClr val="002F86"/>
                </a:solidFill>
                <a:latin typeface="Arial"/>
                <a:cs typeface="Arial"/>
              </a:rPr>
              <a:t>s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t</a:t>
            </a:r>
            <a:r>
              <a:rPr sz="900" i="1" spc="-5" dirty="0">
                <a:solidFill>
                  <a:srgbClr val="002F86"/>
                </a:solidFill>
                <a:latin typeface="Arial"/>
                <a:cs typeface="Arial"/>
              </a:rPr>
              <a:t>m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ents</a:t>
            </a:r>
            <a:r>
              <a:rPr sz="900" i="1" spc="-30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in</a:t>
            </a:r>
            <a:r>
              <a:rPr sz="900" i="1" spc="-10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that</a:t>
            </a:r>
            <a:r>
              <a:rPr sz="900" i="1" spc="-10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date</a:t>
            </a:r>
            <a:r>
              <a:rPr sz="900" i="1" spc="-10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longer</a:t>
            </a:r>
            <a:r>
              <a:rPr sz="900" i="1" spc="20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than</a:t>
            </a:r>
            <a:r>
              <a:rPr sz="900" i="1" spc="-20" dirty="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10 </a:t>
            </a:r>
            <a:r>
              <a:rPr sz="900" i="1" spc="5" dirty="0">
                <a:solidFill>
                  <a:srgbClr val="002F86"/>
                </a:solidFill>
                <a:latin typeface="Arial"/>
                <a:cs typeface="Arial"/>
              </a:rPr>
              <a:t>y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ear</a:t>
            </a:r>
            <a:r>
              <a:rPr sz="900" i="1" spc="5" dirty="0">
                <a:solidFill>
                  <a:srgbClr val="002F86"/>
                </a:solidFill>
                <a:latin typeface="Arial"/>
                <a:cs typeface="Arial"/>
              </a:rPr>
              <a:t>s</a:t>
            </a:r>
            <a:r>
              <a:rPr sz="900" i="1" dirty="0">
                <a:solidFill>
                  <a:srgbClr val="002F86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50" dirty="0"/>
              <a:t>©</a:t>
            </a:r>
            <a:r>
              <a:rPr spc="-5" dirty="0"/>
              <a:t> 201</a:t>
            </a:r>
            <a:r>
              <a:rPr dirty="0"/>
              <a:t>7</a:t>
            </a:r>
            <a:r>
              <a:rPr spc="25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Dea</a:t>
            </a:r>
            <a:r>
              <a:rPr spc="40" dirty="0"/>
              <a:t>l</a:t>
            </a:r>
            <a:r>
              <a:rPr spc="20" dirty="0"/>
              <a:t> </a:t>
            </a:r>
            <a:r>
              <a:rPr spc="35" dirty="0"/>
              <a:t>A</a:t>
            </a:r>
            <a:r>
              <a:rPr spc="30" dirty="0"/>
              <a:t>dvi</a:t>
            </a:r>
            <a:r>
              <a:rPr spc="40" dirty="0"/>
              <a:t>sory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40" dirty="0"/>
              <a:t>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20" dirty="0"/>
              <a:t>d,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Ta</a:t>
            </a:r>
            <a:r>
              <a:rPr spc="40" dirty="0"/>
              <a:t>iwan</a:t>
            </a:r>
            <a:r>
              <a:rPr spc="-10" dirty="0"/>
              <a:t> </a:t>
            </a:r>
            <a:r>
              <a:rPr dirty="0"/>
              <a:t>c</a:t>
            </a:r>
            <a:r>
              <a:rPr spc="45" dirty="0"/>
              <a:t>omp</a:t>
            </a:r>
            <a:r>
              <a:rPr spc="35" dirty="0"/>
              <a:t>a</a:t>
            </a:r>
            <a:r>
              <a:rPr spc="45" dirty="0"/>
              <a:t>ny</a:t>
            </a:r>
            <a:r>
              <a:rPr spc="-10" dirty="0"/>
              <a:t> </a:t>
            </a:r>
            <a:r>
              <a:rPr spc="40" dirty="0"/>
              <a:t>li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20" dirty="0"/>
              <a:t> </a:t>
            </a:r>
            <a:r>
              <a:rPr spc="45" dirty="0"/>
              <a:t>by</a:t>
            </a:r>
            <a:r>
              <a:rPr dirty="0"/>
              <a:t> </a:t>
            </a:r>
            <a:r>
              <a:rPr spc="5" dirty="0"/>
              <a:t>s</a:t>
            </a:r>
            <a:r>
              <a:rPr spc="35" dirty="0"/>
              <a:t>ha</a:t>
            </a:r>
            <a:r>
              <a:rPr spc="1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a</a:t>
            </a:r>
            <a:r>
              <a:rPr spc="40" dirty="0"/>
              <a:t>nd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65" dirty="0"/>
              <a:t>rm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35" dirty="0"/>
              <a:t>t</a:t>
            </a:r>
            <a:r>
              <a:rPr spc="20" dirty="0"/>
              <a:t>he</a:t>
            </a:r>
            <a:r>
              <a:rPr dirty="0"/>
              <a:t> 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spc="35" dirty="0"/>
              <a:t>ne</a:t>
            </a:r>
            <a:r>
              <a:rPr spc="5" dirty="0"/>
              <a:t>t</a:t>
            </a:r>
            <a:r>
              <a:rPr spc="65" dirty="0"/>
              <a:t>wo</a:t>
            </a:r>
            <a:r>
              <a:rPr spc="20" dirty="0"/>
              <a:t>rk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40" dirty="0"/>
              <a:t>i</a:t>
            </a:r>
            <a:r>
              <a:rPr spc="25" dirty="0"/>
              <a:t>ndep</a:t>
            </a:r>
            <a:r>
              <a:rPr spc="20" dirty="0"/>
              <a:t>e</a:t>
            </a:r>
            <a:r>
              <a:rPr spc="35" dirty="0"/>
              <a:t>ndent</a:t>
            </a:r>
            <a:r>
              <a:rPr spc="2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35" dirty="0"/>
              <a:t>r</a:t>
            </a:r>
            <a:r>
              <a:rPr spc="85" dirty="0"/>
              <a:t>m</a:t>
            </a:r>
            <a:r>
              <a:rPr dirty="0"/>
              <a:t>s</a:t>
            </a:r>
            <a:r>
              <a:rPr spc="-5" dirty="0"/>
              <a:t> a</a:t>
            </a:r>
            <a:r>
              <a:rPr spc="35" dirty="0"/>
              <a:t>ff</a:t>
            </a:r>
            <a:r>
              <a:rPr spc="40" dirty="0"/>
              <a:t>ili</a:t>
            </a:r>
            <a:r>
              <a:rPr spc="-5" dirty="0"/>
              <a:t>a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10" dirty="0"/>
              <a:t> </a:t>
            </a:r>
            <a:r>
              <a:rPr spc="100" dirty="0"/>
              <a:t>w</a:t>
            </a:r>
            <a:r>
              <a:rPr spc="35" dirty="0"/>
              <a:t>it</a:t>
            </a:r>
            <a:r>
              <a:rPr spc="40" dirty="0"/>
              <a:t>h</a:t>
            </a:r>
            <a:r>
              <a:rPr spc="-10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-5" dirty="0"/>
              <a:t> </a:t>
            </a:r>
            <a:r>
              <a:rPr spc="-50" dirty="0"/>
              <a:t>C</a:t>
            </a:r>
            <a:r>
              <a:rPr spc="25" dirty="0"/>
              <a:t>oopera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5" dirty="0"/>
              <a:t>v</a:t>
            </a:r>
            <a:r>
              <a:rPr dirty="0"/>
              <a:t>e </a:t>
            </a:r>
            <a:r>
              <a:rPr spc="-5" dirty="0"/>
              <a:t>(</a:t>
            </a:r>
            <a:r>
              <a:rPr spc="10" dirty="0"/>
              <a:t>"</a:t>
            </a:r>
            <a:r>
              <a:rPr spc="25"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10" dirty="0"/>
              <a:t>"),</a:t>
            </a:r>
            <a:r>
              <a:rPr spc="-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</a:t>
            </a:r>
            <a:r>
              <a:rPr spc="100" dirty="0"/>
              <a:t>w</a:t>
            </a:r>
            <a:r>
              <a:rPr spc="35" dirty="0"/>
              <a:t>i</a:t>
            </a:r>
            <a:r>
              <a:rPr dirty="0"/>
              <a:t>ss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40" dirty="0"/>
              <a:t>i</a:t>
            </a:r>
            <a:r>
              <a:rPr spc="35" dirty="0"/>
              <a:t>ty</a:t>
            </a:r>
            <a:r>
              <a:rPr dirty="0"/>
              <a:t>.</a:t>
            </a:r>
            <a:r>
              <a:rPr spc="5" dirty="0"/>
              <a:t> </a:t>
            </a:r>
            <a:r>
              <a:rPr spc="35" dirty="0"/>
              <a:t>A</a:t>
            </a:r>
            <a:r>
              <a:rPr spc="40" dirty="0"/>
              <a:t>ll</a:t>
            </a:r>
            <a:r>
              <a:rPr spc="-5" dirty="0"/>
              <a:t> </a:t>
            </a:r>
            <a:r>
              <a:rPr spc="40" dirty="0"/>
              <a:t>ri</a:t>
            </a:r>
            <a:r>
              <a:rPr spc="30" dirty="0"/>
              <a:t>ghts</a:t>
            </a:r>
            <a:r>
              <a:rPr spc="-15" dirty="0"/>
              <a:t> </a:t>
            </a:r>
            <a:r>
              <a:rPr spc="15" dirty="0"/>
              <a:t>r</a:t>
            </a:r>
            <a:r>
              <a:rPr spc="20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spc="35" dirty="0"/>
              <a:t>r</a:t>
            </a:r>
            <a:r>
              <a:rPr spc="50" dirty="0"/>
              <a:t>v</a:t>
            </a:r>
            <a:r>
              <a:rPr spc="-5" dirty="0"/>
              <a:t>e</a:t>
            </a:r>
            <a:r>
              <a:rPr spc="20" dirty="0"/>
              <a:t>d.</a:t>
            </a:r>
            <a:r>
              <a:rPr spc="10" dirty="0"/>
              <a:t> </a:t>
            </a:r>
            <a:r>
              <a:rPr spc="15" dirty="0"/>
              <a:t>Pri</a:t>
            </a:r>
            <a:r>
              <a:rPr spc="75" dirty="0"/>
              <a:t>n</a:t>
            </a:r>
            <a:r>
              <a:rPr spc="20" dirty="0"/>
              <a:t>te</a:t>
            </a:r>
            <a:r>
              <a:rPr spc="35" dirty="0"/>
              <a:t>d</a:t>
            </a:r>
            <a:r>
              <a:rPr spc="-5" dirty="0"/>
              <a:t> </a:t>
            </a:r>
            <a:r>
              <a:rPr spc="40" dirty="0"/>
              <a:t>in</a:t>
            </a:r>
            <a:r>
              <a:rPr spc="-10" dirty="0"/>
              <a:t> </a:t>
            </a:r>
            <a:r>
              <a:rPr spc="-5" dirty="0"/>
              <a:t>Ta</a:t>
            </a:r>
            <a:r>
              <a:rPr spc="40" dirty="0"/>
              <a:t>i</a:t>
            </a:r>
            <a:r>
              <a:rPr spc="30" dirty="0"/>
              <a:t>wan.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/>
              <a:t>4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4936235" y="1706879"/>
            <a:ext cx="4305300" cy="676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34711" y="2633472"/>
            <a:ext cx="4305299" cy="676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34711" y="3532632"/>
            <a:ext cx="4305299" cy="896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015221" y="6395579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02F86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934" y="6336655"/>
            <a:ext cx="576580" cy="207645"/>
          </a:xfrm>
          <a:custGeom>
            <a:avLst/>
            <a:gdLst/>
            <a:ahLst/>
            <a:cxnLst/>
            <a:rect l="l" t="t" r="r" b="b"/>
            <a:pathLst>
              <a:path w="576580" h="207645">
                <a:moveTo>
                  <a:pt x="507457" y="161916"/>
                </a:moveTo>
                <a:lnTo>
                  <a:pt x="414644" y="161916"/>
                </a:lnTo>
                <a:lnTo>
                  <a:pt x="415561" y="175257"/>
                </a:lnTo>
                <a:lnTo>
                  <a:pt x="445875" y="203390"/>
                </a:lnTo>
                <a:lnTo>
                  <a:pt x="468182" y="207368"/>
                </a:lnTo>
                <a:lnTo>
                  <a:pt x="481619" y="207105"/>
                </a:lnTo>
                <a:lnTo>
                  <a:pt x="494490" y="206280"/>
                </a:lnTo>
                <a:lnTo>
                  <a:pt x="506953" y="204931"/>
                </a:lnTo>
                <a:lnTo>
                  <a:pt x="519164" y="203095"/>
                </a:lnTo>
                <a:lnTo>
                  <a:pt x="528124" y="185693"/>
                </a:lnTo>
                <a:lnTo>
                  <a:pt x="481394" y="185693"/>
                </a:lnTo>
                <a:lnTo>
                  <a:pt x="466085" y="183196"/>
                </a:lnTo>
                <a:lnTo>
                  <a:pt x="455806" y="175334"/>
                </a:lnTo>
                <a:lnTo>
                  <a:pt x="507457" y="161916"/>
                </a:lnTo>
                <a:close/>
              </a:path>
              <a:path w="576580" h="207645">
                <a:moveTo>
                  <a:pt x="160615" y="0"/>
                </a:moveTo>
                <a:lnTo>
                  <a:pt x="32609" y="0"/>
                </a:lnTo>
                <a:lnTo>
                  <a:pt x="32609" y="107669"/>
                </a:lnTo>
                <a:lnTo>
                  <a:pt x="0" y="205097"/>
                </a:lnTo>
                <a:lnTo>
                  <a:pt x="28800" y="205097"/>
                </a:lnTo>
                <a:lnTo>
                  <a:pt x="43125" y="161916"/>
                </a:lnTo>
                <a:lnTo>
                  <a:pt x="576015" y="161916"/>
                </a:lnTo>
                <a:lnTo>
                  <a:pt x="576015" y="157953"/>
                </a:lnTo>
                <a:lnTo>
                  <a:pt x="80460" y="157953"/>
                </a:lnTo>
                <a:lnTo>
                  <a:pt x="76192" y="149619"/>
                </a:lnTo>
                <a:lnTo>
                  <a:pt x="86771" y="139918"/>
                </a:lnTo>
                <a:lnTo>
                  <a:pt x="50591" y="139918"/>
                </a:lnTo>
                <a:lnTo>
                  <a:pt x="65830" y="94415"/>
                </a:lnTo>
                <a:lnTo>
                  <a:pt x="37334" y="94415"/>
                </a:lnTo>
                <a:lnTo>
                  <a:pt x="37334" y="4097"/>
                </a:lnTo>
                <a:lnTo>
                  <a:pt x="160615" y="4097"/>
                </a:lnTo>
                <a:lnTo>
                  <a:pt x="160615" y="0"/>
                </a:lnTo>
                <a:close/>
              </a:path>
              <a:path w="576580" h="207645">
                <a:moveTo>
                  <a:pt x="82745" y="161916"/>
                </a:moveTo>
                <a:lnTo>
                  <a:pt x="47239" y="161916"/>
                </a:lnTo>
                <a:lnTo>
                  <a:pt x="71164" y="205097"/>
                </a:lnTo>
                <a:lnTo>
                  <a:pt x="105756" y="205097"/>
                </a:lnTo>
                <a:lnTo>
                  <a:pt x="82745" y="161916"/>
                </a:lnTo>
                <a:close/>
              </a:path>
              <a:path w="576580" h="207645">
                <a:moveTo>
                  <a:pt x="173114" y="161916"/>
                </a:moveTo>
                <a:lnTo>
                  <a:pt x="135014" y="161916"/>
                </a:lnTo>
                <a:lnTo>
                  <a:pt x="120537" y="205097"/>
                </a:lnTo>
                <a:lnTo>
                  <a:pt x="151929" y="205097"/>
                </a:lnTo>
                <a:lnTo>
                  <a:pt x="166248" y="162053"/>
                </a:lnTo>
                <a:lnTo>
                  <a:pt x="173114" y="162053"/>
                </a:lnTo>
                <a:lnTo>
                  <a:pt x="173114" y="161916"/>
                </a:lnTo>
                <a:close/>
              </a:path>
              <a:path w="576580" h="207645">
                <a:moveTo>
                  <a:pt x="274134" y="161916"/>
                </a:moveTo>
                <a:lnTo>
                  <a:pt x="242912" y="161916"/>
                </a:lnTo>
                <a:lnTo>
                  <a:pt x="229038" y="205097"/>
                </a:lnTo>
                <a:lnTo>
                  <a:pt x="260727" y="205097"/>
                </a:lnTo>
                <a:lnTo>
                  <a:pt x="274134" y="161916"/>
                </a:lnTo>
                <a:close/>
              </a:path>
              <a:path w="576580" h="207645">
                <a:moveTo>
                  <a:pt x="345760" y="161916"/>
                </a:moveTo>
                <a:lnTo>
                  <a:pt x="288313" y="161916"/>
                </a:lnTo>
                <a:lnTo>
                  <a:pt x="288780" y="205097"/>
                </a:lnTo>
                <a:lnTo>
                  <a:pt x="315290" y="205097"/>
                </a:lnTo>
                <a:lnTo>
                  <a:pt x="345760" y="161916"/>
                </a:lnTo>
                <a:close/>
              </a:path>
              <a:path w="576580" h="207645">
                <a:moveTo>
                  <a:pt x="396504" y="161916"/>
                </a:moveTo>
                <a:lnTo>
                  <a:pt x="365566" y="161916"/>
                </a:lnTo>
                <a:lnTo>
                  <a:pt x="355368" y="205097"/>
                </a:lnTo>
                <a:lnTo>
                  <a:pt x="386448" y="205097"/>
                </a:lnTo>
                <a:lnTo>
                  <a:pt x="396504" y="161916"/>
                </a:lnTo>
                <a:close/>
              </a:path>
              <a:path w="576580" h="207645">
                <a:moveTo>
                  <a:pt x="540365" y="161916"/>
                </a:moveTo>
                <a:lnTo>
                  <a:pt x="507457" y="161916"/>
                </a:lnTo>
                <a:lnTo>
                  <a:pt x="501363" y="183915"/>
                </a:lnTo>
                <a:lnTo>
                  <a:pt x="494497" y="185010"/>
                </a:lnTo>
                <a:lnTo>
                  <a:pt x="487793" y="185693"/>
                </a:lnTo>
                <a:lnTo>
                  <a:pt x="528124" y="185693"/>
                </a:lnTo>
                <a:lnTo>
                  <a:pt x="540365" y="161916"/>
                </a:lnTo>
                <a:close/>
              </a:path>
              <a:path w="576580" h="207645">
                <a:moveTo>
                  <a:pt x="160615" y="4097"/>
                </a:moveTo>
                <a:lnTo>
                  <a:pt x="155890" y="4097"/>
                </a:lnTo>
                <a:lnTo>
                  <a:pt x="155890" y="99881"/>
                </a:lnTo>
                <a:lnTo>
                  <a:pt x="154044" y="105538"/>
                </a:lnTo>
                <a:lnTo>
                  <a:pt x="137147" y="156178"/>
                </a:lnTo>
                <a:lnTo>
                  <a:pt x="136385" y="157953"/>
                </a:lnTo>
                <a:lnTo>
                  <a:pt x="212726" y="157953"/>
                </a:lnTo>
                <a:lnTo>
                  <a:pt x="225579" y="151799"/>
                </a:lnTo>
                <a:lnTo>
                  <a:pt x="234900" y="142987"/>
                </a:lnTo>
                <a:lnTo>
                  <a:pt x="173257" y="142923"/>
                </a:lnTo>
                <a:lnTo>
                  <a:pt x="176771" y="131308"/>
                </a:lnTo>
                <a:lnTo>
                  <a:pt x="178437" y="125433"/>
                </a:lnTo>
                <a:lnTo>
                  <a:pt x="182560" y="111905"/>
                </a:lnTo>
                <a:lnTo>
                  <a:pt x="241662" y="111905"/>
                </a:lnTo>
                <a:lnTo>
                  <a:pt x="240100" y="105538"/>
                </a:lnTo>
                <a:lnTo>
                  <a:pt x="229483" y="97831"/>
                </a:lnTo>
                <a:lnTo>
                  <a:pt x="217057" y="94792"/>
                </a:lnTo>
                <a:lnTo>
                  <a:pt x="207701" y="94415"/>
                </a:lnTo>
                <a:lnTo>
                  <a:pt x="160615" y="94415"/>
                </a:lnTo>
                <a:lnTo>
                  <a:pt x="160615" y="4097"/>
                </a:lnTo>
                <a:close/>
              </a:path>
              <a:path w="576580" h="207645">
                <a:moveTo>
                  <a:pt x="437496" y="0"/>
                </a:moveTo>
                <a:lnTo>
                  <a:pt x="309642" y="0"/>
                </a:lnTo>
                <a:lnTo>
                  <a:pt x="309642" y="94279"/>
                </a:lnTo>
                <a:lnTo>
                  <a:pt x="264688" y="94279"/>
                </a:lnTo>
                <a:lnTo>
                  <a:pt x="244273" y="157953"/>
                </a:lnTo>
                <a:lnTo>
                  <a:pt x="275353" y="157953"/>
                </a:lnTo>
                <a:lnTo>
                  <a:pt x="287866" y="118053"/>
                </a:lnTo>
                <a:lnTo>
                  <a:pt x="314071" y="118053"/>
                </a:lnTo>
                <a:lnTo>
                  <a:pt x="314071" y="4097"/>
                </a:lnTo>
                <a:lnTo>
                  <a:pt x="437496" y="4097"/>
                </a:lnTo>
                <a:lnTo>
                  <a:pt x="437496" y="0"/>
                </a:lnTo>
                <a:close/>
              </a:path>
              <a:path w="576580" h="207645">
                <a:moveTo>
                  <a:pt x="314071" y="118053"/>
                </a:moveTo>
                <a:lnTo>
                  <a:pt x="287866" y="118053"/>
                </a:lnTo>
                <a:lnTo>
                  <a:pt x="288313" y="157953"/>
                </a:lnTo>
                <a:lnTo>
                  <a:pt x="314071" y="157953"/>
                </a:lnTo>
                <a:lnTo>
                  <a:pt x="314071" y="118053"/>
                </a:lnTo>
                <a:close/>
              </a:path>
              <a:path w="576580" h="207645">
                <a:moveTo>
                  <a:pt x="412511" y="94415"/>
                </a:moveTo>
                <a:lnTo>
                  <a:pt x="362377" y="94415"/>
                </a:lnTo>
                <a:lnTo>
                  <a:pt x="317423" y="157953"/>
                </a:lnTo>
                <a:lnTo>
                  <a:pt x="348665" y="157953"/>
                </a:lnTo>
                <a:lnTo>
                  <a:pt x="375641" y="119831"/>
                </a:lnTo>
                <a:lnTo>
                  <a:pt x="406538" y="119831"/>
                </a:lnTo>
                <a:lnTo>
                  <a:pt x="412511" y="94415"/>
                </a:lnTo>
                <a:close/>
              </a:path>
              <a:path w="576580" h="207645">
                <a:moveTo>
                  <a:pt x="406538" y="119831"/>
                </a:moveTo>
                <a:lnTo>
                  <a:pt x="375641" y="119831"/>
                </a:lnTo>
                <a:lnTo>
                  <a:pt x="366480" y="157953"/>
                </a:lnTo>
                <a:lnTo>
                  <a:pt x="397580" y="157953"/>
                </a:lnTo>
                <a:lnTo>
                  <a:pt x="406538" y="119831"/>
                </a:lnTo>
                <a:close/>
              </a:path>
              <a:path w="576580" h="207645">
                <a:moveTo>
                  <a:pt x="437496" y="4097"/>
                </a:moveTo>
                <a:lnTo>
                  <a:pt x="432784" y="4097"/>
                </a:lnTo>
                <a:lnTo>
                  <a:pt x="432784" y="118053"/>
                </a:lnTo>
                <a:lnTo>
                  <a:pt x="424915" y="129622"/>
                </a:lnTo>
                <a:lnTo>
                  <a:pt x="419437" y="141067"/>
                </a:lnTo>
                <a:lnTo>
                  <a:pt x="416025" y="151805"/>
                </a:lnTo>
                <a:lnTo>
                  <a:pt x="415416" y="154812"/>
                </a:lnTo>
                <a:lnTo>
                  <a:pt x="415111" y="157953"/>
                </a:lnTo>
                <a:lnTo>
                  <a:pt x="452590" y="157953"/>
                </a:lnTo>
                <a:lnTo>
                  <a:pt x="452590" y="154265"/>
                </a:lnTo>
                <a:lnTo>
                  <a:pt x="453036" y="152215"/>
                </a:lnTo>
                <a:lnTo>
                  <a:pt x="453504" y="150166"/>
                </a:lnTo>
                <a:lnTo>
                  <a:pt x="453951" y="147978"/>
                </a:lnTo>
                <a:lnTo>
                  <a:pt x="458733" y="135612"/>
                </a:lnTo>
                <a:lnTo>
                  <a:pt x="466116" y="124478"/>
                </a:lnTo>
                <a:lnTo>
                  <a:pt x="476198" y="115769"/>
                </a:lnTo>
                <a:lnTo>
                  <a:pt x="483903" y="112724"/>
                </a:lnTo>
                <a:lnTo>
                  <a:pt x="437496" y="112724"/>
                </a:lnTo>
                <a:lnTo>
                  <a:pt x="437496" y="4097"/>
                </a:lnTo>
                <a:close/>
              </a:path>
              <a:path w="576580" h="207645">
                <a:moveTo>
                  <a:pt x="546459" y="140191"/>
                </a:moveTo>
                <a:lnTo>
                  <a:pt x="486574" y="140191"/>
                </a:lnTo>
                <a:lnTo>
                  <a:pt x="481536" y="157953"/>
                </a:lnTo>
                <a:lnTo>
                  <a:pt x="541584" y="157953"/>
                </a:lnTo>
                <a:lnTo>
                  <a:pt x="546459" y="140191"/>
                </a:lnTo>
                <a:close/>
              </a:path>
              <a:path w="576580" h="207645">
                <a:moveTo>
                  <a:pt x="576015" y="4097"/>
                </a:moveTo>
                <a:lnTo>
                  <a:pt x="571445" y="4097"/>
                </a:lnTo>
                <a:lnTo>
                  <a:pt x="571445" y="157953"/>
                </a:lnTo>
                <a:lnTo>
                  <a:pt x="576015" y="157953"/>
                </a:lnTo>
                <a:lnTo>
                  <a:pt x="576015" y="4097"/>
                </a:lnTo>
                <a:close/>
              </a:path>
              <a:path w="576580" h="207645">
                <a:moveTo>
                  <a:pt x="241662" y="111905"/>
                </a:moveTo>
                <a:lnTo>
                  <a:pt x="203585" y="111905"/>
                </a:lnTo>
                <a:lnTo>
                  <a:pt x="209984" y="112451"/>
                </a:lnTo>
                <a:lnTo>
                  <a:pt x="212279" y="115321"/>
                </a:lnTo>
                <a:lnTo>
                  <a:pt x="213945" y="117507"/>
                </a:lnTo>
                <a:lnTo>
                  <a:pt x="213803" y="121197"/>
                </a:lnTo>
                <a:lnTo>
                  <a:pt x="211670" y="126936"/>
                </a:lnTo>
                <a:lnTo>
                  <a:pt x="205301" y="137519"/>
                </a:lnTo>
                <a:lnTo>
                  <a:pt x="192393" y="142463"/>
                </a:lnTo>
                <a:lnTo>
                  <a:pt x="188959" y="142786"/>
                </a:lnTo>
                <a:lnTo>
                  <a:pt x="187740" y="142786"/>
                </a:lnTo>
                <a:lnTo>
                  <a:pt x="186664" y="142923"/>
                </a:lnTo>
                <a:lnTo>
                  <a:pt x="234932" y="142923"/>
                </a:lnTo>
                <a:lnTo>
                  <a:pt x="240631" y="131538"/>
                </a:lnTo>
                <a:lnTo>
                  <a:pt x="242599" y="115727"/>
                </a:lnTo>
                <a:lnTo>
                  <a:pt x="241662" y="111905"/>
                </a:lnTo>
                <a:close/>
              </a:path>
              <a:path w="576580" h="207645">
                <a:moveTo>
                  <a:pt x="136385" y="94415"/>
                </a:moveTo>
                <a:lnTo>
                  <a:pt x="97680" y="94415"/>
                </a:lnTo>
                <a:lnTo>
                  <a:pt x="50591" y="139918"/>
                </a:lnTo>
                <a:lnTo>
                  <a:pt x="86771" y="139918"/>
                </a:lnTo>
                <a:lnTo>
                  <a:pt x="136385" y="94415"/>
                </a:lnTo>
                <a:close/>
              </a:path>
              <a:path w="576580" h="207645">
                <a:moveTo>
                  <a:pt x="551234" y="110680"/>
                </a:moveTo>
                <a:lnTo>
                  <a:pt x="489076" y="110680"/>
                </a:lnTo>
                <a:lnTo>
                  <a:pt x="506038" y="111820"/>
                </a:lnTo>
                <a:lnTo>
                  <a:pt x="514576" y="118187"/>
                </a:lnTo>
                <a:lnTo>
                  <a:pt x="551029" y="125023"/>
                </a:lnTo>
                <a:lnTo>
                  <a:pt x="552542" y="114630"/>
                </a:lnTo>
                <a:lnTo>
                  <a:pt x="551234" y="110680"/>
                </a:lnTo>
                <a:close/>
              </a:path>
              <a:path w="576580" h="207645">
                <a:moveTo>
                  <a:pt x="576015" y="0"/>
                </a:moveTo>
                <a:lnTo>
                  <a:pt x="448161" y="0"/>
                </a:lnTo>
                <a:lnTo>
                  <a:pt x="448161" y="103571"/>
                </a:lnTo>
                <a:lnTo>
                  <a:pt x="444058" y="106439"/>
                </a:lnTo>
                <a:lnTo>
                  <a:pt x="440706" y="109446"/>
                </a:lnTo>
                <a:lnTo>
                  <a:pt x="437496" y="112724"/>
                </a:lnTo>
                <a:lnTo>
                  <a:pt x="483903" y="112724"/>
                </a:lnTo>
                <a:lnTo>
                  <a:pt x="489076" y="110680"/>
                </a:lnTo>
                <a:lnTo>
                  <a:pt x="551234" y="110680"/>
                </a:lnTo>
                <a:lnTo>
                  <a:pt x="548295" y="101801"/>
                </a:lnTo>
                <a:lnTo>
                  <a:pt x="540625" y="95450"/>
                </a:lnTo>
                <a:lnTo>
                  <a:pt x="463206" y="95450"/>
                </a:lnTo>
                <a:lnTo>
                  <a:pt x="452590" y="4097"/>
                </a:lnTo>
                <a:lnTo>
                  <a:pt x="576015" y="4097"/>
                </a:lnTo>
                <a:lnTo>
                  <a:pt x="576015" y="0"/>
                </a:lnTo>
                <a:close/>
              </a:path>
              <a:path w="576580" h="207645">
                <a:moveTo>
                  <a:pt x="514200" y="88413"/>
                </a:moveTo>
                <a:lnTo>
                  <a:pt x="500527" y="88575"/>
                </a:lnTo>
                <a:lnTo>
                  <a:pt x="487452" y="89605"/>
                </a:lnTo>
                <a:lnTo>
                  <a:pt x="475003" y="91798"/>
                </a:lnTo>
                <a:lnTo>
                  <a:pt x="463206" y="95450"/>
                </a:lnTo>
                <a:lnTo>
                  <a:pt x="540625" y="95450"/>
                </a:lnTo>
                <a:lnTo>
                  <a:pt x="539918" y="94865"/>
                </a:lnTo>
                <a:lnTo>
                  <a:pt x="528430" y="90501"/>
                </a:lnTo>
                <a:lnTo>
                  <a:pt x="514200" y="88413"/>
                </a:lnTo>
                <a:close/>
              </a:path>
              <a:path w="576580" h="207645">
                <a:moveTo>
                  <a:pt x="298978" y="0"/>
                </a:moveTo>
                <a:lnTo>
                  <a:pt x="171124" y="0"/>
                </a:lnTo>
                <a:lnTo>
                  <a:pt x="171124" y="94415"/>
                </a:lnTo>
                <a:lnTo>
                  <a:pt x="207701" y="94415"/>
                </a:lnTo>
                <a:lnTo>
                  <a:pt x="204311" y="94279"/>
                </a:lnTo>
                <a:lnTo>
                  <a:pt x="176336" y="94279"/>
                </a:lnTo>
                <a:lnTo>
                  <a:pt x="175694" y="4097"/>
                </a:lnTo>
                <a:lnTo>
                  <a:pt x="298978" y="4097"/>
                </a:lnTo>
                <a:lnTo>
                  <a:pt x="298978" y="0"/>
                </a:lnTo>
                <a:close/>
              </a:path>
              <a:path w="576580" h="207645">
                <a:moveTo>
                  <a:pt x="298978" y="4097"/>
                </a:moveTo>
                <a:lnTo>
                  <a:pt x="294407" y="4097"/>
                </a:lnTo>
                <a:lnTo>
                  <a:pt x="294407" y="94279"/>
                </a:lnTo>
                <a:lnTo>
                  <a:pt x="298978" y="94279"/>
                </a:lnTo>
                <a:lnTo>
                  <a:pt x="298978" y="4097"/>
                </a:lnTo>
                <a:close/>
              </a:path>
              <a:path w="576580" h="207645">
                <a:moveTo>
                  <a:pt x="204027" y="94267"/>
                </a:moveTo>
                <a:lnTo>
                  <a:pt x="176336" y="94279"/>
                </a:lnTo>
                <a:lnTo>
                  <a:pt x="204311" y="94279"/>
                </a:lnTo>
                <a:lnTo>
                  <a:pt x="204027" y="94267"/>
                </a:lnTo>
                <a:close/>
              </a:path>
            </a:pathLst>
          </a:custGeom>
          <a:solidFill>
            <a:srgbClr val="243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9717" y="6329718"/>
            <a:ext cx="669798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spc="50" dirty="0">
                <a:solidFill>
                  <a:srgbClr val="A6A6A6"/>
                </a:solidFill>
                <a:latin typeface="Arial"/>
                <a:cs typeface="Arial"/>
              </a:rPr>
              <a:t>©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201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7</a:t>
            </a:r>
            <a:r>
              <a:rPr sz="80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K</a:t>
            </a:r>
            <a:r>
              <a:rPr sz="800" spc="15" dirty="0">
                <a:solidFill>
                  <a:srgbClr val="A6A6A6"/>
                </a:solidFill>
                <a:latin typeface="Arial"/>
                <a:cs typeface="Arial"/>
              </a:rPr>
              <a:t>PM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8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Dea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l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dvi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sory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L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8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d,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a 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Ta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iwan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c</a:t>
            </a:r>
            <a:r>
              <a:rPr sz="800" spc="45" dirty="0">
                <a:solidFill>
                  <a:srgbClr val="A6A6A6"/>
                </a:solidFill>
                <a:latin typeface="Arial"/>
                <a:cs typeface="Arial"/>
              </a:rPr>
              <a:t>omp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45" dirty="0">
                <a:solidFill>
                  <a:srgbClr val="A6A6A6"/>
                </a:solidFill>
                <a:latin typeface="Arial"/>
                <a:cs typeface="Arial"/>
              </a:rPr>
              <a:t>ny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li</a:t>
            </a:r>
            <a:r>
              <a:rPr sz="800" spc="8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8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A6A6A6"/>
                </a:solidFill>
                <a:latin typeface="Arial"/>
                <a:cs typeface="Arial"/>
              </a:rPr>
              <a:t>by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ha</a:t>
            </a:r>
            <a:r>
              <a:rPr sz="800" spc="1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a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nd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8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8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ber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65" dirty="0">
                <a:solidFill>
                  <a:srgbClr val="A6A6A6"/>
                </a:solidFill>
                <a:latin typeface="Arial"/>
                <a:cs typeface="Arial"/>
              </a:rPr>
              <a:t>rm</a:t>
            </a:r>
            <a:r>
              <a:rPr sz="80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he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 K</a:t>
            </a:r>
            <a:r>
              <a:rPr sz="800" spc="15" dirty="0">
                <a:solidFill>
                  <a:srgbClr val="A6A6A6"/>
                </a:solidFill>
                <a:latin typeface="Arial"/>
                <a:cs typeface="Arial"/>
              </a:rPr>
              <a:t>PM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ne</a:t>
            </a:r>
            <a:r>
              <a:rPr sz="800" spc="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65" dirty="0">
                <a:solidFill>
                  <a:srgbClr val="A6A6A6"/>
                </a:solidFill>
                <a:latin typeface="Arial"/>
                <a:cs typeface="Arial"/>
              </a:rPr>
              <a:t>wo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rk</a:t>
            </a:r>
            <a:r>
              <a:rPr sz="80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A6A6A6"/>
                </a:solidFill>
                <a:latin typeface="Arial"/>
                <a:cs typeface="Arial"/>
              </a:rPr>
              <a:t>ndep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ndent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8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8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ber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800" spc="85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a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ff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ili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10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it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h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K</a:t>
            </a:r>
            <a:r>
              <a:rPr sz="800" spc="15" dirty="0">
                <a:solidFill>
                  <a:srgbClr val="A6A6A6"/>
                </a:solidFill>
                <a:latin typeface="Arial"/>
                <a:cs typeface="Arial"/>
              </a:rPr>
              <a:t>PM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8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5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25" dirty="0">
                <a:solidFill>
                  <a:srgbClr val="A6A6A6"/>
                </a:solidFill>
                <a:latin typeface="Arial"/>
                <a:cs typeface="Arial"/>
              </a:rPr>
              <a:t>rn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onal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A6A6A6"/>
                </a:solidFill>
                <a:latin typeface="Arial"/>
                <a:cs typeface="Arial"/>
              </a:rPr>
              <a:t>C</a:t>
            </a:r>
            <a:r>
              <a:rPr sz="800" spc="25" dirty="0">
                <a:solidFill>
                  <a:srgbClr val="A6A6A6"/>
                </a:solidFill>
                <a:latin typeface="Arial"/>
                <a:cs typeface="Arial"/>
              </a:rPr>
              <a:t>oopera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v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e 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(</a:t>
            </a:r>
            <a:r>
              <a:rPr sz="800" spc="10" dirty="0">
                <a:solidFill>
                  <a:srgbClr val="A6A6A6"/>
                </a:solidFill>
                <a:latin typeface="Arial"/>
                <a:cs typeface="Arial"/>
              </a:rPr>
              <a:t>"</a:t>
            </a:r>
            <a:r>
              <a:rPr sz="800" spc="25" dirty="0">
                <a:solidFill>
                  <a:srgbClr val="A6A6A6"/>
                </a:solidFill>
                <a:latin typeface="Arial"/>
                <a:cs typeface="Arial"/>
              </a:rPr>
              <a:t>K</a:t>
            </a:r>
            <a:r>
              <a:rPr sz="800" spc="15" dirty="0">
                <a:solidFill>
                  <a:srgbClr val="A6A6A6"/>
                </a:solidFill>
                <a:latin typeface="Arial"/>
                <a:cs typeface="Arial"/>
              </a:rPr>
              <a:t>PM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5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25" dirty="0">
                <a:solidFill>
                  <a:srgbClr val="A6A6A6"/>
                </a:solidFill>
                <a:latin typeface="Arial"/>
                <a:cs typeface="Arial"/>
              </a:rPr>
              <a:t>rn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onal</a:t>
            </a:r>
            <a:r>
              <a:rPr sz="800" spc="10" dirty="0">
                <a:solidFill>
                  <a:srgbClr val="A6A6A6"/>
                </a:solidFill>
                <a:latin typeface="Arial"/>
                <a:cs typeface="Arial"/>
              </a:rPr>
              <a:t>"),</a:t>
            </a:r>
            <a:r>
              <a:rPr sz="80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800" spc="10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ss</a:t>
            </a:r>
            <a:r>
              <a:rPr sz="8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5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ty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sz="80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ll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ri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ghts</a:t>
            </a:r>
            <a:r>
              <a:rPr sz="80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800" spc="50" dirty="0">
                <a:solidFill>
                  <a:srgbClr val="A6A6A6"/>
                </a:solidFill>
                <a:latin typeface="Arial"/>
                <a:cs typeface="Arial"/>
              </a:rPr>
              <a:t>v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d.</a:t>
            </a:r>
            <a:r>
              <a:rPr sz="80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A6A6A6"/>
                </a:solidFill>
                <a:latin typeface="Arial"/>
                <a:cs typeface="Arial"/>
              </a:rPr>
              <a:t>Pri</a:t>
            </a:r>
            <a:r>
              <a:rPr sz="800" spc="7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800" spc="20" dirty="0">
                <a:solidFill>
                  <a:srgbClr val="A6A6A6"/>
                </a:solidFill>
                <a:latin typeface="Arial"/>
                <a:cs typeface="Arial"/>
              </a:rPr>
              <a:t>te</a:t>
            </a:r>
            <a:r>
              <a:rPr sz="800" spc="35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8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Ta</a:t>
            </a:r>
            <a:r>
              <a:rPr sz="800" spc="4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800" spc="30" dirty="0">
                <a:solidFill>
                  <a:srgbClr val="A6A6A6"/>
                </a:solidFill>
                <a:latin typeface="Arial"/>
                <a:cs typeface="Arial"/>
              </a:rPr>
              <a:t>wan.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0232" y="452613"/>
            <a:ext cx="9025534" cy="647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75"/>
              </a:lnSpc>
            </a:pPr>
            <a:r>
              <a:rPr sz="3900" dirty="0">
                <a:latin typeface="Arial"/>
                <a:cs typeface="Arial"/>
              </a:rPr>
              <a:t>Success Stories</a:t>
            </a:r>
          </a:p>
        </p:txBody>
      </p:sp>
      <p:sp>
        <p:nvSpPr>
          <p:cNvPr id="6" name="object 6"/>
          <p:cNvSpPr/>
          <p:nvPr/>
        </p:nvSpPr>
        <p:spPr>
          <a:xfrm>
            <a:off x="453390" y="1126997"/>
            <a:ext cx="9161780" cy="0"/>
          </a:xfrm>
          <a:custGeom>
            <a:avLst/>
            <a:gdLst/>
            <a:ahLst/>
            <a:cxnLst/>
            <a:rect l="l" t="t" r="r" b="b"/>
            <a:pathLst>
              <a:path w="9161780">
                <a:moveTo>
                  <a:pt x="0" y="0"/>
                </a:moveTo>
                <a:lnTo>
                  <a:pt x="9161399" y="0"/>
                </a:lnTo>
              </a:path>
            </a:pathLst>
          </a:custGeom>
          <a:ln w="19812">
            <a:solidFill>
              <a:srgbClr val="005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5589" y="261178"/>
            <a:ext cx="760465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dirty="0">
                <a:solidFill>
                  <a:srgbClr val="002F86"/>
                </a:solidFill>
                <a:latin typeface="Arial"/>
                <a:cs typeface="Arial"/>
              </a:rPr>
              <a:t>Discover Asia Pacific’s business opportunities through CACCI – Taiwan Perspective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8159" y="1778507"/>
            <a:ext cx="1682495" cy="1261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8027" y="1595627"/>
            <a:ext cx="2171700" cy="1627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05555" y="1790700"/>
            <a:ext cx="1667255" cy="12496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1104" y="1181100"/>
            <a:ext cx="9165336" cy="3535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1672" y="1266230"/>
            <a:ext cx="45085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Fo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rmo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Steel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rati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HS”)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65860" y="4817364"/>
            <a:ext cx="681228" cy="5440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6827" y="3290189"/>
            <a:ext cx="538480" cy="566420"/>
          </a:xfrm>
          <a:custGeom>
            <a:avLst/>
            <a:gdLst/>
            <a:ahLst/>
            <a:cxnLst/>
            <a:rect l="l" t="t" r="r" b="b"/>
            <a:pathLst>
              <a:path w="538480" h="566420">
                <a:moveTo>
                  <a:pt x="445791" y="496507"/>
                </a:moveTo>
                <a:lnTo>
                  <a:pt x="418084" y="522731"/>
                </a:lnTo>
                <a:lnTo>
                  <a:pt x="538225" y="566293"/>
                </a:lnTo>
                <a:lnTo>
                  <a:pt x="521225" y="510286"/>
                </a:lnTo>
                <a:lnTo>
                  <a:pt x="458850" y="510286"/>
                </a:lnTo>
                <a:lnTo>
                  <a:pt x="445791" y="496507"/>
                </a:lnTo>
                <a:close/>
              </a:path>
              <a:path w="538480" h="566420">
                <a:moveTo>
                  <a:pt x="473456" y="470322"/>
                </a:moveTo>
                <a:lnTo>
                  <a:pt x="445791" y="496507"/>
                </a:lnTo>
                <a:lnTo>
                  <a:pt x="458850" y="510286"/>
                </a:lnTo>
                <a:lnTo>
                  <a:pt x="486536" y="484124"/>
                </a:lnTo>
                <a:lnTo>
                  <a:pt x="473456" y="470322"/>
                </a:lnTo>
                <a:close/>
              </a:path>
              <a:path w="538480" h="566420">
                <a:moveTo>
                  <a:pt x="501141" y="444119"/>
                </a:moveTo>
                <a:lnTo>
                  <a:pt x="473456" y="470322"/>
                </a:lnTo>
                <a:lnTo>
                  <a:pt x="486536" y="484124"/>
                </a:lnTo>
                <a:lnTo>
                  <a:pt x="458850" y="510286"/>
                </a:lnTo>
                <a:lnTo>
                  <a:pt x="521225" y="510286"/>
                </a:lnTo>
                <a:lnTo>
                  <a:pt x="501141" y="444119"/>
                </a:lnTo>
                <a:close/>
              </a:path>
              <a:path w="538480" h="566420">
                <a:moveTo>
                  <a:pt x="27685" y="0"/>
                </a:moveTo>
                <a:lnTo>
                  <a:pt x="0" y="26162"/>
                </a:lnTo>
                <a:lnTo>
                  <a:pt x="445791" y="496507"/>
                </a:lnTo>
                <a:lnTo>
                  <a:pt x="473456" y="470322"/>
                </a:lnTo>
                <a:lnTo>
                  <a:pt x="2768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51453" y="3269615"/>
            <a:ext cx="594360" cy="568325"/>
          </a:xfrm>
          <a:custGeom>
            <a:avLst/>
            <a:gdLst/>
            <a:ahLst/>
            <a:cxnLst/>
            <a:rect l="l" t="t" r="r" b="b"/>
            <a:pathLst>
              <a:path w="594360" h="568325">
                <a:moveTo>
                  <a:pt x="43307" y="447929"/>
                </a:moveTo>
                <a:lnTo>
                  <a:pt x="0" y="568071"/>
                </a:lnTo>
                <a:lnTo>
                  <a:pt x="122174" y="530606"/>
                </a:lnTo>
                <a:lnTo>
                  <a:pt x="108363" y="516128"/>
                </a:lnTo>
                <a:lnTo>
                  <a:pt x="82042" y="516128"/>
                </a:lnTo>
                <a:lnTo>
                  <a:pt x="55753" y="488569"/>
                </a:lnTo>
                <a:lnTo>
                  <a:pt x="69534" y="475423"/>
                </a:lnTo>
                <a:lnTo>
                  <a:pt x="43307" y="447929"/>
                </a:lnTo>
                <a:close/>
              </a:path>
              <a:path w="594360" h="568325">
                <a:moveTo>
                  <a:pt x="69534" y="475423"/>
                </a:moveTo>
                <a:lnTo>
                  <a:pt x="55753" y="488569"/>
                </a:lnTo>
                <a:lnTo>
                  <a:pt x="82042" y="516128"/>
                </a:lnTo>
                <a:lnTo>
                  <a:pt x="95824" y="502984"/>
                </a:lnTo>
                <a:lnTo>
                  <a:pt x="69534" y="475423"/>
                </a:lnTo>
                <a:close/>
              </a:path>
              <a:path w="594360" h="568325">
                <a:moveTo>
                  <a:pt x="95824" y="502984"/>
                </a:moveTo>
                <a:lnTo>
                  <a:pt x="82042" y="516128"/>
                </a:lnTo>
                <a:lnTo>
                  <a:pt x="108363" y="516128"/>
                </a:lnTo>
                <a:lnTo>
                  <a:pt x="95824" y="502984"/>
                </a:lnTo>
                <a:close/>
              </a:path>
              <a:path w="594360" h="568325">
                <a:moveTo>
                  <a:pt x="567944" y="0"/>
                </a:moveTo>
                <a:lnTo>
                  <a:pt x="69534" y="475423"/>
                </a:lnTo>
                <a:lnTo>
                  <a:pt x="95824" y="502984"/>
                </a:lnTo>
                <a:lnTo>
                  <a:pt x="594233" y="27686"/>
                </a:lnTo>
                <a:lnTo>
                  <a:pt x="56794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9192" y="3248405"/>
            <a:ext cx="114300" cy="574675"/>
          </a:xfrm>
          <a:custGeom>
            <a:avLst/>
            <a:gdLst/>
            <a:ahLst/>
            <a:cxnLst/>
            <a:rect l="l" t="t" r="r" b="b"/>
            <a:pathLst>
              <a:path w="114300" h="574675">
                <a:moveTo>
                  <a:pt x="38100" y="459867"/>
                </a:moveTo>
                <a:lnTo>
                  <a:pt x="0" y="459867"/>
                </a:lnTo>
                <a:lnTo>
                  <a:pt x="57150" y="574167"/>
                </a:lnTo>
                <a:lnTo>
                  <a:pt x="104775" y="478917"/>
                </a:lnTo>
                <a:lnTo>
                  <a:pt x="38100" y="478917"/>
                </a:lnTo>
                <a:lnTo>
                  <a:pt x="38100" y="459867"/>
                </a:lnTo>
                <a:close/>
              </a:path>
              <a:path w="114300" h="574675">
                <a:moveTo>
                  <a:pt x="76200" y="0"/>
                </a:moveTo>
                <a:lnTo>
                  <a:pt x="38100" y="0"/>
                </a:lnTo>
                <a:lnTo>
                  <a:pt x="38100" y="478917"/>
                </a:lnTo>
                <a:lnTo>
                  <a:pt x="76200" y="478917"/>
                </a:lnTo>
                <a:lnTo>
                  <a:pt x="76200" y="0"/>
                </a:lnTo>
                <a:close/>
              </a:path>
              <a:path w="114300" h="574675">
                <a:moveTo>
                  <a:pt x="114300" y="459867"/>
                </a:moveTo>
                <a:lnTo>
                  <a:pt x="76200" y="459867"/>
                </a:lnTo>
                <a:lnTo>
                  <a:pt x="76200" y="478917"/>
                </a:lnTo>
                <a:lnTo>
                  <a:pt x="104775" y="478917"/>
                </a:lnTo>
                <a:lnTo>
                  <a:pt x="114300" y="45986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5667" y="5141976"/>
            <a:ext cx="2005583" cy="1130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40051" y="5166359"/>
            <a:ext cx="1901952" cy="10271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24811" y="3953255"/>
            <a:ext cx="1988819" cy="12176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49195" y="3977640"/>
            <a:ext cx="1885187" cy="11140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17997" y="1801554"/>
            <a:ext cx="383667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 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tme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he 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 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erates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 is curre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gg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est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rect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(F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I)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ect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 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etnam.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17389" y="1955332"/>
            <a:ext cx="1739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16982" y="2812848"/>
            <a:ext cx="3833495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0,000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emp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rom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ated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terpr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ses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acto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erat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92D050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16500" y="2882305"/>
            <a:ext cx="1746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16982" y="3653842"/>
            <a:ext cx="3780154" cy="66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rta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rast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ere cre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ted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 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etnam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ect.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ect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 co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 become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 b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gg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ast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16500" y="3891447"/>
            <a:ext cx="1739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36235" y="4674108"/>
            <a:ext cx="4305300" cy="15194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017389" y="4778554"/>
            <a:ext cx="4020185" cy="1324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055">
              <a:lnSpc>
                <a:spcPct val="100000"/>
              </a:lnSpc>
            </a:pP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actur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estones:</a:t>
            </a:r>
            <a:endParaRPr sz="1100">
              <a:latin typeface="Arial"/>
              <a:cs typeface="Arial"/>
            </a:endParaRPr>
          </a:p>
          <a:p>
            <a:pPr marL="541655" marR="230504" indent="-228600">
              <a:lnSpc>
                <a:spcPct val="100000"/>
              </a:lnSpc>
              <a:spcBef>
                <a:spcPts val="39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11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rst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ed co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 ma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etnam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produc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t.</a:t>
            </a:r>
            <a:endParaRPr sz="1100">
              <a:latin typeface="Arial"/>
              <a:cs typeface="Arial"/>
            </a:endParaRPr>
          </a:p>
          <a:p>
            <a:pPr marL="541655" marR="5080" indent="-529590">
              <a:lnSpc>
                <a:spcPct val="96400"/>
              </a:lnSpc>
              <a:spcBef>
                <a:spcPts val="165"/>
              </a:spcBef>
              <a:tabLst>
                <a:tab pos="313055" algn="l"/>
              </a:tabLst>
            </a:pPr>
            <a:r>
              <a:rPr sz="2100" spc="-7" baseline="1984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100" baseline="1984" dirty="0">
                <a:solidFill>
                  <a:srgbClr val="FFFFFF"/>
                </a:solidFill>
                <a:latin typeface="Arial"/>
                <a:cs typeface="Arial"/>
              </a:rPr>
              <a:t>.	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11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arch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rst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produc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by the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t.</a:t>
            </a:r>
            <a:endParaRPr sz="1100">
              <a:latin typeface="Arial"/>
              <a:cs typeface="Arial"/>
            </a:endParaRPr>
          </a:p>
          <a:p>
            <a:pPr marL="313055">
              <a:lnSpc>
                <a:spcPct val="100000"/>
              </a:lnSpc>
              <a:spcBef>
                <a:spcPts val="39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11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rst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etn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1100">
              <a:latin typeface="Arial"/>
              <a:cs typeface="Arial"/>
            </a:endParaRPr>
          </a:p>
          <a:p>
            <a:pPr marL="54165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produc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asti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80247" y="291084"/>
            <a:ext cx="1639824" cy="5379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517381" y="459452"/>
            <a:ext cx="7670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ietnam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462516" y="5591554"/>
            <a:ext cx="355092" cy="1173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036309" y="6662586"/>
            <a:ext cx="35439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our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: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ub</a:t>
            </a:r>
            <a:r>
              <a:rPr sz="800" dirty="0">
                <a:latin typeface="Arial"/>
                <a:cs typeface="Arial"/>
              </a:rPr>
              <a:t>lic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inf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r</a:t>
            </a:r>
            <a:r>
              <a:rPr sz="800" spc="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ion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d t</a:t>
            </a:r>
            <a:r>
              <a:rPr sz="800" spc="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e 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ffi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ial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</a:t>
            </a:r>
            <a:r>
              <a:rPr sz="800" spc="-5" dirty="0">
                <a:latin typeface="Arial"/>
                <a:cs typeface="Arial"/>
              </a:rPr>
              <a:t>eb</a:t>
            </a:r>
            <a:r>
              <a:rPr sz="800" dirty="0">
                <a:latin typeface="Arial"/>
                <a:cs typeface="Arial"/>
              </a:rPr>
              <a:t>site 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</a:t>
            </a:r>
            <a:r>
              <a:rPr sz="800" spc="-20" dirty="0">
                <a:latin typeface="Arial"/>
                <a:cs typeface="Arial"/>
              </a:rPr>
              <a:t>r</a:t>
            </a:r>
            <a:r>
              <a:rPr sz="800" spc="10" dirty="0">
                <a:latin typeface="Arial"/>
                <a:cs typeface="Arial"/>
              </a:rPr>
              <a:t>m</a:t>
            </a:r>
            <a:r>
              <a:rPr sz="800" spc="-20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sa Plas</a:t>
            </a:r>
            <a:r>
              <a:rPr sz="800" spc="-10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oup</a:t>
            </a:r>
            <a:r>
              <a:rPr sz="800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4849367" y="1773935"/>
            <a:ext cx="4305300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49367" y="2648711"/>
            <a:ext cx="4305300" cy="678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49367" y="3531108"/>
            <a:ext cx="4305300" cy="1118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9367" y="4844796"/>
            <a:ext cx="4305300" cy="11993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32" y="452613"/>
            <a:ext cx="9025534" cy="63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75"/>
              </a:lnSpc>
            </a:pPr>
            <a:r>
              <a:rPr sz="3900" dirty="0">
                <a:latin typeface="Arial"/>
                <a:cs typeface="Arial"/>
              </a:rPr>
              <a:t>Success Stories</a:t>
            </a:r>
          </a:p>
        </p:txBody>
      </p:sp>
      <p:sp>
        <p:nvSpPr>
          <p:cNvPr id="3" name="object 3"/>
          <p:cNvSpPr/>
          <p:nvPr/>
        </p:nvSpPr>
        <p:spPr>
          <a:xfrm>
            <a:off x="453390" y="1126997"/>
            <a:ext cx="9161780" cy="0"/>
          </a:xfrm>
          <a:custGeom>
            <a:avLst/>
            <a:gdLst/>
            <a:ahLst/>
            <a:cxnLst/>
            <a:rect l="l" t="t" r="r" b="b"/>
            <a:pathLst>
              <a:path w="9161780">
                <a:moveTo>
                  <a:pt x="0" y="0"/>
                </a:moveTo>
                <a:lnTo>
                  <a:pt x="9161399" y="0"/>
                </a:lnTo>
              </a:path>
            </a:pathLst>
          </a:custGeom>
          <a:ln w="19812">
            <a:solidFill>
              <a:srgbClr val="005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5589" y="261178"/>
            <a:ext cx="760465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dirty="0">
                <a:solidFill>
                  <a:srgbClr val="002F86"/>
                </a:solidFill>
                <a:latin typeface="Arial"/>
                <a:cs typeface="Arial"/>
              </a:rPr>
              <a:t>Discover Asia Pacific’s business opportunities through CACCI – Taiwan Perspective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104" y="1181100"/>
            <a:ext cx="9165336" cy="353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1672" y="1266230"/>
            <a:ext cx="81584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atr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mmercial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”)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ires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35.6%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cial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LHF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G”)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57755" y="1677923"/>
            <a:ext cx="1205483" cy="1203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9619" y="3703320"/>
            <a:ext cx="1530096" cy="8747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5083" y="2882645"/>
            <a:ext cx="660400" cy="819150"/>
          </a:xfrm>
          <a:custGeom>
            <a:avLst/>
            <a:gdLst/>
            <a:ahLst/>
            <a:cxnLst/>
            <a:rect l="l" t="t" r="r" b="b"/>
            <a:pathLst>
              <a:path w="660400" h="819150">
                <a:moveTo>
                  <a:pt x="28956" y="731773"/>
                </a:moveTo>
                <a:lnTo>
                  <a:pt x="0" y="731773"/>
                </a:lnTo>
                <a:lnTo>
                  <a:pt x="43434" y="818641"/>
                </a:lnTo>
                <a:lnTo>
                  <a:pt x="79629" y="746251"/>
                </a:lnTo>
                <a:lnTo>
                  <a:pt x="28956" y="746251"/>
                </a:lnTo>
                <a:lnTo>
                  <a:pt x="28956" y="731773"/>
                </a:lnTo>
                <a:close/>
              </a:path>
              <a:path w="660400" h="819150">
                <a:moveTo>
                  <a:pt x="631444" y="203326"/>
                </a:moveTo>
                <a:lnTo>
                  <a:pt x="35433" y="203326"/>
                </a:lnTo>
                <a:lnTo>
                  <a:pt x="28956" y="209803"/>
                </a:lnTo>
                <a:lnTo>
                  <a:pt x="28956" y="746251"/>
                </a:lnTo>
                <a:lnTo>
                  <a:pt x="57912" y="746251"/>
                </a:lnTo>
                <a:lnTo>
                  <a:pt x="57912" y="232282"/>
                </a:lnTo>
                <a:lnTo>
                  <a:pt x="43434" y="232282"/>
                </a:lnTo>
                <a:lnTo>
                  <a:pt x="57912" y="217804"/>
                </a:lnTo>
                <a:lnTo>
                  <a:pt x="631444" y="217804"/>
                </a:lnTo>
                <a:lnTo>
                  <a:pt x="631444" y="203326"/>
                </a:lnTo>
                <a:close/>
              </a:path>
              <a:path w="660400" h="819150">
                <a:moveTo>
                  <a:pt x="86868" y="731773"/>
                </a:moveTo>
                <a:lnTo>
                  <a:pt x="57912" y="731773"/>
                </a:lnTo>
                <a:lnTo>
                  <a:pt x="57912" y="746251"/>
                </a:lnTo>
                <a:lnTo>
                  <a:pt x="79629" y="746251"/>
                </a:lnTo>
                <a:lnTo>
                  <a:pt x="86868" y="731773"/>
                </a:lnTo>
                <a:close/>
              </a:path>
              <a:path w="660400" h="819150">
                <a:moveTo>
                  <a:pt x="57912" y="217804"/>
                </a:moveTo>
                <a:lnTo>
                  <a:pt x="43434" y="232282"/>
                </a:lnTo>
                <a:lnTo>
                  <a:pt x="57912" y="232282"/>
                </a:lnTo>
                <a:lnTo>
                  <a:pt x="57912" y="217804"/>
                </a:lnTo>
                <a:close/>
              </a:path>
              <a:path w="660400" h="819150">
                <a:moveTo>
                  <a:pt x="660400" y="203326"/>
                </a:moveTo>
                <a:lnTo>
                  <a:pt x="645922" y="203326"/>
                </a:lnTo>
                <a:lnTo>
                  <a:pt x="631444" y="217804"/>
                </a:lnTo>
                <a:lnTo>
                  <a:pt x="57912" y="217804"/>
                </a:lnTo>
                <a:lnTo>
                  <a:pt x="57912" y="232282"/>
                </a:lnTo>
                <a:lnTo>
                  <a:pt x="653923" y="232282"/>
                </a:lnTo>
                <a:lnTo>
                  <a:pt x="660400" y="225805"/>
                </a:lnTo>
                <a:lnTo>
                  <a:pt x="660400" y="203326"/>
                </a:lnTo>
                <a:close/>
              </a:path>
              <a:path w="660400" h="819150">
                <a:moveTo>
                  <a:pt x="660400" y="0"/>
                </a:moveTo>
                <a:lnTo>
                  <a:pt x="631444" y="0"/>
                </a:lnTo>
                <a:lnTo>
                  <a:pt x="631444" y="217804"/>
                </a:lnTo>
                <a:lnTo>
                  <a:pt x="645922" y="203326"/>
                </a:lnTo>
                <a:lnTo>
                  <a:pt x="660400" y="203326"/>
                </a:lnTo>
                <a:lnTo>
                  <a:pt x="6604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7544" y="2882645"/>
            <a:ext cx="660400" cy="819150"/>
          </a:xfrm>
          <a:custGeom>
            <a:avLst/>
            <a:gdLst/>
            <a:ahLst/>
            <a:cxnLst/>
            <a:rect l="l" t="t" r="r" b="b"/>
            <a:pathLst>
              <a:path w="660400" h="819150">
                <a:moveTo>
                  <a:pt x="602488" y="731773"/>
                </a:moveTo>
                <a:lnTo>
                  <a:pt x="573532" y="731773"/>
                </a:lnTo>
                <a:lnTo>
                  <a:pt x="616966" y="818641"/>
                </a:lnTo>
                <a:lnTo>
                  <a:pt x="653161" y="746251"/>
                </a:lnTo>
                <a:lnTo>
                  <a:pt x="602488" y="746251"/>
                </a:lnTo>
                <a:lnTo>
                  <a:pt x="602488" y="731773"/>
                </a:lnTo>
                <a:close/>
              </a:path>
              <a:path w="660400" h="819150">
                <a:moveTo>
                  <a:pt x="602488" y="217804"/>
                </a:moveTo>
                <a:lnTo>
                  <a:pt x="602488" y="746251"/>
                </a:lnTo>
                <a:lnTo>
                  <a:pt x="631444" y="746251"/>
                </a:lnTo>
                <a:lnTo>
                  <a:pt x="631444" y="232282"/>
                </a:lnTo>
                <a:lnTo>
                  <a:pt x="616966" y="232282"/>
                </a:lnTo>
                <a:lnTo>
                  <a:pt x="602488" y="217804"/>
                </a:lnTo>
                <a:close/>
              </a:path>
              <a:path w="660400" h="819150">
                <a:moveTo>
                  <a:pt x="660400" y="731773"/>
                </a:moveTo>
                <a:lnTo>
                  <a:pt x="631444" y="731773"/>
                </a:lnTo>
                <a:lnTo>
                  <a:pt x="631444" y="746251"/>
                </a:lnTo>
                <a:lnTo>
                  <a:pt x="653161" y="746251"/>
                </a:lnTo>
                <a:lnTo>
                  <a:pt x="660400" y="731773"/>
                </a:lnTo>
                <a:close/>
              </a:path>
              <a:path w="660400" h="819150">
                <a:moveTo>
                  <a:pt x="28956" y="0"/>
                </a:moveTo>
                <a:lnTo>
                  <a:pt x="0" y="0"/>
                </a:lnTo>
                <a:lnTo>
                  <a:pt x="0" y="225805"/>
                </a:lnTo>
                <a:lnTo>
                  <a:pt x="6476" y="232282"/>
                </a:lnTo>
                <a:lnTo>
                  <a:pt x="602488" y="232282"/>
                </a:lnTo>
                <a:lnTo>
                  <a:pt x="602488" y="217804"/>
                </a:lnTo>
                <a:lnTo>
                  <a:pt x="28956" y="217804"/>
                </a:lnTo>
                <a:lnTo>
                  <a:pt x="14478" y="203326"/>
                </a:lnTo>
                <a:lnTo>
                  <a:pt x="28956" y="203326"/>
                </a:lnTo>
                <a:lnTo>
                  <a:pt x="28956" y="0"/>
                </a:lnTo>
                <a:close/>
              </a:path>
              <a:path w="660400" h="819150">
                <a:moveTo>
                  <a:pt x="624967" y="203326"/>
                </a:moveTo>
                <a:lnTo>
                  <a:pt x="28956" y="203326"/>
                </a:lnTo>
                <a:lnTo>
                  <a:pt x="28956" y="217804"/>
                </a:lnTo>
                <a:lnTo>
                  <a:pt x="602488" y="217804"/>
                </a:lnTo>
                <a:lnTo>
                  <a:pt x="616966" y="232282"/>
                </a:lnTo>
                <a:lnTo>
                  <a:pt x="631444" y="232282"/>
                </a:lnTo>
                <a:lnTo>
                  <a:pt x="631444" y="209803"/>
                </a:lnTo>
                <a:lnTo>
                  <a:pt x="624967" y="203326"/>
                </a:lnTo>
                <a:close/>
              </a:path>
              <a:path w="660400" h="819150">
                <a:moveTo>
                  <a:pt x="28956" y="203326"/>
                </a:moveTo>
                <a:lnTo>
                  <a:pt x="14478" y="203326"/>
                </a:lnTo>
                <a:lnTo>
                  <a:pt x="28956" y="217804"/>
                </a:lnTo>
                <a:lnTo>
                  <a:pt x="28956" y="20332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9567" y="3703320"/>
            <a:ext cx="1421892" cy="1068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7395" y="3208020"/>
            <a:ext cx="652780" cy="277495"/>
          </a:xfrm>
          <a:custGeom>
            <a:avLst/>
            <a:gdLst/>
            <a:ahLst/>
            <a:cxnLst/>
            <a:rect l="l" t="t" r="r" b="b"/>
            <a:pathLst>
              <a:path w="652779" h="277495">
                <a:moveTo>
                  <a:pt x="0" y="277367"/>
                </a:moveTo>
                <a:lnTo>
                  <a:pt x="652271" y="277367"/>
                </a:lnTo>
                <a:lnTo>
                  <a:pt x="652271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66389" y="3266264"/>
            <a:ext cx="4178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31619" y="3208020"/>
            <a:ext cx="628015" cy="277495"/>
          </a:xfrm>
          <a:custGeom>
            <a:avLst/>
            <a:gdLst/>
            <a:ahLst/>
            <a:cxnLst/>
            <a:rect l="l" t="t" r="r" b="b"/>
            <a:pathLst>
              <a:path w="628014" h="277495">
                <a:moveTo>
                  <a:pt x="0" y="277367"/>
                </a:moveTo>
                <a:lnTo>
                  <a:pt x="627888" y="277367"/>
                </a:lnTo>
                <a:lnTo>
                  <a:pt x="627888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10613" y="3266264"/>
            <a:ext cx="459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35.</a:t>
            </a:r>
            <a:r>
              <a:rPr sz="1200" spc="5" dirty="0">
                <a:latin typeface="Arial"/>
                <a:cs typeface="Arial"/>
              </a:rPr>
              <a:t>6</a:t>
            </a:r>
            <a:r>
              <a:rPr sz="1200" dirty="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0748" y="1952677"/>
            <a:ext cx="3643629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rst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erci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nk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teri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nto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nce 1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0266" y="2022134"/>
            <a:ext cx="1739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30748" y="2828977"/>
            <a:ext cx="3759200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Ju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 succ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.6%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res of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0266" y="2898434"/>
            <a:ext cx="1746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30748" y="3762935"/>
            <a:ext cx="3644265" cy="66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ng 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prospect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my 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tar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(“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SB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”),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ng 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FG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sec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ese 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ese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30266" y="4001175"/>
            <a:ext cx="1739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30748" y="5033697"/>
            <a:ext cx="3794760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rom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R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d”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ati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cts ca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tal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remen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rast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ures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d.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C’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rt,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FG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 of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illi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cash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ds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mar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cted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rtfo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30266" y="5355764"/>
            <a:ext cx="17462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57833" y="4866894"/>
            <a:ext cx="1214755" cy="567055"/>
          </a:xfrm>
          <a:custGeom>
            <a:avLst/>
            <a:gdLst/>
            <a:ahLst/>
            <a:cxnLst/>
            <a:rect l="l" t="t" r="r" b="b"/>
            <a:pathLst>
              <a:path w="1214755" h="567054">
                <a:moveTo>
                  <a:pt x="0" y="283463"/>
                </a:moveTo>
                <a:lnTo>
                  <a:pt x="7948" y="237475"/>
                </a:lnTo>
                <a:lnTo>
                  <a:pt x="30961" y="193852"/>
                </a:lnTo>
                <a:lnTo>
                  <a:pt x="67787" y="153179"/>
                </a:lnTo>
                <a:lnTo>
                  <a:pt x="117177" y="116037"/>
                </a:lnTo>
                <a:lnTo>
                  <a:pt x="177879" y="83010"/>
                </a:lnTo>
                <a:lnTo>
                  <a:pt x="248643" y="54681"/>
                </a:lnTo>
                <a:lnTo>
                  <a:pt x="287408" y="42460"/>
                </a:lnTo>
                <a:lnTo>
                  <a:pt x="328219" y="31632"/>
                </a:lnTo>
                <a:lnTo>
                  <a:pt x="370921" y="22270"/>
                </a:lnTo>
                <a:lnTo>
                  <a:pt x="415357" y="14447"/>
                </a:lnTo>
                <a:lnTo>
                  <a:pt x="461370" y="8236"/>
                </a:lnTo>
                <a:lnTo>
                  <a:pt x="508805" y="3709"/>
                </a:lnTo>
                <a:lnTo>
                  <a:pt x="557505" y="939"/>
                </a:lnTo>
                <a:lnTo>
                  <a:pt x="607313" y="0"/>
                </a:lnTo>
                <a:lnTo>
                  <a:pt x="657122" y="939"/>
                </a:lnTo>
                <a:lnTo>
                  <a:pt x="705822" y="3709"/>
                </a:lnTo>
                <a:lnTo>
                  <a:pt x="753257" y="8236"/>
                </a:lnTo>
                <a:lnTo>
                  <a:pt x="799270" y="14447"/>
                </a:lnTo>
                <a:lnTo>
                  <a:pt x="843706" y="22270"/>
                </a:lnTo>
                <a:lnTo>
                  <a:pt x="886408" y="31632"/>
                </a:lnTo>
                <a:lnTo>
                  <a:pt x="927219" y="42460"/>
                </a:lnTo>
                <a:lnTo>
                  <a:pt x="965984" y="54681"/>
                </a:lnTo>
                <a:lnTo>
                  <a:pt x="1002546" y="68222"/>
                </a:lnTo>
                <a:lnTo>
                  <a:pt x="1068435" y="98973"/>
                </a:lnTo>
                <a:lnTo>
                  <a:pt x="1123637" y="134130"/>
                </a:lnTo>
                <a:lnTo>
                  <a:pt x="1166901" y="173110"/>
                </a:lnTo>
                <a:lnTo>
                  <a:pt x="1196977" y="215331"/>
                </a:lnTo>
                <a:lnTo>
                  <a:pt x="1212614" y="260210"/>
                </a:lnTo>
                <a:lnTo>
                  <a:pt x="1214628" y="283463"/>
                </a:lnTo>
                <a:lnTo>
                  <a:pt x="1212614" y="306717"/>
                </a:lnTo>
                <a:lnTo>
                  <a:pt x="1196977" y="351596"/>
                </a:lnTo>
                <a:lnTo>
                  <a:pt x="1166901" y="393817"/>
                </a:lnTo>
                <a:lnTo>
                  <a:pt x="1123637" y="432797"/>
                </a:lnTo>
                <a:lnTo>
                  <a:pt x="1068435" y="467954"/>
                </a:lnTo>
                <a:lnTo>
                  <a:pt x="1002546" y="498705"/>
                </a:lnTo>
                <a:lnTo>
                  <a:pt x="965984" y="512246"/>
                </a:lnTo>
                <a:lnTo>
                  <a:pt x="927219" y="524467"/>
                </a:lnTo>
                <a:lnTo>
                  <a:pt x="886408" y="535295"/>
                </a:lnTo>
                <a:lnTo>
                  <a:pt x="843706" y="544657"/>
                </a:lnTo>
                <a:lnTo>
                  <a:pt x="799270" y="552480"/>
                </a:lnTo>
                <a:lnTo>
                  <a:pt x="753257" y="558691"/>
                </a:lnTo>
                <a:lnTo>
                  <a:pt x="705822" y="563218"/>
                </a:lnTo>
                <a:lnTo>
                  <a:pt x="657122" y="565988"/>
                </a:lnTo>
                <a:lnTo>
                  <a:pt x="607313" y="566927"/>
                </a:lnTo>
                <a:lnTo>
                  <a:pt x="557505" y="565988"/>
                </a:lnTo>
                <a:lnTo>
                  <a:pt x="508805" y="563218"/>
                </a:lnTo>
                <a:lnTo>
                  <a:pt x="461370" y="558691"/>
                </a:lnTo>
                <a:lnTo>
                  <a:pt x="415357" y="552480"/>
                </a:lnTo>
                <a:lnTo>
                  <a:pt x="370921" y="544657"/>
                </a:lnTo>
                <a:lnTo>
                  <a:pt x="328219" y="535295"/>
                </a:lnTo>
                <a:lnTo>
                  <a:pt x="287408" y="524467"/>
                </a:lnTo>
                <a:lnTo>
                  <a:pt x="248643" y="512246"/>
                </a:lnTo>
                <a:lnTo>
                  <a:pt x="212081" y="498705"/>
                </a:lnTo>
                <a:lnTo>
                  <a:pt x="146192" y="467954"/>
                </a:lnTo>
                <a:lnTo>
                  <a:pt x="90990" y="432797"/>
                </a:lnTo>
                <a:lnTo>
                  <a:pt x="47726" y="393817"/>
                </a:lnTo>
                <a:lnTo>
                  <a:pt x="17650" y="351596"/>
                </a:lnTo>
                <a:lnTo>
                  <a:pt x="2013" y="306717"/>
                </a:lnTo>
                <a:lnTo>
                  <a:pt x="0" y="283463"/>
                </a:lnTo>
                <a:close/>
              </a:path>
            </a:pathLst>
          </a:custGeom>
          <a:ln w="19812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39418" y="5050121"/>
            <a:ext cx="6515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5,000+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4869" y="5560314"/>
            <a:ext cx="1400810" cy="567055"/>
          </a:xfrm>
          <a:custGeom>
            <a:avLst/>
            <a:gdLst/>
            <a:ahLst/>
            <a:cxnLst/>
            <a:rect l="l" t="t" r="r" b="b"/>
            <a:pathLst>
              <a:path w="1400810" h="567054">
                <a:moveTo>
                  <a:pt x="0" y="283464"/>
                </a:moveTo>
                <a:lnTo>
                  <a:pt x="9165" y="237484"/>
                </a:lnTo>
                <a:lnTo>
                  <a:pt x="35700" y="193867"/>
                </a:lnTo>
                <a:lnTo>
                  <a:pt x="78163" y="153195"/>
                </a:lnTo>
                <a:lnTo>
                  <a:pt x="135112" y="116053"/>
                </a:lnTo>
                <a:lnTo>
                  <a:pt x="205106" y="83024"/>
                </a:lnTo>
                <a:lnTo>
                  <a:pt x="244544" y="68234"/>
                </a:lnTo>
                <a:lnTo>
                  <a:pt x="286702" y="54692"/>
                </a:lnTo>
                <a:lnTo>
                  <a:pt x="331401" y="42469"/>
                </a:lnTo>
                <a:lnTo>
                  <a:pt x="378459" y="31639"/>
                </a:lnTo>
                <a:lnTo>
                  <a:pt x="427698" y="22275"/>
                </a:lnTo>
                <a:lnTo>
                  <a:pt x="478935" y="14451"/>
                </a:lnTo>
                <a:lnTo>
                  <a:pt x="531993" y="8238"/>
                </a:lnTo>
                <a:lnTo>
                  <a:pt x="586689" y="3710"/>
                </a:lnTo>
                <a:lnTo>
                  <a:pt x="642844" y="939"/>
                </a:lnTo>
                <a:lnTo>
                  <a:pt x="700278" y="0"/>
                </a:lnTo>
                <a:lnTo>
                  <a:pt x="757706" y="939"/>
                </a:lnTo>
                <a:lnTo>
                  <a:pt x="813857" y="3710"/>
                </a:lnTo>
                <a:lnTo>
                  <a:pt x="868550" y="8238"/>
                </a:lnTo>
                <a:lnTo>
                  <a:pt x="921605" y="14451"/>
                </a:lnTo>
                <a:lnTo>
                  <a:pt x="972841" y="22275"/>
                </a:lnTo>
                <a:lnTo>
                  <a:pt x="1022079" y="31639"/>
                </a:lnTo>
                <a:lnTo>
                  <a:pt x="1069137" y="42469"/>
                </a:lnTo>
                <a:lnTo>
                  <a:pt x="1113836" y="54692"/>
                </a:lnTo>
                <a:lnTo>
                  <a:pt x="1155995" y="68234"/>
                </a:lnTo>
                <a:lnTo>
                  <a:pt x="1195435" y="83024"/>
                </a:lnTo>
                <a:lnTo>
                  <a:pt x="1231973" y="98988"/>
                </a:lnTo>
                <a:lnTo>
                  <a:pt x="1295629" y="134147"/>
                </a:lnTo>
                <a:lnTo>
                  <a:pt x="1345519" y="173126"/>
                </a:lnTo>
                <a:lnTo>
                  <a:pt x="1380201" y="215344"/>
                </a:lnTo>
                <a:lnTo>
                  <a:pt x="1398234" y="260215"/>
                </a:lnTo>
                <a:lnTo>
                  <a:pt x="1400556" y="283464"/>
                </a:lnTo>
                <a:lnTo>
                  <a:pt x="1398234" y="306712"/>
                </a:lnTo>
                <a:lnTo>
                  <a:pt x="1380201" y="351583"/>
                </a:lnTo>
                <a:lnTo>
                  <a:pt x="1345519" y="393801"/>
                </a:lnTo>
                <a:lnTo>
                  <a:pt x="1295629" y="432780"/>
                </a:lnTo>
                <a:lnTo>
                  <a:pt x="1231973" y="467939"/>
                </a:lnTo>
                <a:lnTo>
                  <a:pt x="1195435" y="483903"/>
                </a:lnTo>
                <a:lnTo>
                  <a:pt x="1155995" y="498693"/>
                </a:lnTo>
                <a:lnTo>
                  <a:pt x="1113836" y="512235"/>
                </a:lnTo>
                <a:lnTo>
                  <a:pt x="1069137" y="524458"/>
                </a:lnTo>
                <a:lnTo>
                  <a:pt x="1022079" y="535288"/>
                </a:lnTo>
                <a:lnTo>
                  <a:pt x="972841" y="544652"/>
                </a:lnTo>
                <a:lnTo>
                  <a:pt x="921605" y="552476"/>
                </a:lnTo>
                <a:lnTo>
                  <a:pt x="868550" y="558689"/>
                </a:lnTo>
                <a:lnTo>
                  <a:pt x="813857" y="563217"/>
                </a:lnTo>
                <a:lnTo>
                  <a:pt x="757706" y="565988"/>
                </a:lnTo>
                <a:lnTo>
                  <a:pt x="700278" y="566928"/>
                </a:lnTo>
                <a:lnTo>
                  <a:pt x="642844" y="565988"/>
                </a:lnTo>
                <a:lnTo>
                  <a:pt x="586689" y="563217"/>
                </a:lnTo>
                <a:lnTo>
                  <a:pt x="531993" y="558689"/>
                </a:lnTo>
                <a:lnTo>
                  <a:pt x="478935" y="552476"/>
                </a:lnTo>
                <a:lnTo>
                  <a:pt x="427698" y="544652"/>
                </a:lnTo>
                <a:lnTo>
                  <a:pt x="378459" y="535288"/>
                </a:lnTo>
                <a:lnTo>
                  <a:pt x="331401" y="524458"/>
                </a:lnTo>
                <a:lnTo>
                  <a:pt x="286702" y="512235"/>
                </a:lnTo>
                <a:lnTo>
                  <a:pt x="244544" y="498693"/>
                </a:lnTo>
                <a:lnTo>
                  <a:pt x="205106" y="483903"/>
                </a:lnTo>
                <a:lnTo>
                  <a:pt x="168569" y="467939"/>
                </a:lnTo>
                <a:lnTo>
                  <a:pt x="104917" y="432780"/>
                </a:lnTo>
                <a:lnTo>
                  <a:pt x="55031" y="393801"/>
                </a:lnTo>
                <a:lnTo>
                  <a:pt x="20351" y="351583"/>
                </a:lnTo>
                <a:lnTo>
                  <a:pt x="2321" y="306712"/>
                </a:lnTo>
                <a:lnTo>
                  <a:pt x="0" y="283464"/>
                </a:lnTo>
                <a:close/>
              </a:path>
            </a:pathLst>
          </a:custGeom>
          <a:ln w="19812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82725" y="5743795"/>
            <a:ext cx="7645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10,000+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44673" y="4992068"/>
            <a:ext cx="156464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9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ai</a:t>
            </a:r>
            <a:r>
              <a:rPr sz="1200" b="1" spc="25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se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co</a:t>
            </a:r>
            <a:r>
              <a:rPr sz="1200" spc="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pa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s based</a:t>
            </a:r>
            <a:r>
              <a:rPr sz="12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at</a:t>
            </a:r>
            <a:r>
              <a:rPr sz="12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hai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79345" y="5700423"/>
            <a:ext cx="14986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Japanese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co</a:t>
            </a:r>
            <a:r>
              <a:rPr sz="1200" spc="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pa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ies based</a:t>
            </a:r>
            <a:r>
              <a:rPr sz="12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at</a:t>
            </a:r>
            <a:r>
              <a:rPr sz="12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hai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80247" y="291084"/>
            <a:ext cx="1639824" cy="5379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499093" y="459452"/>
            <a:ext cx="8039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Thai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462516" y="5591554"/>
            <a:ext cx="355092" cy="1173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858636" y="6154179"/>
            <a:ext cx="32264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our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: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ub</a:t>
            </a:r>
            <a:r>
              <a:rPr sz="800" dirty="0">
                <a:latin typeface="Arial"/>
                <a:cs typeface="Arial"/>
              </a:rPr>
              <a:t>lic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inf</a:t>
            </a:r>
            <a:r>
              <a:rPr sz="800" spc="-5" dirty="0">
                <a:latin typeface="Arial"/>
                <a:cs typeface="Arial"/>
              </a:rPr>
              <a:t>or</a:t>
            </a:r>
            <a:r>
              <a:rPr sz="800" spc="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tion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ffi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ial</a:t>
            </a:r>
            <a:r>
              <a:rPr sz="800" spc="-20" dirty="0">
                <a:latin typeface="Arial"/>
                <a:cs typeface="Arial"/>
              </a:rPr>
              <a:t> w</a:t>
            </a:r>
            <a:r>
              <a:rPr sz="800" spc="-5" dirty="0">
                <a:latin typeface="Arial"/>
                <a:cs typeface="Arial"/>
              </a:rPr>
              <a:t>eb</a:t>
            </a:r>
            <a:r>
              <a:rPr sz="800" dirty="0">
                <a:latin typeface="Arial"/>
                <a:cs typeface="Arial"/>
              </a:rPr>
              <a:t>site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TBC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LH</a:t>
            </a:r>
            <a:r>
              <a:rPr sz="800" dirty="0">
                <a:latin typeface="Arial"/>
                <a:cs typeface="Arial"/>
              </a:rPr>
              <a:t>FG.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50" dirty="0"/>
              <a:t>©</a:t>
            </a:r>
            <a:r>
              <a:rPr spc="-5" dirty="0"/>
              <a:t> 201</a:t>
            </a:r>
            <a:r>
              <a:rPr dirty="0"/>
              <a:t>7</a:t>
            </a:r>
            <a:r>
              <a:rPr spc="25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Dea</a:t>
            </a:r>
            <a:r>
              <a:rPr spc="40" dirty="0"/>
              <a:t>l</a:t>
            </a:r>
            <a:r>
              <a:rPr spc="20" dirty="0"/>
              <a:t> </a:t>
            </a:r>
            <a:r>
              <a:rPr spc="35" dirty="0"/>
              <a:t>A</a:t>
            </a:r>
            <a:r>
              <a:rPr spc="30" dirty="0"/>
              <a:t>dvi</a:t>
            </a:r>
            <a:r>
              <a:rPr spc="40" dirty="0"/>
              <a:t>sory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40" dirty="0"/>
              <a:t>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20" dirty="0"/>
              <a:t>d,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Ta</a:t>
            </a:r>
            <a:r>
              <a:rPr spc="40" dirty="0"/>
              <a:t>iwan</a:t>
            </a:r>
            <a:r>
              <a:rPr spc="-10" dirty="0"/>
              <a:t> </a:t>
            </a:r>
            <a:r>
              <a:rPr dirty="0"/>
              <a:t>c</a:t>
            </a:r>
            <a:r>
              <a:rPr spc="45" dirty="0"/>
              <a:t>omp</a:t>
            </a:r>
            <a:r>
              <a:rPr spc="35" dirty="0"/>
              <a:t>a</a:t>
            </a:r>
            <a:r>
              <a:rPr spc="45" dirty="0"/>
              <a:t>ny</a:t>
            </a:r>
            <a:r>
              <a:rPr spc="-10" dirty="0"/>
              <a:t> </a:t>
            </a:r>
            <a:r>
              <a:rPr spc="40" dirty="0"/>
              <a:t>li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20" dirty="0"/>
              <a:t> </a:t>
            </a:r>
            <a:r>
              <a:rPr spc="45" dirty="0"/>
              <a:t>by</a:t>
            </a:r>
            <a:r>
              <a:rPr dirty="0"/>
              <a:t> </a:t>
            </a:r>
            <a:r>
              <a:rPr spc="5" dirty="0"/>
              <a:t>s</a:t>
            </a:r>
            <a:r>
              <a:rPr spc="35" dirty="0"/>
              <a:t>ha</a:t>
            </a:r>
            <a:r>
              <a:rPr spc="1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a</a:t>
            </a:r>
            <a:r>
              <a:rPr spc="40" dirty="0"/>
              <a:t>nd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65" dirty="0"/>
              <a:t>rm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35" dirty="0"/>
              <a:t>t</a:t>
            </a:r>
            <a:r>
              <a:rPr spc="20" dirty="0"/>
              <a:t>he</a:t>
            </a:r>
            <a:r>
              <a:rPr dirty="0"/>
              <a:t> 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spc="35" dirty="0"/>
              <a:t>ne</a:t>
            </a:r>
            <a:r>
              <a:rPr spc="5" dirty="0"/>
              <a:t>t</a:t>
            </a:r>
            <a:r>
              <a:rPr spc="65" dirty="0"/>
              <a:t>wo</a:t>
            </a:r>
            <a:r>
              <a:rPr spc="20" dirty="0"/>
              <a:t>rk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40" dirty="0"/>
              <a:t>i</a:t>
            </a:r>
            <a:r>
              <a:rPr spc="25" dirty="0"/>
              <a:t>ndep</a:t>
            </a:r>
            <a:r>
              <a:rPr spc="20" dirty="0"/>
              <a:t>e</a:t>
            </a:r>
            <a:r>
              <a:rPr spc="35" dirty="0"/>
              <a:t>ndent</a:t>
            </a:r>
            <a:r>
              <a:rPr spc="2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35" dirty="0"/>
              <a:t>r</a:t>
            </a:r>
            <a:r>
              <a:rPr spc="85" dirty="0"/>
              <a:t>m</a:t>
            </a:r>
            <a:r>
              <a:rPr dirty="0"/>
              <a:t>s</a:t>
            </a:r>
            <a:r>
              <a:rPr spc="-5" dirty="0"/>
              <a:t> a</a:t>
            </a:r>
            <a:r>
              <a:rPr spc="35" dirty="0"/>
              <a:t>ff</a:t>
            </a:r>
            <a:r>
              <a:rPr spc="40" dirty="0"/>
              <a:t>ili</a:t>
            </a:r>
            <a:r>
              <a:rPr spc="-5" dirty="0"/>
              <a:t>a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10" dirty="0"/>
              <a:t> </a:t>
            </a:r>
            <a:r>
              <a:rPr spc="100" dirty="0"/>
              <a:t>w</a:t>
            </a:r>
            <a:r>
              <a:rPr spc="35" dirty="0"/>
              <a:t>it</a:t>
            </a:r>
            <a:r>
              <a:rPr spc="40" dirty="0"/>
              <a:t>h</a:t>
            </a:r>
            <a:r>
              <a:rPr spc="-10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-5" dirty="0"/>
              <a:t> </a:t>
            </a:r>
            <a:r>
              <a:rPr spc="-50" dirty="0"/>
              <a:t>C</a:t>
            </a:r>
            <a:r>
              <a:rPr spc="25" dirty="0"/>
              <a:t>oopera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5" dirty="0"/>
              <a:t>v</a:t>
            </a:r>
            <a:r>
              <a:rPr dirty="0"/>
              <a:t>e </a:t>
            </a:r>
            <a:r>
              <a:rPr spc="-5" dirty="0"/>
              <a:t>(</a:t>
            </a:r>
            <a:r>
              <a:rPr spc="10" dirty="0"/>
              <a:t>"</a:t>
            </a:r>
            <a:r>
              <a:rPr spc="25"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10" dirty="0"/>
              <a:t>"),</a:t>
            </a:r>
            <a:r>
              <a:rPr spc="-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</a:t>
            </a:r>
            <a:r>
              <a:rPr spc="100" dirty="0"/>
              <a:t>w</a:t>
            </a:r>
            <a:r>
              <a:rPr spc="35" dirty="0"/>
              <a:t>i</a:t>
            </a:r>
            <a:r>
              <a:rPr dirty="0"/>
              <a:t>ss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40" dirty="0"/>
              <a:t>i</a:t>
            </a:r>
            <a:r>
              <a:rPr spc="35" dirty="0"/>
              <a:t>ty</a:t>
            </a:r>
            <a:r>
              <a:rPr dirty="0"/>
              <a:t>.</a:t>
            </a:r>
            <a:r>
              <a:rPr spc="5" dirty="0"/>
              <a:t> </a:t>
            </a:r>
            <a:r>
              <a:rPr spc="35" dirty="0"/>
              <a:t>A</a:t>
            </a:r>
            <a:r>
              <a:rPr spc="40" dirty="0"/>
              <a:t>ll</a:t>
            </a:r>
            <a:r>
              <a:rPr spc="-5" dirty="0"/>
              <a:t> </a:t>
            </a:r>
            <a:r>
              <a:rPr spc="40" dirty="0"/>
              <a:t>ri</a:t>
            </a:r>
            <a:r>
              <a:rPr spc="30" dirty="0"/>
              <a:t>ghts</a:t>
            </a:r>
            <a:r>
              <a:rPr spc="-15" dirty="0"/>
              <a:t> </a:t>
            </a:r>
            <a:r>
              <a:rPr spc="15" dirty="0"/>
              <a:t>r</a:t>
            </a:r>
            <a:r>
              <a:rPr spc="20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spc="35" dirty="0"/>
              <a:t>r</a:t>
            </a:r>
            <a:r>
              <a:rPr spc="50" dirty="0"/>
              <a:t>v</a:t>
            </a:r>
            <a:r>
              <a:rPr spc="-5" dirty="0"/>
              <a:t>e</a:t>
            </a:r>
            <a:r>
              <a:rPr spc="20" dirty="0"/>
              <a:t>d.</a:t>
            </a:r>
            <a:r>
              <a:rPr spc="10" dirty="0"/>
              <a:t> </a:t>
            </a:r>
            <a:r>
              <a:rPr spc="15" dirty="0"/>
              <a:t>Pri</a:t>
            </a:r>
            <a:r>
              <a:rPr spc="75" dirty="0"/>
              <a:t>n</a:t>
            </a:r>
            <a:r>
              <a:rPr spc="20" dirty="0"/>
              <a:t>te</a:t>
            </a:r>
            <a:r>
              <a:rPr spc="35" dirty="0"/>
              <a:t>d</a:t>
            </a:r>
            <a:r>
              <a:rPr spc="-5" dirty="0"/>
              <a:t> </a:t>
            </a:r>
            <a:r>
              <a:rPr spc="40" dirty="0"/>
              <a:t>in</a:t>
            </a:r>
            <a:r>
              <a:rPr spc="-10" dirty="0"/>
              <a:t> </a:t>
            </a:r>
            <a:r>
              <a:rPr spc="-5" dirty="0"/>
              <a:t>Ta</a:t>
            </a:r>
            <a:r>
              <a:rPr spc="40" dirty="0"/>
              <a:t>i</a:t>
            </a:r>
            <a:r>
              <a:rPr spc="30" dirty="0"/>
              <a:t>wan.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6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910328" y="3451859"/>
            <a:ext cx="4305300" cy="986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10328" y="4764023"/>
            <a:ext cx="4305300" cy="839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32" y="452613"/>
            <a:ext cx="9025534" cy="63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75"/>
              </a:lnSpc>
            </a:pPr>
            <a:r>
              <a:rPr sz="3900" dirty="0"/>
              <a:t>Success Stories</a:t>
            </a:r>
          </a:p>
        </p:txBody>
      </p:sp>
      <p:sp>
        <p:nvSpPr>
          <p:cNvPr id="3" name="object 3"/>
          <p:cNvSpPr/>
          <p:nvPr/>
        </p:nvSpPr>
        <p:spPr>
          <a:xfrm>
            <a:off x="453390" y="1126997"/>
            <a:ext cx="9161780" cy="0"/>
          </a:xfrm>
          <a:custGeom>
            <a:avLst/>
            <a:gdLst/>
            <a:ahLst/>
            <a:cxnLst/>
            <a:rect l="l" t="t" r="r" b="b"/>
            <a:pathLst>
              <a:path w="9161780">
                <a:moveTo>
                  <a:pt x="0" y="0"/>
                </a:moveTo>
                <a:lnTo>
                  <a:pt x="9161399" y="0"/>
                </a:lnTo>
              </a:path>
            </a:pathLst>
          </a:custGeom>
          <a:ln w="19812">
            <a:solidFill>
              <a:srgbClr val="005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5589" y="261178"/>
            <a:ext cx="760465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dirty="0">
                <a:solidFill>
                  <a:srgbClr val="002F86"/>
                </a:solidFill>
                <a:latin typeface="Arial"/>
                <a:cs typeface="Arial"/>
              </a:rPr>
              <a:t>Discover Asia Pacific’s business opportunities through CACCI – Taiwan Perspective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104" y="1181100"/>
            <a:ext cx="9165336" cy="353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1672" y="1266230"/>
            <a:ext cx="79387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Excelsi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Excels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ested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ial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ket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Phi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10555" y="2150364"/>
            <a:ext cx="4005072" cy="937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91709" y="2294434"/>
            <a:ext cx="383159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ce and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 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ces and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-term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care,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succ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y set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0%-o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ary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 200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10328" y="2150364"/>
            <a:ext cx="303275" cy="9281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91227" y="2523784"/>
            <a:ext cx="1739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1709" y="3600502"/>
            <a:ext cx="3642995" cy="7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erat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sses:</a:t>
            </a:r>
            <a:endParaRPr sz="11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lr>
                <a:srgbClr val="FFFFFF"/>
              </a:buClr>
              <a:buFont typeface="Arial"/>
              <a:buAutoNum type="arabicParenBoth"/>
              <a:tabLst>
                <a:tab pos="241935" algn="l"/>
              </a:tabLst>
            </a:pP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cal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ces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 –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erates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ue</a:t>
            </a:r>
            <a:endParaRPr sz="11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Clr>
                <a:srgbClr val="FFFFFF"/>
              </a:buClr>
              <a:buFont typeface="Arial"/>
              <a:buAutoNum type="arabicParenBoth"/>
              <a:tabLst>
                <a:tab pos="241935" algn="l"/>
              </a:tabLst>
            </a:pP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cal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 –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erates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91227" y="3856395"/>
            <a:ext cx="1746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91709" y="4943146"/>
            <a:ext cx="3684270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hrou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s,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ns 5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 ce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ters,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ces and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around 1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mar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91227" y="5094525"/>
            <a:ext cx="17462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8763" y="4434840"/>
            <a:ext cx="2275332" cy="15605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148" y="4459223"/>
            <a:ext cx="2171700" cy="14569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70888" y="2748533"/>
            <a:ext cx="114300" cy="570865"/>
          </a:xfrm>
          <a:custGeom>
            <a:avLst/>
            <a:gdLst/>
            <a:ahLst/>
            <a:cxnLst/>
            <a:rect l="l" t="t" r="r" b="b"/>
            <a:pathLst>
              <a:path w="114300" h="570864">
                <a:moveTo>
                  <a:pt x="38100" y="456438"/>
                </a:moveTo>
                <a:lnTo>
                  <a:pt x="0" y="456438"/>
                </a:lnTo>
                <a:lnTo>
                  <a:pt x="57150" y="570738"/>
                </a:lnTo>
                <a:lnTo>
                  <a:pt x="104775" y="475488"/>
                </a:lnTo>
                <a:lnTo>
                  <a:pt x="38100" y="475488"/>
                </a:lnTo>
                <a:lnTo>
                  <a:pt x="38100" y="456438"/>
                </a:lnTo>
                <a:close/>
              </a:path>
              <a:path w="114300" h="570864">
                <a:moveTo>
                  <a:pt x="76200" y="0"/>
                </a:moveTo>
                <a:lnTo>
                  <a:pt x="38100" y="0"/>
                </a:lnTo>
                <a:lnTo>
                  <a:pt x="38100" y="475488"/>
                </a:lnTo>
                <a:lnTo>
                  <a:pt x="76200" y="475488"/>
                </a:lnTo>
                <a:lnTo>
                  <a:pt x="76200" y="0"/>
                </a:lnTo>
                <a:close/>
              </a:path>
              <a:path w="114300" h="570864">
                <a:moveTo>
                  <a:pt x="114300" y="456438"/>
                </a:moveTo>
                <a:lnTo>
                  <a:pt x="76200" y="456438"/>
                </a:lnTo>
                <a:lnTo>
                  <a:pt x="76200" y="475488"/>
                </a:lnTo>
                <a:lnTo>
                  <a:pt x="104775" y="475488"/>
                </a:lnTo>
                <a:lnTo>
                  <a:pt x="114300" y="45643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500" y="1990344"/>
            <a:ext cx="2513076" cy="6294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3359" y="3317747"/>
            <a:ext cx="2682240" cy="9220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80247" y="291084"/>
            <a:ext cx="1639824" cy="5379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96985" y="459452"/>
            <a:ext cx="10071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lippines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37965" y="3621785"/>
            <a:ext cx="975360" cy="504825"/>
          </a:xfrm>
          <a:custGeom>
            <a:avLst/>
            <a:gdLst/>
            <a:ahLst/>
            <a:cxnLst/>
            <a:rect l="l" t="t" r="r" b="b"/>
            <a:pathLst>
              <a:path w="975360" h="504825">
                <a:moveTo>
                  <a:pt x="891286" y="0"/>
                </a:moveTo>
                <a:lnTo>
                  <a:pt x="78722" y="167"/>
                </a:lnTo>
                <a:lnTo>
                  <a:pt x="38765" y="13214"/>
                </a:lnTo>
                <a:lnTo>
                  <a:pt x="10635" y="43072"/>
                </a:lnTo>
                <a:lnTo>
                  <a:pt x="0" y="84074"/>
                </a:lnTo>
                <a:lnTo>
                  <a:pt x="167" y="425721"/>
                </a:lnTo>
                <a:lnTo>
                  <a:pt x="13214" y="465678"/>
                </a:lnTo>
                <a:lnTo>
                  <a:pt x="43072" y="493808"/>
                </a:lnTo>
                <a:lnTo>
                  <a:pt x="84074" y="504444"/>
                </a:lnTo>
                <a:lnTo>
                  <a:pt x="896637" y="504276"/>
                </a:lnTo>
                <a:lnTo>
                  <a:pt x="936594" y="491229"/>
                </a:lnTo>
                <a:lnTo>
                  <a:pt x="964724" y="461371"/>
                </a:lnTo>
                <a:lnTo>
                  <a:pt x="975360" y="420369"/>
                </a:lnTo>
                <a:lnTo>
                  <a:pt x="975192" y="78722"/>
                </a:lnTo>
                <a:lnTo>
                  <a:pt x="962145" y="38765"/>
                </a:lnTo>
                <a:lnTo>
                  <a:pt x="932287" y="10635"/>
                </a:lnTo>
                <a:lnTo>
                  <a:pt x="891286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37965" y="3621785"/>
            <a:ext cx="975360" cy="504825"/>
          </a:xfrm>
          <a:custGeom>
            <a:avLst/>
            <a:gdLst/>
            <a:ahLst/>
            <a:cxnLst/>
            <a:rect l="l" t="t" r="r" b="b"/>
            <a:pathLst>
              <a:path w="975360" h="504825">
                <a:moveTo>
                  <a:pt x="0" y="84074"/>
                </a:moveTo>
                <a:lnTo>
                  <a:pt x="10635" y="43072"/>
                </a:lnTo>
                <a:lnTo>
                  <a:pt x="38765" y="13214"/>
                </a:lnTo>
                <a:lnTo>
                  <a:pt x="78722" y="167"/>
                </a:lnTo>
                <a:lnTo>
                  <a:pt x="891286" y="0"/>
                </a:lnTo>
                <a:lnTo>
                  <a:pt x="905841" y="1251"/>
                </a:lnTo>
                <a:lnTo>
                  <a:pt x="943757" y="18348"/>
                </a:lnTo>
                <a:lnTo>
                  <a:pt x="968641" y="51049"/>
                </a:lnTo>
                <a:lnTo>
                  <a:pt x="975360" y="420369"/>
                </a:lnTo>
                <a:lnTo>
                  <a:pt x="974108" y="434925"/>
                </a:lnTo>
                <a:lnTo>
                  <a:pt x="957011" y="472841"/>
                </a:lnTo>
                <a:lnTo>
                  <a:pt x="924310" y="497725"/>
                </a:lnTo>
                <a:lnTo>
                  <a:pt x="84074" y="504444"/>
                </a:lnTo>
                <a:lnTo>
                  <a:pt x="69518" y="503192"/>
                </a:lnTo>
                <a:lnTo>
                  <a:pt x="31602" y="486095"/>
                </a:lnTo>
                <a:lnTo>
                  <a:pt x="6718" y="453394"/>
                </a:lnTo>
                <a:lnTo>
                  <a:pt x="0" y="84074"/>
                </a:lnTo>
                <a:close/>
              </a:path>
            </a:pathLst>
          </a:custGeom>
          <a:ln w="2590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646170" y="3782354"/>
            <a:ext cx="7594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ospitals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11526" y="3506723"/>
            <a:ext cx="601980" cy="186055"/>
          </a:xfrm>
          <a:custGeom>
            <a:avLst/>
            <a:gdLst/>
            <a:ahLst/>
            <a:cxnLst/>
            <a:rect l="l" t="t" r="r" b="b"/>
            <a:pathLst>
              <a:path w="601979" h="186054">
                <a:moveTo>
                  <a:pt x="10413" y="101218"/>
                </a:moveTo>
                <a:lnTo>
                  <a:pt x="0" y="185674"/>
                </a:lnTo>
                <a:lnTo>
                  <a:pt x="63734" y="149098"/>
                </a:lnTo>
                <a:lnTo>
                  <a:pt x="35813" y="149098"/>
                </a:lnTo>
                <a:lnTo>
                  <a:pt x="28130" y="143382"/>
                </a:lnTo>
                <a:lnTo>
                  <a:pt x="27959" y="143256"/>
                </a:lnTo>
                <a:lnTo>
                  <a:pt x="20447" y="137668"/>
                </a:lnTo>
                <a:lnTo>
                  <a:pt x="23900" y="133431"/>
                </a:lnTo>
                <a:lnTo>
                  <a:pt x="10413" y="101218"/>
                </a:lnTo>
                <a:close/>
              </a:path>
              <a:path w="601979" h="186054">
                <a:moveTo>
                  <a:pt x="561259" y="143382"/>
                </a:moveTo>
                <a:lnTo>
                  <a:pt x="527685" y="143382"/>
                </a:lnTo>
                <a:lnTo>
                  <a:pt x="601599" y="185674"/>
                </a:lnTo>
                <a:lnTo>
                  <a:pt x="597126" y="149351"/>
                </a:lnTo>
                <a:lnTo>
                  <a:pt x="566165" y="149351"/>
                </a:lnTo>
                <a:lnTo>
                  <a:pt x="561259" y="143382"/>
                </a:lnTo>
                <a:close/>
              </a:path>
              <a:path w="601979" h="186054">
                <a:moveTo>
                  <a:pt x="415176" y="19050"/>
                </a:moveTo>
                <a:lnTo>
                  <a:pt x="306069" y="19050"/>
                </a:lnTo>
                <a:lnTo>
                  <a:pt x="322199" y="19685"/>
                </a:lnTo>
                <a:lnTo>
                  <a:pt x="338455" y="21081"/>
                </a:lnTo>
                <a:lnTo>
                  <a:pt x="386969" y="30225"/>
                </a:lnTo>
                <a:lnTo>
                  <a:pt x="434467" y="46862"/>
                </a:lnTo>
                <a:lnTo>
                  <a:pt x="485013" y="74167"/>
                </a:lnTo>
                <a:lnTo>
                  <a:pt x="521588" y="101853"/>
                </a:lnTo>
                <a:lnTo>
                  <a:pt x="553847" y="134365"/>
                </a:lnTo>
                <a:lnTo>
                  <a:pt x="566165" y="149351"/>
                </a:lnTo>
                <a:lnTo>
                  <a:pt x="573572" y="143286"/>
                </a:lnTo>
                <a:lnTo>
                  <a:pt x="551307" y="103631"/>
                </a:lnTo>
                <a:lnTo>
                  <a:pt x="514731" y="71881"/>
                </a:lnTo>
                <a:lnTo>
                  <a:pt x="474090" y="45338"/>
                </a:lnTo>
                <a:lnTo>
                  <a:pt x="424942" y="22478"/>
                </a:lnTo>
                <a:lnTo>
                  <a:pt x="415176" y="19050"/>
                </a:lnTo>
                <a:close/>
              </a:path>
              <a:path w="601979" h="186054">
                <a:moveTo>
                  <a:pt x="591185" y="101092"/>
                </a:moveTo>
                <a:lnTo>
                  <a:pt x="577706" y="133382"/>
                </a:lnTo>
                <a:lnTo>
                  <a:pt x="580898" y="137287"/>
                </a:lnTo>
                <a:lnTo>
                  <a:pt x="573609" y="143256"/>
                </a:lnTo>
                <a:lnTo>
                  <a:pt x="573454" y="143382"/>
                </a:lnTo>
                <a:lnTo>
                  <a:pt x="566165" y="149351"/>
                </a:lnTo>
                <a:lnTo>
                  <a:pt x="597126" y="149351"/>
                </a:lnTo>
                <a:lnTo>
                  <a:pt x="591185" y="101092"/>
                </a:lnTo>
                <a:close/>
              </a:path>
              <a:path w="601979" h="186054">
                <a:moveTo>
                  <a:pt x="40309" y="143349"/>
                </a:moveTo>
                <a:lnTo>
                  <a:pt x="28130" y="143382"/>
                </a:lnTo>
                <a:lnTo>
                  <a:pt x="35813" y="149098"/>
                </a:lnTo>
                <a:lnTo>
                  <a:pt x="36830" y="147574"/>
                </a:lnTo>
                <a:lnTo>
                  <a:pt x="40309" y="143349"/>
                </a:lnTo>
                <a:close/>
              </a:path>
              <a:path w="601979" h="186054">
                <a:moveTo>
                  <a:pt x="73913" y="143256"/>
                </a:moveTo>
                <a:lnTo>
                  <a:pt x="40309" y="143349"/>
                </a:lnTo>
                <a:lnTo>
                  <a:pt x="36830" y="147574"/>
                </a:lnTo>
                <a:lnTo>
                  <a:pt x="35813" y="149098"/>
                </a:lnTo>
                <a:lnTo>
                  <a:pt x="63734" y="149098"/>
                </a:lnTo>
                <a:lnTo>
                  <a:pt x="73913" y="143256"/>
                </a:lnTo>
                <a:close/>
              </a:path>
              <a:path w="601979" h="186054">
                <a:moveTo>
                  <a:pt x="28130" y="143382"/>
                </a:moveTo>
                <a:close/>
              </a:path>
              <a:path w="601979" h="186054">
                <a:moveTo>
                  <a:pt x="305816" y="0"/>
                </a:moveTo>
                <a:lnTo>
                  <a:pt x="254762" y="3048"/>
                </a:lnTo>
                <a:lnTo>
                  <a:pt x="204724" y="13335"/>
                </a:lnTo>
                <a:lnTo>
                  <a:pt x="156718" y="30606"/>
                </a:lnTo>
                <a:lnTo>
                  <a:pt x="111506" y="54863"/>
                </a:lnTo>
                <a:lnTo>
                  <a:pt x="69976" y="85471"/>
                </a:lnTo>
                <a:lnTo>
                  <a:pt x="32766" y="122555"/>
                </a:lnTo>
                <a:lnTo>
                  <a:pt x="23900" y="133431"/>
                </a:lnTo>
                <a:lnTo>
                  <a:pt x="28013" y="143256"/>
                </a:lnTo>
                <a:lnTo>
                  <a:pt x="40309" y="143349"/>
                </a:lnTo>
                <a:lnTo>
                  <a:pt x="47498" y="134619"/>
                </a:lnTo>
                <a:lnTo>
                  <a:pt x="58674" y="122300"/>
                </a:lnTo>
                <a:lnTo>
                  <a:pt x="95376" y="89280"/>
                </a:lnTo>
                <a:lnTo>
                  <a:pt x="136017" y="62356"/>
                </a:lnTo>
                <a:lnTo>
                  <a:pt x="179705" y="41783"/>
                </a:lnTo>
                <a:lnTo>
                  <a:pt x="225932" y="27559"/>
                </a:lnTo>
                <a:lnTo>
                  <a:pt x="273685" y="20192"/>
                </a:lnTo>
                <a:lnTo>
                  <a:pt x="415176" y="19050"/>
                </a:lnTo>
                <a:lnTo>
                  <a:pt x="408305" y="16637"/>
                </a:lnTo>
                <a:lnTo>
                  <a:pt x="357250" y="4445"/>
                </a:lnTo>
                <a:lnTo>
                  <a:pt x="322961" y="635"/>
                </a:lnTo>
                <a:lnTo>
                  <a:pt x="305816" y="0"/>
                </a:lnTo>
                <a:close/>
              </a:path>
              <a:path w="601979" h="186054">
                <a:moveTo>
                  <a:pt x="23900" y="133431"/>
                </a:moveTo>
                <a:lnTo>
                  <a:pt x="20447" y="137668"/>
                </a:lnTo>
                <a:lnTo>
                  <a:pt x="28038" y="143314"/>
                </a:lnTo>
                <a:lnTo>
                  <a:pt x="23900" y="133431"/>
                </a:lnTo>
                <a:close/>
              </a:path>
              <a:path w="601979" h="186054">
                <a:moveTo>
                  <a:pt x="577706" y="133382"/>
                </a:moveTo>
                <a:lnTo>
                  <a:pt x="573572" y="143286"/>
                </a:lnTo>
                <a:lnTo>
                  <a:pt x="580898" y="137287"/>
                </a:lnTo>
                <a:lnTo>
                  <a:pt x="577706" y="13338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891154" y="3331897"/>
            <a:ext cx="48514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C00000"/>
                </a:solidFill>
                <a:latin typeface="Arial"/>
                <a:cs typeface="Arial"/>
              </a:rPr>
              <a:t>ar</a:t>
            </a:r>
            <a:r>
              <a:rPr sz="1100" spc="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92317" y="6055729"/>
            <a:ext cx="352932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our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: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ub</a:t>
            </a:r>
            <a:r>
              <a:rPr sz="800" dirty="0">
                <a:latin typeface="Arial"/>
                <a:cs typeface="Arial"/>
              </a:rPr>
              <a:t>lic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inf</a:t>
            </a:r>
            <a:r>
              <a:rPr sz="800" spc="-5" dirty="0">
                <a:latin typeface="Arial"/>
                <a:cs typeface="Arial"/>
              </a:rPr>
              <a:t>or</a:t>
            </a:r>
            <a:r>
              <a:rPr sz="800" spc="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tio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o</a:t>
            </a:r>
            <a:r>
              <a:rPr sz="800" dirty="0">
                <a:latin typeface="Arial"/>
                <a:cs typeface="Arial"/>
              </a:rPr>
              <a:t>ffi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ial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</a:t>
            </a:r>
            <a:r>
              <a:rPr sz="800" spc="-5" dirty="0">
                <a:latin typeface="Arial"/>
                <a:cs typeface="Arial"/>
              </a:rPr>
              <a:t>eb</a:t>
            </a:r>
            <a:r>
              <a:rPr sz="800" dirty="0">
                <a:latin typeface="Arial"/>
                <a:cs typeface="Arial"/>
              </a:rPr>
              <a:t>site 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20" dirty="0">
                <a:latin typeface="Arial"/>
                <a:cs typeface="Arial"/>
              </a:rPr>
              <a:t>x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ior</a:t>
            </a:r>
            <a:r>
              <a:rPr sz="800" spc="-5" dirty="0">
                <a:latin typeface="Arial"/>
                <a:cs typeface="Arial"/>
              </a:rPr>
              <a:t> Hea</a:t>
            </a:r>
            <a:r>
              <a:rPr sz="800" dirty="0">
                <a:latin typeface="Arial"/>
                <a:cs typeface="Arial"/>
              </a:rPr>
              <a:t>lt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5" dirty="0">
                <a:latin typeface="Arial"/>
                <a:cs typeface="Arial"/>
              </a:rPr>
              <a:t>ar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ou</a:t>
            </a:r>
            <a:r>
              <a:rPr sz="800" dirty="0">
                <a:latin typeface="Arial"/>
                <a:cs typeface="Arial"/>
              </a:rPr>
              <a:t>p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62516" y="5591554"/>
            <a:ext cx="355092" cy="1173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50" dirty="0"/>
              <a:t>©</a:t>
            </a:r>
            <a:r>
              <a:rPr spc="-5" dirty="0"/>
              <a:t> 201</a:t>
            </a:r>
            <a:r>
              <a:rPr dirty="0"/>
              <a:t>7</a:t>
            </a:r>
            <a:r>
              <a:rPr spc="25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Dea</a:t>
            </a:r>
            <a:r>
              <a:rPr spc="40" dirty="0"/>
              <a:t>l</a:t>
            </a:r>
            <a:r>
              <a:rPr spc="20" dirty="0"/>
              <a:t> </a:t>
            </a:r>
            <a:r>
              <a:rPr spc="35" dirty="0"/>
              <a:t>A</a:t>
            </a:r>
            <a:r>
              <a:rPr spc="30" dirty="0"/>
              <a:t>dvi</a:t>
            </a:r>
            <a:r>
              <a:rPr spc="40" dirty="0"/>
              <a:t>sory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40" dirty="0"/>
              <a:t>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20" dirty="0"/>
              <a:t>d,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Ta</a:t>
            </a:r>
            <a:r>
              <a:rPr spc="40" dirty="0"/>
              <a:t>iwan</a:t>
            </a:r>
            <a:r>
              <a:rPr spc="-10" dirty="0"/>
              <a:t> </a:t>
            </a:r>
            <a:r>
              <a:rPr dirty="0"/>
              <a:t>c</a:t>
            </a:r>
            <a:r>
              <a:rPr spc="45" dirty="0"/>
              <a:t>omp</a:t>
            </a:r>
            <a:r>
              <a:rPr spc="35" dirty="0"/>
              <a:t>a</a:t>
            </a:r>
            <a:r>
              <a:rPr spc="45" dirty="0"/>
              <a:t>ny</a:t>
            </a:r>
            <a:r>
              <a:rPr spc="-10" dirty="0"/>
              <a:t> </a:t>
            </a:r>
            <a:r>
              <a:rPr spc="40" dirty="0"/>
              <a:t>li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20" dirty="0"/>
              <a:t> </a:t>
            </a:r>
            <a:r>
              <a:rPr spc="45" dirty="0"/>
              <a:t>by</a:t>
            </a:r>
            <a:r>
              <a:rPr dirty="0"/>
              <a:t> </a:t>
            </a:r>
            <a:r>
              <a:rPr spc="5" dirty="0"/>
              <a:t>s</a:t>
            </a:r>
            <a:r>
              <a:rPr spc="35" dirty="0"/>
              <a:t>ha</a:t>
            </a:r>
            <a:r>
              <a:rPr spc="1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a</a:t>
            </a:r>
            <a:r>
              <a:rPr spc="40" dirty="0"/>
              <a:t>nd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65" dirty="0"/>
              <a:t>rm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35" dirty="0"/>
              <a:t>t</a:t>
            </a:r>
            <a:r>
              <a:rPr spc="20" dirty="0"/>
              <a:t>he</a:t>
            </a:r>
            <a:r>
              <a:rPr dirty="0"/>
              <a:t> 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spc="35" dirty="0"/>
              <a:t>ne</a:t>
            </a:r>
            <a:r>
              <a:rPr spc="5" dirty="0"/>
              <a:t>t</a:t>
            </a:r>
            <a:r>
              <a:rPr spc="65" dirty="0"/>
              <a:t>wo</a:t>
            </a:r>
            <a:r>
              <a:rPr spc="20" dirty="0"/>
              <a:t>rk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40" dirty="0"/>
              <a:t>i</a:t>
            </a:r>
            <a:r>
              <a:rPr spc="25" dirty="0"/>
              <a:t>ndep</a:t>
            </a:r>
            <a:r>
              <a:rPr spc="20" dirty="0"/>
              <a:t>e</a:t>
            </a:r>
            <a:r>
              <a:rPr spc="35" dirty="0"/>
              <a:t>ndent</a:t>
            </a:r>
            <a:r>
              <a:rPr spc="2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35" dirty="0"/>
              <a:t>r</a:t>
            </a:r>
            <a:r>
              <a:rPr spc="85" dirty="0"/>
              <a:t>m</a:t>
            </a:r>
            <a:r>
              <a:rPr dirty="0"/>
              <a:t>s</a:t>
            </a:r>
            <a:r>
              <a:rPr spc="-5" dirty="0"/>
              <a:t> a</a:t>
            </a:r>
            <a:r>
              <a:rPr spc="35" dirty="0"/>
              <a:t>ff</a:t>
            </a:r>
            <a:r>
              <a:rPr spc="40" dirty="0"/>
              <a:t>ili</a:t>
            </a:r>
            <a:r>
              <a:rPr spc="-5" dirty="0"/>
              <a:t>a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10" dirty="0"/>
              <a:t> </a:t>
            </a:r>
            <a:r>
              <a:rPr spc="100" dirty="0"/>
              <a:t>w</a:t>
            </a:r>
            <a:r>
              <a:rPr spc="35" dirty="0"/>
              <a:t>it</a:t>
            </a:r>
            <a:r>
              <a:rPr spc="40" dirty="0"/>
              <a:t>h</a:t>
            </a:r>
            <a:r>
              <a:rPr spc="-10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-5" dirty="0"/>
              <a:t> </a:t>
            </a:r>
            <a:r>
              <a:rPr spc="-50" dirty="0"/>
              <a:t>C</a:t>
            </a:r>
            <a:r>
              <a:rPr spc="25" dirty="0"/>
              <a:t>oopera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5" dirty="0"/>
              <a:t>v</a:t>
            </a:r>
            <a:r>
              <a:rPr dirty="0"/>
              <a:t>e </a:t>
            </a:r>
            <a:r>
              <a:rPr spc="-5" dirty="0"/>
              <a:t>(</a:t>
            </a:r>
            <a:r>
              <a:rPr spc="10" dirty="0"/>
              <a:t>"</a:t>
            </a:r>
            <a:r>
              <a:rPr spc="25"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10" dirty="0"/>
              <a:t>"),</a:t>
            </a:r>
            <a:r>
              <a:rPr spc="-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</a:t>
            </a:r>
            <a:r>
              <a:rPr spc="100" dirty="0"/>
              <a:t>w</a:t>
            </a:r>
            <a:r>
              <a:rPr spc="35" dirty="0"/>
              <a:t>i</a:t>
            </a:r>
            <a:r>
              <a:rPr dirty="0"/>
              <a:t>ss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40" dirty="0"/>
              <a:t>i</a:t>
            </a:r>
            <a:r>
              <a:rPr spc="35" dirty="0"/>
              <a:t>ty</a:t>
            </a:r>
            <a:r>
              <a:rPr dirty="0"/>
              <a:t>.</a:t>
            </a:r>
            <a:r>
              <a:rPr spc="5" dirty="0"/>
              <a:t> </a:t>
            </a:r>
            <a:r>
              <a:rPr spc="35" dirty="0"/>
              <a:t>A</a:t>
            </a:r>
            <a:r>
              <a:rPr spc="40" dirty="0"/>
              <a:t>ll</a:t>
            </a:r>
            <a:r>
              <a:rPr spc="-5" dirty="0"/>
              <a:t> </a:t>
            </a:r>
            <a:r>
              <a:rPr spc="40" dirty="0"/>
              <a:t>ri</a:t>
            </a:r>
            <a:r>
              <a:rPr spc="30" dirty="0"/>
              <a:t>ghts</a:t>
            </a:r>
            <a:r>
              <a:rPr spc="-15" dirty="0"/>
              <a:t> </a:t>
            </a:r>
            <a:r>
              <a:rPr spc="15" dirty="0"/>
              <a:t>r</a:t>
            </a:r>
            <a:r>
              <a:rPr spc="20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spc="35" dirty="0"/>
              <a:t>r</a:t>
            </a:r>
            <a:r>
              <a:rPr spc="50" dirty="0"/>
              <a:t>v</a:t>
            </a:r>
            <a:r>
              <a:rPr spc="-5" dirty="0"/>
              <a:t>e</a:t>
            </a:r>
            <a:r>
              <a:rPr spc="20" dirty="0"/>
              <a:t>d.</a:t>
            </a:r>
            <a:r>
              <a:rPr spc="10" dirty="0"/>
              <a:t> </a:t>
            </a:r>
            <a:r>
              <a:rPr spc="15" dirty="0"/>
              <a:t>Pri</a:t>
            </a:r>
            <a:r>
              <a:rPr spc="75" dirty="0"/>
              <a:t>n</a:t>
            </a:r>
            <a:r>
              <a:rPr spc="20" dirty="0"/>
              <a:t>te</a:t>
            </a:r>
            <a:r>
              <a:rPr spc="35" dirty="0"/>
              <a:t>d</a:t>
            </a:r>
            <a:r>
              <a:rPr spc="-5" dirty="0"/>
              <a:t> </a:t>
            </a:r>
            <a:r>
              <a:rPr spc="40" dirty="0"/>
              <a:t>in</a:t>
            </a:r>
            <a:r>
              <a:rPr spc="-10" dirty="0"/>
              <a:t> </a:t>
            </a:r>
            <a:r>
              <a:rPr spc="-5" dirty="0"/>
              <a:t>Ta</a:t>
            </a:r>
            <a:r>
              <a:rPr spc="40" dirty="0"/>
              <a:t>i</a:t>
            </a:r>
            <a:r>
              <a:rPr spc="30" dirty="0"/>
              <a:t>wan.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7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32" y="452613"/>
            <a:ext cx="9025534" cy="63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75"/>
              </a:lnSpc>
            </a:pPr>
            <a:r>
              <a:rPr sz="3900" dirty="0"/>
              <a:t>Success Stories</a:t>
            </a:r>
          </a:p>
        </p:txBody>
      </p:sp>
      <p:sp>
        <p:nvSpPr>
          <p:cNvPr id="3" name="object 3"/>
          <p:cNvSpPr/>
          <p:nvPr/>
        </p:nvSpPr>
        <p:spPr>
          <a:xfrm>
            <a:off x="453390" y="1126997"/>
            <a:ext cx="9161780" cy="0"/>
          </a:xfrm>
          <a:custGeom>
            <a:avLst/>
            <a:gdLst/>
            <a:ahLst/>
            <a:cxnLst/>
            <a:rect l="l" t="t" r="r" b="b"/>
            <a:pathLst>
              <a:path w="9161780">
                <a:moveTo>
                  <a:pt x="0" y="0"/>
                </a:moveTo>
                <a:lnTo>
                  <a:pt x="9161399" y="0"/>
                </a:lnTo>
              </a:path>
            </a:pathLst>
          </a:custGeom>
          <a:ln w="19812">
            <a:solidFill>
              <a:srgbClr val="005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5589" y="261178"/>
            <a:ext cx="783021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dirty="0">
                <a:solidFill>
                  <a:srgbClr val="002F86"/>
                </a:solidFill>
                <a:latin typeface="Arial"/>
                <a:cs typeface="Arial"/>
              </a:rPr>
              <a:t>Discover Asia Pacific’s business opportunities through CACCI – Taiwan Perspective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104" y="1181100"/>
            <a:ext cx="9165336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1672" y="1266230"/>
            <a:ext cx="58400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resta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0564" y="492010"/>
            <a:ext cx="2159507" cy="537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93279" y="660378"/>
            <a:ext cx="18973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ASEAN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loba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62516" y="5591554"/>
            <a:ext cx="355092" cy="1173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627" y="1677923"/>
            <a:ext cx="4869180" cy="3392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8827" y="5289245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4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7548" y="4222445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5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2995" y="4444949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5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97023" y="4897577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5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85872" y="3626460"/>
            <a:ext cx="100965" cy="100330"/>
          </a:xfrm>
          <a:custGeom>
            <a:avLst/>
            <a:gdLst/>
            <a:ahLst/>
            <a:cxnLst/>
            <a:rect l="l" t="t" r="r" b="b"/>
            <a:pathLst>
              <a:path w="100964" h="100329">
                <a:moveTo>
                  <a:pt x="41019" y="0"/>
                </a:moveTo>
                <a:lnTo>
                  <a:pt x="7708" y="23001"/>
                </a:lnTo>
                <a:lnTo>
                  <a:pt x="0" y="50189"/>
                </a:lnTo>
                <a:lnTo>
                  <a:pt x="225" y="55040"/>
                </a:lnTo>
                <a:lnTo>
                  <a:pt x="29869" y="94600"/>
                </a:lnTo>
                <a:lnTo>
                  <a:pt x="61655" y="99929"/>
                </a:lnTo>
                <a:lnTo>
                  <a:pt x="74274" y="94992"/>
                </a:lnTo>
                <a:lnTo>
                  <a:pt x="84992" y="86807"/>
                </a:lnTo>
                <a:lnTo>
                  <a:pt x="93286" y="75818"/>
                </a:lnTo>
                <a:lnTo>
                  <a:pt x="98630" y="62467"/>
                </a:lnTo>
                <a:lnTo>
                  <a:pt x="100498" y="47196"/>
                </a:lnTo>
                <a:lnTo>
                  <a:pt x="98043" y="34337"/>
                </a:lnTo>
                <a:lnTo>
                  <a:pt x="71993" y="5910"/>
                </a:lnTo>
                <a:lnTo>
                  <a:pt x="4101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3759149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5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0" y="1720595"/>
            <a:ext cx="1327403" cy="606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0719" y="5270363"/>
            <a:ext cx="1318895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ai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g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Microsoft JhengHei"/>
                <a:cs typeface="Microsoft JhengHei"/>
              </a:rPr>
              <a:t>鼎泰豐</a:t>
            </a:r>
            <a:r>
              <a:rPr sz="1000" spc="-5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Go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g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Cha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Microsoft JhengHei"/>
                <a:cs typeface="Microsoft JhengHei"/>
              </a:rPr>
              <a:t>貢茶</a:t>
            </a:r>
            <a:r>
              <a:rPr sz="1000" spc="-5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Ch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Microsoft JhengHei"/>
                <a:cs typeface="Microsoft JhengHei"/>
              </a:rPr>
              <a:t>日出茶太</a:t>
            </a:r>
            <a:r>
              <a:rPr sz="1000" spc="-5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56988" y="4201667"/>
            <a:ext cx="754379" cy="978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8827" y="5484317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4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9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97023" y="3931361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5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9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36164" y="3698189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5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9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97268" y="1665732"/>
            <a:ext cx="1927860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8827" y="5680913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4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862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31672" y="6134367"/>
            <a:ext cx="318960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our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: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o</a:t>
            </a:r>
            <a:r>
              <a:rPr sz="800" dirty="0">
                <a:latin typeface="Arial"/>
                <a:cs typeface="Arial"/>
              </a:rPr>
              <a:t>ffi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ial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</a:t>
            </a:r>
            <a:r>
              <a:rPr sz="800" spc="-5" dirty="0">
                <a:latin typeface="Arial"/>
                <a:cs typeface="Arial"/>
              </a:rPr>
              <a:t>eb</a:t>
            </a:r>
            <a:r>
              <a:rPr sz="800" dirty="0">
                <a:latin typeface="Arial"/>
                <a:cs typeface="Arial"/>
              </a:rPr>
              <a:t>site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Tai Fe</a:t>
            </a:r>
            <a:r>
              <a:rPr sz="800" spc="-10" dirty="0">
                <a:latin typeface="Arial"/>
                <a:cs typeface="Arial"/>
              </a:rPr>
              <a:t>n</a:t>
            </a:r>
            <a:r>
              <a:rPr sz="800" spc="-5" dirty="0">
                <a:latin typeface="Arial"/>
                <a:cs typeface="Arial"/>
              </a:rPr>
              <a:t>g</a:t>
            </a:r>
            <a:r>
              <a:rPr sz="800" dirty="0">
                <a:latin typeface="Arial"/>
                <a:cs typeface="Arial"/>
              </a:rPr>
              <a:t>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</a:t>
            </a:r>
            <a:r>
              <a:rPr sz="800" spc="-5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g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Cha</a:t>
            </a:r>
            <a:r>
              <a:rPr sz="800" dirty="0">
                <a:latin typeface="Arial"/>
                <a:cs typeface="Arial"/>
              </a:rPr>
              <a:t>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Cha</a:t>
            </a:r>
            <a:r>
              <a:rPr sz="800" dirty="0">
                <a:latin typeface="Arial"/>
                <a:cs typeface="Arial"/>
              </a:rPr>
              <a:t>ti</a:t>
            </a:r>
            <a:r>
              <a:rPr sz="800" spc="15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885188" y="3698189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5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862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70888" y="4274261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5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862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08148" y="3719525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5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862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94560" y="4946345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5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862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37004" y="4457141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5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862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94560" y="3989273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5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862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37004" y="3934409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5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862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40180" y="3638753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4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862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50" dirty="0"/>
              <a:t>©</a:t>
            </a:r>
            <a:r>
              <a:rPr spc="-5" dirty="0"/>
              <a:t> 201</a:t>
            </a:r>
            <a:r>
              <a:rPr dirty="0"/>
              <a:t>7</a:t>
            </a:r>
            <a:r>
              <a:rPr spc="25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Dea</a:t>
            </a:r>
            <a:r>
              <a:rPr spc="40" dirty="0"/>
              <a:t>l</a:t>
            </a:r>
            <a:r>
              <a:rPr spc="20" dirty="0"/>
              <a:t> </a:t>
            </a:r>
            <a:r>
              <a:rPr spc="35" dirty="0"/>
              <a:t>A</a:t>
            </a:r>
            <a:r>
              <a:rPr spc="30" dirty="0"/>
              <a:t>dvi</a:t>
            </a:r>
            <a:r>
              <a:rPr spc="40" dirty="0"/>
              <a:t>sory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40" dirty="0"/>
              <a:t>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20" dirty="0"/>
              <a:t>d,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Ta</a:t>
            </a:r>
            <a:r>
              <a:rPr spc="40" dirty="0"/>
              <a:t>iwan</a:t>
            </a:r>
            <a:r>
              <a:rPr spc="-10" dirty="0"/>
              <a:t> </a:t>
            </a:r>
            <a:r>
              <a:rPr dirty="0"/>
              <a:t>c</a:t>
            </a:r>
            <a:r>
              <a:rPr spc="45" dirty="0"/>
              <a:t>omp</a:t>
            </a:r>
            <a:r>
              <a:rPr spc="35" dirty="0"/>
              <a:t>a</a:t>
            </a:r>
            <a:r>
              <a:rPr spc="45" dirty="0"/>
              <a:t>ny</a:t>
            </a:r>
            <a:r>
              <a:rPr spc="-10" dirty="0"/>
              <a:t> </a:t>
            </a:r>
            <a:r>
              <a:rPr spc="40" dirty="0"/>
              <a:t>li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20" dirty="0"/>
              <a:t> </a:t>
            </a:r>
            <a:r>
              <a:rPr spc="45" dirty="0"/>
              <a:t>by</a:t>
            </a:r>
            <a:r>
              <a:rPr dirty="0"/>
              <a:t> </a:t>
            </a:r>
            <a:r>
              <a:rPr spc="5" dirty="0"/>
              <a:t>s</a:t>
            </a:r>
            <a:r>
              <a:rPr spc="35" dirty="0"/>
              <a:t>ha</a:t>
            </a:r>
            <a:r>
              <a:rPr spc="1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a</a:t>
            </a:r>
            <a:r>
              <a:rPr spc="40" dirty="0"/>
              <a:t>nd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65" dirty="0"/>
              <a:t>rm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35" dirty="0"/>
              <a:t>t</a:t>
            </a:r>
            <a:r>
              <a:rPr spc="20" dirty="0"/>
              <a:t>he</a:t>
            </a:r>
            <a:r>
              <a:rPr dirty="0"/>
              <a:t> 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spc="35" dirty="0"/>
              <a:t>ne</a:t>
            </a:r>
            <a:r>
              <a:rPr spc="5" dirty="0"/>
              <a:t>t</a:t>
            </a:r>
            <a:r>
              <a:rPr spc="65" dirty="0"/>
              <a:t>wo</a:t>
            </a:r>
            <a:r>
              <a:rPr spc="20" dirty="0"/>
              <a:t>rk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40" dirty="0"/>
              <a:t>i</a:t>
            </a:r>
            <a:r>
              <a:rPr spc="25" dirty="0"/>
              <a:t>ndep</a:t>
            </a:r>
            <a:r>
              <a:rPr spc="20" dirty="0"/>
              <a:t>e</a:t>
            </a:r>
            <a:r>
              <a:rPr spc="35" dirty="0"/>
              <a:t>ndent</a:t>
            </a:r>
            <a:r>
              <a:rPr spc="2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35" dirty="0"/>
              <a:t>r</a:t>
            </a:r>
            <a:r>
              <a:rPr spc="85" dirty="0"/>
              <a:t>m</a:t>
            </a:r>
            <a:r>
              <a:rPr dirty="0"/>
              <a:t>s</a:t>
            </a:r>
            <a:r>
              <a:rPr spc="-5" dirty="0"/>
              <a:t> a</a:t>
            </a:r>
            <a:r>
              <a:rPr spc="35" dirty="0"/>
              <a:t>ff</a:t>
            </a:r>
            <a:r>
              <a:rPr spc="40" dirty="0"/>
              <a:t>ili</a:t>
            </a:r>
            <a:r>
              <a:rPr spc="-5" dirty="0"/>
              <a:t>a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10" dirty="0"/>
              <a:t> </a:t>
            </a:r>
            <a:r>
              <a:rPr spc="100" dirty="0"/>
              <a:t>w</a:t>
            </a:r>
            <a:r>
              <a:rPr spc="35" dirty="0"/>
              <a:t>it</a:t>
            </a:r>
            <a:r>
              <a:rPr spc="40" dirty="0"/>
              <a:t>h</a:t>
            </a:r>
            <a:r>
              <a:rPr spc="-10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-5" dirty="0"/>
              <a:t> </a:t>
            </a:r>
            <a:r>
              <a:rPr spc="-50" dirty="0"/>
              <a:t>C</a:t>
            </a:r>
            <a:r>
              <a:rPr spc="25" dirty="0"/>
              <a:t>oopera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5" dirty="0"/>
              <a:t>v</a:t>
            </a:r>
            <a:r>
              <a:rPr dirty="0"/>
              <a:t>e </a:t>
            </a:r>
            <a:r>
              <a:rPr spc="-5" dirty="0"/>
              <a:t>(</a:t>
            </a:r>
            <a:r>
              <a:rPr spc="10" dirty="0"/>
              <a:t>"</a:t>
            </a:r>
            <a:r>
              <a:rPr spc="25"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10" dirty="0"/>
              <a:t>"),</a:t>
            </a:r>
            <a:r>
              <a:rPr spc="-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</a:t>
            </a:r>
            <a:r>
              <a:rPr spc="100" dirty="0"/>
              <a:t>w</a:t>
            </a:r>
            <a:r>
              <a:rPr spc="35" dirty="0"/>
              <a:t>i</a:t>
            </a:r>
            <a:r>
              <a:rPr dirty="0"/>
              <a:t>ss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40" dirty="0"/>
              <a:t>i</a:t>
            </a:r>
            <a:r>
              <a:rPr spc="35" dirty="0"/>
              <a:t>ty</a:t>
            </a:r>
            <a:r>
              <a:rPr dirty="0"/>
              <a:t>.</a:t>
            </a:r>
            <a:r>
              <a:rPr spc="5" dirty="0"/>
              <a:t> </a:t>
            </a:r>
            <a:r>
              <a:rPr spc="35" dirty="0"/>
              <a:t>A</a:t>
            </a:r>
            <a:r>
              <a:rPr spc="40" dirty="0"/>
              <a:t>ll</a:t>
            </a:r>
            <a:r>
              <a:rPr spc="-5" dirty="0"/>
              <a:t> </a:t>
            </a:r>
            <a:r>
              <a:rPr spc="40" dirty="0"/>
              <a:t>ri</a:t>
            </a:r>
            <a:r>
              <a:rPr spc="30" dirty="0"/>
              <a:t>ghts</a:t>
            </a:r>
            <a:r>
              <a:rPr spc="-15" dirty="0"/>
              <a:t> </a:t>
            </a:r>
            <a:r>
              <a:rPr spc="15" dirty="0"/>
              <a:t>r</a:t>
            </a:r>
            <a:r>
              <a:rPr spc="20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spc="35" dirty="0"/>
              <a:t>r</a:t>
            </a:r>
            <a:r>
              <a:rPr spc="50" dirty="0"/>
              <a:t>v</a:t>
            </a:r>
            <a:r>
              <a:rPr spc="-5" dirty="0"/>
              <a:t>e</a:t>
            </a:r>
            <a:r>
              <a:rPr spc="20" dirty="0"/>
              <a:t>d.</a:t>
            </a:r>
            <a:r>
              <a:rPr spc="10" dirty="0"/>
              <a:t> </a:t>
            </a:r>
            <a:r>
              <a:rPr spc="15" dirty="0"/>
              <a:t>Pri</a:t>
            </a:r>
            <a:r>
              <a:rPr spc="75" dirty="0"/>
              <a:t>n</a:t>
            </a:r>
            <a:r>
              <a:rPr spc="20" dirty="0"/>
              <a:t>te</a:t>
            </a:r>
            <a:r>
              <a:rPr spc="35" dirty="0"/>
              <a:t>d</a:t>
            </a:r>
            <a:r>
              <a:rPr spc="-5" dirty="0"/>
              <a:t> </a:t>
            </a:r>
            <a:r>
              <a:rPr spc="40" dirty="0"/>
              <a:t>in</a:t>
            </a:r>
            <a:r>
              <a:rPr spc="-10" dirty="0"/>
              <a:t> </a:t>
            </a:r>
            <a:r>
              <a:rPr spc="-5" dirty="0"/>
              <a:t>Ta</a:t>
            </a:r>
            <a:r>
              <a:rPr spc="40" dirty="0"/>
              <a:t>i</a:t>
            </a:r>
            <a:r>
              <a:rPr spc="30" dirty="0"/>
              <a:t>wan.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8</a:t>
            </a:fld>
            <a:endParaRPr spc="-10" dirty="0"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031107" y="2418714"/>
          <a:ext cx="2396997" cy="1666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7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hai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restaurants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ala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restaurants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Sin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apore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restaura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don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restaura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178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Phi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ip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restaurants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80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restaura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005707" y="5174234"/>
          <a:ext cx="2387726" cy="822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7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0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Vietnam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Phi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ip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1000+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959345" y="2416810"/>
          <a:ext cx="2497074" cy="2468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4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2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hai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ala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156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Phi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ip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47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don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142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Sin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apore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Vietnam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19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C1F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44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270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9020" y="4349496"/>
            <a:ext cx="1741931" cy="1741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76700" y="5577840"/>
            <a:ext cx="777239" cy="653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0232" y="452613"/>
            <a:ext cx="9025534" cy="63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75"/>
              </a:lnSpc>
            </a:pPr>
            <a:r>
              <a:rPr sz="3900" dirty="0"/>
              <a:t>Success Stories</a:t>
            </a:r>
          </a:p>
        </p:txBody>
      </p:sp>
      <p:sp>
        <p:nvSpPr>
          <p:cNvPr id="5" name="object 5"/>
          <p:cNvSpPr/>
          <p:nvPr/>
        </p:nvSpPr>
        <p:spPr>
          <a:xfrm>
            <a:off x="453390" y="1126997"/>
            <a:ext cx="9161780" cy="0"/>
          </a:xfrm>
          <a:custGeom>
            <a:avLst/>
            <a:gdLst/>
            <a:ahLst/>
            <a:cxnLst/>
            <a:rect l="l" t="t" r="r" b="b"/>
            <a:pathLst>
              <a:path w="9161780">
                <a:moveTo>
                  <a:pt x="0" y="0"/>
                </a:moveTo>
                <a:lnTo>
                  <a:pt x="9161399" y="0"/>
                </a:lnTo>
              </a:path>
            </a:pathLst>
          </a:custGeom>
          <a:ln w="19812">
            <a:solidFill>
              <a:srgbClr val="005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5589" y="261178"/>
            <a:ext cx="75221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dirty="0">
                <a:solidFill>
                  <a:srgbClr val="002F86"/>
                </a:solidFill>
                <a:latin typeface="Arial"/>
                <a:cs typeface="Arial"/>
              </a:rPr>
              <a:t>Discover Asia Pacific’s business opportunities through CACCI – Taiwan Perspective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1104" y="1181100"/>
            <a:ext cx="9165336" cy="353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80247" y="291084"/>
            <a:ext cx="1639824" cy="537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62516" y="5591554"/>
            <a:ext cx="355092" cy="1173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627" y="1697735"/>
            <a:ext cx="4869180" cy="3392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8827" y="5289245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4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6638" y="4894769"/>
            <a:ext cx="114935" cy="116839"/>
          </a:xfrm>
          <a:custGeom>
            <a:avLst/>
            <a:gdLst/>
            <a:ahLst/>
            <a:cxnLst/>
            <a:rect l="l" t="t" r="r" b="b"/>
            <a:pathLst>
              <a:path w="114935" h="116839">
                <a:moveTo>
                  <a:pt x="50757" y="0"/>
                </a:moveTo>
                <a:lnTo>
                  <a:pt x="14644" y="19229"/>
                </a:lnTo>
                <a:lnTo>
                  <a:pt x="0" y="58230"/>
                </a:lnTo>
                <a:lnTo>
                  <a:pt x="864" y="68358"/>
                </a:lnTo>
                <a:lnTo>
                  <a:pt x="21096" y="102946"/>
                </a:lnTo>
                <a:lnTo>
                  <a:pt x="61785" y="116774"/>
                </a:lnTo>
                <a:lnTo>
                  <a:pt x="74278" y="114456"/>
                </a:lnTo>
                <a:lnTo>
                  <a:pt x="109876" y="78262"/>
                </a:lnTo>
                <a:lnTo>
                  <a:pt x="114474" y="45661"/>
                </a:lnTo>
                <a:lnTo>
                  <a:pt x="110101" y="33104"/>
                </a:lnTo>
                <a:lnTo>
                  <a:pt x="81075" y="5812"/>
                </a:lnTo>
                <a:lnTo>
                  <a:pt x="50757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6638" y="4894769"/>
            <a:ext cx="114935" cy="116839"/>
          </a:xfrm>
          <a:custGeom>
            <a:avLst/>
            <a:gdLst/>
            <a:ahLst/>
            <a:cxnLst/>
            <a:rect l="l" t="t" r="r" b="b"/>
            <a:pathLst>
              <a:path w="114935" h="116839">
                <a:moveTo>
                  <a:pt x="0" y="58230"/>
                </a:moveTo>
                <a:lnTo>
                  <a:pt x="14644" y="19229"/>
                </a:lnTo>
                <a:lnTo>
                  <a:pt x="50757" y="0"/>
                </a:lnTo>
                <a:lnTo>
                  <a:pt x="66860" y="1419"/>
                </a:lnTo>
                <a:lnTo>
                  <a:pt x="102925" y="22028"/>
                </a:lnTo>
                <a:lnTo>
                  <a:pt x="114474" y="45661"/>
                </a:lnTo>
                <a:lnTo>
                  <a:pt x="113547" y="63072"/>
                </a:lnTo>
                <a:lnTo>
                  <a:pt x="95606" y="101508"/>
                </a:lnTo>
                <a:lnTo>
                  <a:pt x="61785" y="116774"/>
                </a:lnTo>
                <a:lnTo>
                  <a:pt x="46475" y="115142"/>
                </a:lnTo>
                <a:lnTo>
                  <a:pt x="11658" y="93187"/>
                </a:lnTo>
                <a:lnTo>
                  <a:pt x="0" y="5823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57244" y="1690116"/>
            <a:ext cx="1210055" cy="6522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1120" y="1606296"/>
            <a:ext cx="4218432" cy="4069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1672" y="1266230"/>
            <a:ext cx="8743950" cy="71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textile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ies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ket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200">
              <a:latin typeface="Times New Roman"/>
              <a:cs typeface="Times New Roman"/>
            </a:endParaRPr>
          </a:p>
          <a:p>
            <a:pPr marL="4713605" marR="508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Ju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y 4,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ea Gro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70%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aro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44814" y="459452"/>
            <a:ext cx="7150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ASEAN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52671" y="2618232"/>
            <a:ext cx="1214627" cy="8138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827" y="5484317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4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14550" y="3949889"/>
            <a:ext cx="114935" cy="116839"/>
          </a:xfrm>
          <a:custGeom>
            <a:avLst/>
            <a:gdLst/>
            <a:ahLst/>
            <a:cxnLst/>
            <a:rect l="l" t="t" r="r" b="b"/>
            <a:pathLst>
              <a:path w="114935" h="116839">
                <a:moveTo>
                  <a:pt x="50757" y="0"/>
                </a:moveTo>
                <a:lnTo>
                  <a:pt x="14644" y="19229"/>
                </a:lnTo>
                <a:lnTo>
                  <a:pt x="0" y="58230"/>
                </a:lnTo>
                <a:lnTo>
                  <a:pt x="864" y="68358"/>
                </a:lnTo>
                <a:lnTo>
                  <a:pt x="21096" y="102946"/>
                </a:lnTo>
                <a:lnTo>
                  <a:pt x="61785" y="116774"/>
                </a:lnTo>
                <a:lnTo>
                  <a:pt x="74278" y="114456"/>
                </a:lnTo>
                <a:lnTo>
                  <a:pt x="109876" y="78262"/>
                </a:lnTo>
                <a:lnTo>
                  <a:pt x="114474" y="45661"/>
                </a:lnTo>
                <a:lnTo>
                  <a:pt x="110101" y="33104"/>
                </a:lnTo>
                <a:lnTo>
                  <a:pt x="81075" y="5812"/>
                </a:lnTo>
                <a:lnTo>
                  <a:pt x="50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14550" y="3949889"/>
            <a:ext cx="114935" cy="116839"/>
          </a:xfrm>
          <a:custGeom>
            <a:avLst/>
            <a:gdLst/>
            <a:ahLst/>
            <a:cxnLst/>
            <a:rect l="l" t="t" r="r" b="b"/>
            <a:pathLst>
              <a:path w="114935" h="116839">
                <a:moveTo>
                  <a:pt x="0" y="58230"/>
                </a:moveTo>
                <a:lnTo>
                  <a:pt x="14644" y="19229"/>
                </a:lnTo>
                <a:lnTo>
                  <a:pt x="50757" y="0"/>
                </a:lnTo>
                <a:lnTo>
                  <a:pt x="66860" y="1419"/>
                </a:lnTo>
                <a:lnTo>
                  <a:pt x="102925" y="22028"/>
                </a:lnTo>
                <a:lnTo>
                  <a:pt x="114474" y="45661"/>
                </a:lnTo>
                <a:lnTo>
                  <a:pt x="113547" y="63072"/>
                </a:lnTo>
                <a:lnTo>
                  <a:pt x="95606" y="101508"/>
                </a:lnTo>
                <a:lnTo>
                  <a:pt x="61785" y="116774"/>
                </a:lnTo>
                <a:lnTo>
                  <a:pt x="46475" y="115142"/>
                </a:lnTo>
                <a:lnTo>
                  <a:pt x="11658" y="93187"/>
                </a:lnTo>
                <a:lnTo>
                  <a:pt x="0" y="5823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1394" y="3590151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5" h="115570">
                <a:moveTo>
                  <a:pt x="51325" y="0"/>
                </a:moveTo>
                <a:lnTo>
                  <a:pt x="14825" y="18829"/>
                </a:lnTo>
                <a:lnTo>
                  <a:pt x="0" y="57542"/>
                </a:lnTo>
                <a:lnTo>
                  <a:pt x="601" y="65917"/>
                </a:lnTo>
                <a:lnTo>
                  <a:pt x="20225" y="101189"/>
                </a:lnTo>
                <a:lnTo>
                  <a:pt x="60292" y="115406"/>
                </a:lnTo>
                <a:lnTo>
                  <a:pt x="73092" y="113394"/>
                </a:lnTo>
                <a:lnTo>
                  <a:pt x="109784" y="78112"/>
                </a:lnTo>
                <a:lnTo>
                  <a:pt x="114664" y="46007"/>
                </a:lnTo>
                <a:lnTo>
                  <a:pt x="110436" y="33387"/>
                </a:lnTo>
                <a:lnTo>
                  <a:pt x="81574" y="5902"/>
                </a:lnTo>
                <a:lnTo>
                  <a:pt x="51325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71394" y="3590151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5" h="115570">
                <a:moveTo>
                  <a:pt x="0" y="57542"/>
                </a:moveTo>
                <a:lnTo>
                  <a:pt x="14825" y="18829"/>
                </a:lnTo>
                <a:lnTo>
                  <a:pt x="51325" y="0"/>
                </a:lnTo>
                <a:lnTo>
                  <a:pt x="67385" y="1457"/>
                </a:lnTo>
                <a:lnTo>
                  <a:pt x="103347" y="22245"/>
                </a:lnTo>
                <a:lnTo>
                  <a:pt x="114664" y="46007"/>
                </a:lnTo>
                <a:lnTo>
                  <a:pt x="113630" y="63153"/>
                </a:lnTo>
                <a:lnTo>
                  <a:pt x="95020" y="100932"/>
                </a:lnTo>
                <a:lnTo>
                  <a:pt x="60292" y="115406"/>
                </a:lnTo>
                <a:lnTo>
                  <a:pt x="45275" y="113701"/>
                </a:lnTo>
                <a:lnTo>
                  <a:pt x="10924" y="91215"/>
                </a:lnTo>
                <a:lnTo>
                  <a:pt x="0" y="5754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99915" y="3793235"/>
            <a:ext cx="1133856" cy="8031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8827" y="5679389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4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95322" y="3902638"/>
            <a:ext cx="116205" cy="115570"/>
          </a:xfrm>
          <a:custGeom>
            <a:avLst/>
            <a:gdLst/>
            <a:ahLst/>
            <a:cxnLst/>
            <a:rect l="l" t="t" r="r" b="b"/>
            <a:pathLst>
              <a:path w="116205" h="115570">
                <a:moveTo>
                  <a:pt x="51433" y="0"/>
                </a:moveTo>
                <a:lnTo>
                  <a:pt x="14851" y="18964"/>
                </a:lnTo>
                <a:lnTo>
                  <a:pt x="0" y="57475"/>
                </a:lnTo>
                <a:lnTo>
                  <a:pt x="875" y="67471"/>
                </a:lnTo>
                <a:lnTo>
                  <a:pt x="21368" y="101621"/>
                </a:lnTo>
                <a:lnTo>
                  <a:pt x="62495" y="115265"/>
                </a:lnTo>
                <a:lnTo>
                  <a:pt x="75163" y="112996"/>
                </a:lnTo>
                <a:lnTo>
                  <a:pt x="111295" y="77248"/>
                </a:lnTo>
                <a:lnTo>
                  <a:pt x="115955" y="44951"/>
                </a:lnTo>
                <a:lnTo>
                  <a:pt x="111504" y="32578"/>
                </a:lnTo>
                <a:lnTo>
                  <a:pt x="82091" y="5715"/>
                </a:lnTo>
                <a:lnTo>
                  <a:pt x="51433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95322" y="3902638"/>
            <a:ext cx="116205" cy="115570"/>
          </a:xfrm>
          <a:custGeom>
            <a:avLst/>
            <a:gdLst/>
            <a:ahLst/>
            <a:cxnLst/>
            <a:rect l="l" t="t" r="r" b="b"/>
            <a:pathLst>
              <a:path w="116205" h="115570">
                <a:moveTo>
                  <a:pt x="0" y="57475"/>
                </a:moveTo>
                <a:lnTo>
                  <a:pt x="14851" y="18964"/>
                </a:lnTo>
                <a:lnTo>
                  <a:pt x="51433" y="0"/>
                </a:lnTo>
                <a:lnTo>
                  <a:pt x="67711" y="1395"/>
                </a:lnTo>
                <a:lnTo>
                  <a:pt x="104221" y="21672"/>
                </a:lnTo>
                <a:lnTo>
                  <a:pt x="115955" y="44951"/>
                </a:lnTo>
                <a:lnTo>
                  <a:pt x="115021" y="62208"/>
                </a:lnTo>
                <a:lnTo>
                  <a:pt x="96806" y="100231"/>
                </a:lnTo>
                <a:lnTo>
                  <a:pt x="62495" y="115265"/>
                </a:lnTo>
                <a:lnTo>
                  <a:pt x="47034" y="113654"/>
                </a:lnTo>
                <a:lnTo>
                  <a:pt x="11812" y="91990"/>
                </a:lnTo>
                <a:lnTo>
                  <a:pt x="0" y="574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08454" y="4961751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5" h="115570">
                <a:moveTo>
                  <a:pt x="51325" y="0"/>
                </a:moveTo>
                <a:lnTo>
                  <a:pt x="14825" y="18829"/>
                </a:lnTo>
                <a:lnTo>
                  <a:pt x="0" y="57542"/>
                </a:lnTo>
                <a:lnTo>
                  <a:pt x="601" y="65917"/>
                </a:lnTo>
                <a:lnTo>
                  <a:pt x="20225" y="101189"/>
                </a:lnTo>
                <a:lnTo>
                  <a:pt x="60292" y="115406"/>
                </a:lnTo>
                <a:lnTo>
                  <a:pt x="73092" y="113394"/>
                </a:lnTo>
                <a:lnTo>
                  <a:pt x="109784" y="78112"/>
                </a:lnTo>
                <a:lnTo>
                  <a:pt x="114664" y="46007"/>
                </a:lnTo>
                <a:lnTo>
                  <a:pt x="110436" y="33387"/>
                </a:lnTo>
                <a:lnTo>
                  <a:pt x="81574" y="5902"/>
                </a:lnTo>
                <a:lnTo>
                  <a:pt x="51325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08454" y="4961751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5" h="115570">
                <a:moveTo>
                  <a:pt x="0" y="57542"/>
                </a:moveTo>
                <a:lnTo>
                  <a:pt x="14825" y="18829"/>
                </a:lnTo>
                <a:lnTo>
                  <a:pt x="51325" y="0"/>
                </a:lnTo>
                <a:lnTo>
                  <a:pt x="67385" y="1457"/>
                </a:lnTo>
                <a:lnTo>
                  <a:pt x="103347" y="22245"/>
                </a:lnTo>
                <a:lnTo>
                  <a:pt x="114664" y="46007"/>
                </a:lnTo>
                <a:lnTo>
                  <a:pt x="113630" y="63153"/>
                </a:lnTo>
                <a:lnTo>
                  <a:pt x="95020" y="100932"/>
                </a:lnTo>
                <a:lnTo>
                  <a:pt x="60292" y="115406"/>
                </a:lnTo>
                <a:lnTo>
                  <a:pt x="45275" y="113701"/>
                </a:lnTo>
                <a:lnTo>
                  <a:pt x="10924" y="91215"/>
                </a:lnTo>
                <a:lnTo>
                  <a:pt x="0" y="5754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19477" y="3865995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5" h="115570">
                <a:moveTo>
                  <a:pt x="51325" y="0"/>
                </a:moveTo>
                <a:lnTo>
                  <a:pt x="14825" y="18829"/>
                </a:lnTo>
                <a:lnTo>
                  <a:pt x="0" y="57542"/>
                </a:lnTo>
                <a:lnTo>
                  <a:pt x="601" y="65917"/>
                </a:lnTo>
                <a:lnTo>
                  <a:pt x="20225" y="101189"/>
                </a:lnTo>
                <a:lnTo>
                  <a:pt x="60292" y="115406"/>
                </a:lnTo>
                <a:lnTo>
                  <a:pt x="73092" y="113394"/>
                </a:lnTo>
                <a:lnTo>
                  <a:pt x="109784" y="78112"/>
                </a:lnTo>
                <a:lnTo>
                  <a:pt x="114664" y="46007"/>
                </a:lnTo>
                <a:lnTo>
                  <a:pt x="110436" y="33387"/>
                </a:lnTo>
                <a:lnTo>
                  <a:pt x="81574" y="5902"/>
                </a:lnTo>
                <a:lnTo>
                  <a:pt x="51325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19477" y="3865995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5" h="115570">
                <a:moveTo>
                  <a:pt x="0" y="57542"/>
                </a:moveTo>
                <a:lnTo>
                  <a:pt x="14825" y="18829"/>
                </a:lnTo>
                <a:lnTo>
                  <a:pt x="51325" y="0"/>
                </a:lnTo>
                <a:lnTo>
                  <a:pt x="67385" y="1457"/>
                </a:lnTo>
                <a:lnTo>
                  <a:pt x="103347" y="22245"/>
                </a:lnTo>
                <a:lnTo>
                  <a:pt x="114664" y="46007"/>
                </a:lnTo>
                <a:lnTo>
                  <a:pt x="113630" y="63153"/>
                </a:lnTo>
                <a:lnTo>
                  <a:pt x="95020" y="100932"/>
                </a:lnTo>
                <a:lnTo>
                  <a:pt x="60292" y="115406"/>
                </a:lnTo>
                <a:lnTo>
                  <a:pt x="45275" y="113701"/>
                </a:lnTo>
                <a:lnTo>
                  <a:pt x="10924" y="91215"/>
                </a:lnTo>
                <a:lnTo>
                  <a:pt x="0" y="5754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8827" y="5874461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4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66366" y="4855071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5" h="115570">
                <a:moveTo>
                  <a:pt x="51325" y="0"/>
                </a:moveTo>
                <a:lnTo>
                  <a:pt x="14825" y="18829"/>
                </a:lnTo>
                <a:lnTo>
                  <a:pt x="0" y="57542"/>
                </a:lnTo>
                <a:lnTo>
                  <a:pt x="601" y="65917"/>
                </a:lnTo>
                <a:lnTo>
                  <a:pt x="20225" y="101189"/>
                </a:lnTo>
                <a:lnTo>
                  <a:pt x="60292" y="115406"/>
                </a:lnTo>
                <a:lnTo>
                  <a:pt x="73092" y="113394"/>
                </a:lnTo>
                <a:lnTo>
                  <a:pt x="109784" y="78112"/>
                </a:lnTo>
                <a:lnTo>
                  <a:pt x="114664" y="46007"/>
                </a:lnTo>
                <a:lnTo>
                  <a:pt x="110436" y="33387"/>
                </a:lnTo>
                <a:lnTo>
                  <a:pt x="81574" y="5902"/>
                </a:lnTo>
                <a:lnTo>
                  <a:pt x="51325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66366" y="4855071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5" h="115570">
                <a:moveTo>
                  <a:pt x="0" y="57542"/>
                </a:moveTo>
                <a:lnTo>
                  <a:pt x="14825" y="18829"/>
                </a:lnTo>
                <a:lnTo>
                  <a:pt x="51325" y="0"/>
                </a:lnTo>
                <a:lnTo>
                  <a:pt x="67385" y="1457"/>
                </a:lnTo>
                <a:lnTo>
                  <a:pt x="103347" y="22245"/>
                </a:lnTo>
                <a:lnTo>
                  <a:pt x="114664" y="46007"/>
                </a:lnTo>
                <a:lnTo>
                  <a:pt x="113630" y="63153"/>
                </a:lnTo>
                <a:lnTo>
                  <a:pt x="95020" y="100932"/>
                </a:lnTo>
                <a:lnTo>
                  <a:pt x="60292" y="115406"/>
                </a:lnTo>
                <a:lnTo>
                  <a:pt x="45275" y="113701"/>
                </a:lnTo>
                <a:lnTo>
                  <a:pt x="10924" y="91215"/>
                </a:lnTo>
                <a:lnTo>
                  <a:pt x="0" y="5754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78914" y="3939214"/>
            <a:ext cx="116205" cy="115570"/>
          </a:xfrm>
          <a:custGeom>
            <a:avLst/>
            <a:gdLst/>
            <a:ahLst/>
            <a:cxnLst/>
            <a:rect l="l" t="t" r="r" b="b"/>
            <a:pathLst>
              <a:path w="116205" h="115570">
                <a:moveTo>
                  <a:pt x="51433" y="0"/>
                </a:moveTo>
                <a:lnTo>
                  <a:pt x="14851" y="18964"/>
                </a:lnTo>
                <a:lnTo>
                  <a:pt x="0" y="57475"/>
                </a:lnTo>
                <a:lnTo>
                  <a:pt x="875" y="67471"/>
                </a:lnTo>
                <a:lnTo>
                  <a:pt x="21368" y="101621"/>
                </a:lnTo>
                <a:lnTo>
                  <a:pt x="62495" y="115265"/>
                </a:lnTo>
                <a:lnTo>
                  <a:pt x="75163" y="112996"/>
                </a:lnTo>
                <a:lnTo>
                  <a:pt x="111295" y="77248"/>
                </a:lnTo>
                <a:lnTo>
                  <a:pt x="115955" y="44951"/>
                </a:lnTo>
                <a:lnTo>
                  <a:pt x="111504" y="32578"/>
                </a:lnTo>
                <a:lnTo>
                  <a:pt x="82091" y="5715"/>
                </a:lnTo>
                <a:lnTo>
                  <a:pt x="51433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78914" y="3939214"/>
            <a:ext cx="116205" cy="115570"/>
          </a:xfrm>
          <a:custGeom>
            <a:avLst/>
            <a:gdLst/>
            <a:ahLst/>
            <a:cxnLst/>
            <a:rect l="l" t="t" r="r" b="b"/>
            <a:pathLst>
              <a:path w="116205" h="115570">
                <a:moveTo>
                  <a:pt x="0" y="57475"/>
                </a:moveTo>
                <a:lnTo>
                  <a:pt x="14851" y="18964"/>
                </a:lnTo>
                <a:lnTo>
                  <a:pt x="51433" y="0"/>
                </a:lnTo>
                <a:lnTo>
                  <a:pt x="67711" y="1395"/>
                </a:lnTo>
                <a:lnTo>
                  <a:pt x="104221" y="21672"/>
                </a:lnTo>
                <a:lnTo>
                  <a:pt x="115955" y="44951"/>
                </a:lnTo>
                <a:lnTo>
                  <a:pt x="115021" y="62208"/>
                </a:lnTo>
                <a:lnTo>
                  <a:pt x="96806" y="100231"/>
                </a:lnTo>
                <a:lnTo>
                  <a:pt x="62495" y="115265"/>
                </a:lnTo>
                <a:lnTo>
                  <a:pt x="47034" y="113654"/>
                </a:lnTo>
                <a:lnTo>
                  <a:pt x="11812" y="91990"/>
                </a:lnTo>
                <a:lnTo>
                  <a:pt x="0" y="574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0719" y="5270363"/>
            <a:ext cx="8643620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: 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ealea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Gro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spc="-10" dirty="0">
                <a:latin typeface="Arial"/>
                <a:cs typeface="Arial"/>
              </a:rPr>
              <a:t>p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000" spc="-5" dirty="0">
                <a:latin typeface="Arial"/>
                <a:cs typeface="Arial"/>
              </a:rPr>
              <a:t>: </a:t>
            </a:r>
            <a:r>
              <a:rPr sz="1000" spc="-20" dirty="0">
                <a:latin typeface="Arial"/>
                <a:cs typeface="Arial"/>
              </a:rPr>
              <a:t>E</a:t>
            </a:r>
            <a:r>
              <a:rPr sz="1000" spc="-10" dirty="0">
                <a:latin typeface="Arial"/>
                <a:cs typeface="Arial"/>
              </a:rPr>
              <a:t>CL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ext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le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000" spc="-5" dirty="0">
                <a:latin typeface="Arial"/>
                <a:cs typeface="Arial"/>
              </a:rPr>
              <a:t>: </a:t>
            </a:r>
            <a:r>
              <a:rPr sz="1000" spc="-15" dirty="0">
                <a:latin typeface="Arial"/>
                <a:cs typeface="Arial"/>
              </a:rPr>
              <a:t>M</a:t>
            </a:r>
            <a:r>
              <a:rPr sz="1000" spc="-20" dirty="0">
                <a:latin typeface="Arial"/>
                <a:cs typeface="Arial"/>
              </a:rPr>
              <a:t>AKA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OT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80"/>
              </a:spcBef>
            </a:pPr>
            <a:r>
              <a:rPr sz="1000" spc="-5" dirty="0">
                <a:latin typeface="Arial"/>
                <a:cs typeface="Arial"/>
              </a:rPr>
              <a:t>: 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nt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rprises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ts val="1135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Hsin</a:t>
            </a:r>
            <a:endParaRPr sz="1000">
              <a:latin typeface="Arial"/>
              <a:cs typeface="Arial"/>
            </a:endParaRPr>
          </a:p>
          <a:p>
            <a:pPr marL="2903220">
              <a:lnSpc>
                <a:spcPts val="894"/>
              </a:lnSpc>
            </a:pP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our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: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ub</a:t>
            </a:r>
            <a:r>
              <a:rPr sz="800" dirty="0">
                <a:latin typeface="Arial"/>
                <a:cs typeface="Arial"/>
              </a:rPr>
              <a:t>lic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inf</a:t>
            </a:r>
            <a:r>
              <a:rPr sz="800" spc="-5" dirty="0">
                <a:latin typeface="Arial"/>
                <a:cs typeface="Arial"/>
              </a:rPr>
              <a:t>or</a:t>
            </a:r>
            <a:r>
              <a:rPr sz="800" spc="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tio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o</a:t>
            </a:r>
            <a:r>
              <a:rPr sz="800" dirty="0">
                <a:latin typeface="Arial"/>
                <a:cs typeface="Arial"/>
              </a:rPr>
              <a:t>ffi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ial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</a:t>
            </a:r>
            <a:r>
              <a:rPr sz="800" spc="-5" dirty="0">
                <a:latin typeface="Arial"/>
                <a:cs typeface="Arial"/>
              </a:rPr>
              <a:t>eb</a:t>
            </a:r>
            <a:r>
              <a:rPr sz="800" dirty="0">
                <a:latin typeface="Arial"/>
                <a:cs typeface="Arial"/>
              </a:rPr>
              <a:t>site 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Lea</a:t>
            </a:r>
            <a:r>
              <a:rPr sz="800" dirty="0">
                <a:latin typeface="Arial"/>
                <a:cs typeface="Arial"/>
              </a:rPr>
              <a:t>lea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oup</a:t>
            </a:r>
            <a:r>
              <a:rPr sz="800" dirty="0">
                <a:latin typeface="Arial"/>
                <a:cs typeface="Arial"/>
              </a:rPr>
              <a:t>,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CL</a:t>
            </a:r>
            <a:r>
              <a:rPr sz="800" dirty="0">
                <a:latin typeface="Arial"/>
                <a:cs typeface="Arial"/>
              </a:rPr>
              <a:t>AT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Te</a:t>
            </a:r>
            <a:r>
              <a:rPr sz="800" spc="-25" dirty="0">
                <a:latin typeface="Arial"/>
                <a:cs typeface="Arial"/>
              </a:rPr>
              <a:t>x</a:t>
            </a:r>
            <a:r>
              <a:rPr sz="800" dirty="0">
                <a:latin typeface="Arial"/>
                <a:cs typeface="Arial"/>
              </a:rPr>
              <a:t>til</a:t>
            </a:r>
            <a:r>
              <a:rPr sz="800" spc="-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dirty="0">
                <a:latin typeface="Arial"/>
                <a:cs typeface="Arial"/>
              </a:rPr>
              <a:t>AKA</a:t>
            </a:r>
            <a:r>
              <a:rPr sz="800" spc="-5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OT,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Tai</a:t>
            </a:r>
            <a:r>
              <a:rPr sz="800" spc="-5" dirty="0">
                <a:latin typeface="Arial"/>
                <a:cs typeface="Arial"/>
              </a:rPr>
              <a:t>na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5" dirty="0">
                <a:latin typeface="Arial"/>
                <a:cs typeface="Arial"/>
              </a:rPr>
              <a:t>erpr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 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Ro</a:t>
            </a:r>
            <a:r>
              <a:rPr sz="800" dirty="0">
                <a:latin typeface="Arial"/>
                <a:cs typeface="Arial"/>
              </a:rPr>
              <a:t>o 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sin.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28827" y="6072581"/>
            <a:ext cx="102235" cy="99695"/>
          </a:xfrm>
          <a:custGeom>
            <a:avLst/>
            <a:gdLst/>
            <a:ahLst/>
            <a:cxnLst/>
            <a:rect l="l" t="t" r="r" b="b"/>
            <a:pathLst>
              <a:path w="102234" h="99695">
                <a:moveTo>
                  <a:pt x="41123" y="0"/>
                </a:moveTo>
                <a:lnTo>
                  <a:pt x="7724" y="23076"/>
                </a:lnTo>
                <a:lnTo>
                  <a:pt x="0" y="50088"/>
                </a:lnTo>
                <a:lnTo>
                  <a:pt x="430" y="56695"/>
                </a:lnTo>
                <a:lnTo>
                  <a:pt x="31371" y="94648"/>
                </a:lnTo>
                <a:lnTo>
                  <a:pt x="63842" y="99511"/>
                </a:lnTo>
                <a:lnTo>
                  <a:pt x="76267" y="94345"/>
                </a:lnTo>
                <a:lnTo>
                  <a:pt x="86798" y="86022"/>
                </a:lnTo>
                <a:lnTo>
                  <a:pt x="94928" y="74925"/>
                </a:lnTo>
                <a:lnTo>
                  <a:pt x="100145" y="61440"/>
                </a:lnTo>
                <a:lnTo>
                  <a:pt x="101941" y="45954"/>
                </a:lnTo>
                <a:lnTo>
                  <a:pt x="99214" y="33369"/>
                </a:lnTo>
                <a:lnTo>
                  <a:pt x="72526" y="5671"/>
                </a:lnTo>
                <a:lnTo>
                  <a:pt x="41123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76805" y="3966579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5" h="115570">
                <a:moveTo>
                  <a:pt x="51325" y="0"/>
                </a:moveTo>
                <a:lnTo>
                  <a:pt x="14825" y="18829"/>
                </a:lnTo>
                <a:lnTo>
                  <a:pt x="0" y="57542"/>
                </a:lnTo>
                <a:lnTo>
                  <a:pt x="601" y="65917"/>
                </a:lnTo>
                <a:lnTo>
                  <a:pt x="20225" y="101189"/>
                </a:lnTo>
                <a:lnTo>
                  <a:pt x="60292" y="115406"/>
                </a:lnTo>
                <a:lnTo>
                  <a:pt x="73092" y="113394"/>
                </a:lnTo>
                <a:lnTo>
                  <a:pt x="109784" y="78112"/>
                </a:lnTo>
                <a:lnTo>
                  <a:pt x="114664" y="46007"/>
                </a:lnTo>
                <a:lnTo>
                  <a:pt x="110436" y="33387"/>
                </a:lnTo>
                <a:lnTo>
                  <a:pt x="81574" y="5902"/>
                </a:lnTo>
                <a:lnTo>
                  <a:pt x="51325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76805" y="3966579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5" h="115570">
                <a:moveTo>
                  <a:pt x="0" y="57542"/>
                </a:moveTo>
                <a:lnTo>
                  <a:pt x="14825" y="18829"/>
                </a:lnTo>
                <a:lnTo>
                  <a:pt x="51325" y="0"/>
                </a:lnTo>
                <a:lnTo>
                  <a:pt x="67385" y="1457"/>
                </a:lnTo>
                <a:lnTo>
                  <a:pt x="103347" y="22245"/>
                </a:lnTo>
                <a:lnTo>
                  <a:pt x="114664" y="46007"/>
                </a:lnTo>
                <a:lnTo>
                  <a:pt x="113630" y="63153"/>
                </a:lnTo>
                <a:lnTo>
                  <a:pt x="95020" y="100932"/>
                </a:lnTo>
                <a:lnTo>
                  <a:pt x="60292" y="115406"/>
                </a:lnTo>
                <a:lnTo>
                  <a:pt x="45275" y="113701"/>
                </a:lnTo>
                <a:lnTo>
                  <a:pt x="10924" y="91215"/>
                </a:lnTo>
                <a:lnTo>
                  <a:pt x="0" y="5754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36242" y="4022967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5" h="115570">
                <a:moveTo>
                  <a:pt x="51325" y="0"/>
                </a:moveTo>
                <a:lnTo>
                  <a:pt x="14825" y="18829"/>
                </a:lnTo>
                <a:lnTo>
                  <a:pt x="0" y="57542"/>
                </a:lnTo>
                <a:lnTo>
                  <a:pt x="601" y="65917"/>
                </a:lnTo>
                <a:lnTo>
                  <a:pt x="20225" y="101189"/>
                </a:lnTo>
                <a:lnTo>
                  <a:pt x="60292" y="115406"/>
                </a:lnTo>
                <a:lnTo>
                  <a:pt x="73092" y="113394"/>
                </a:lnTo>
                <a:lnTo>
                  <a:pt x="109784" y="78112"/>
                </a:lnTo>
                <a:lnTo>
                  <a:pt x="114664" y="46007"/>
                </a:lnTo>
                <a:lnTo>
                  <a:pt x="110436" y="33387"/>
                </a:lnTo>
                <a:lnTo>
                  <a:pt x="81574" y="5902"/>
                </a:lnTo>
                <a:lnTo>
                  <a:pt x="513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36242" y="4022967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5" h="115570">
                <a:moveTo>
                  <a:pt x="0" y="57542"/>
                </a:moveTo>
                <a:lnTo>
                  <a:pt x="14825" y="18829"/>
                </a:lnTo>
                <a:lnTo>
                  <a:pt x="51325" y="0"/>
                </a:lnTo>
                <a:lnTo>
                  <a:pt x="67385" y="1457"/>
                </a:lnTo>
                <a:lnTo>
                  <a:pt x="103347" y="22245"/>
                </a:lnTo>
                <a:lnTo>
                  <a:pt x="114664" y="46007"/>
                </a:lnTo>
                <a:lnTo>
                  <a:pt x="113630" y="63153"/>
                </a:lnTo>
                <a:lnTo>
                  <a:pt x="95020" y="100932"/>
                </a:lnTo>
                <a:lnTo>
                  <a:pt x="60292" y="115406"/>
                </a:lnTo>
                <a:lnTo>
                  <a:pt x="45275" y="113701"/>
                </a:lnTo>
                <a:lnTo>
                  <a:pt x="10924" y="91215"/>
                </a:lnTo>
                <a:lnTo>
                  <a:pt x="0" y="5754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50" dirty="0"/>
              <a:t>©</a:t>
            </a:r>
            <a:r>
              <a:rPr spc="-5" dirty="0"/>
              <a:t> 201</a:t>
            </a:r>
            <a:r>
              <a:rPr dirty="0"/>
              <a:t>7</a:t>
            </a:r>
            <a:r>
              <a:rPr spc="25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Dea</a:t>
            </a:r>
            <a:r>
              <a:rPr spc="40" dirty="0"/>
              <a:t>l</a:t>
            </a:r>
            <a:r>
              <a:rPr spc="20" dirty="0"/>
              <a:t> </a:t>
            </a:r>
            <a:r>
              <a:rPr spc="35" dirty="0"/>
              <a:t>A</a:t>
            </a:r>
            <a:r>
              <a:rPr spc="30" dirty="0"/>
              <a:t>dvi</a:t>
            </a:r>
            <a:r>
              <a:rPr spc="40" dirty="0"/>
              <a:t>sory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40" dirty="0"/>
              <a:t>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20" dirty="0"/>
              <a:t>d,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Ta</a:t>
            </a:r>
            <a:r>
              <a:rPr spc="40" dirty="0"/>
              <a:t>iwan</a:t>
            </a:r>
            <a:r>
              <a:rPr spc="-10" dirty="0"/>
              <a:t> </a:t>
            </a:r>
            <a:r>
              <a:rPr dirty="0"/>
              <a:t>c</a:t>
            </a:r>
            <a:r>
              <a:rPr spc="45" dirty="0"/>
              <a:t>omp</a:t>
            </a:r>
            <a:r>
              <a:rPr spc="35" dirty="0"/>
              <a:t>a</a:t>
            </a:r>
            <a:r>
              <a:rPr spc="45" dirty="0"/>
              <a:t>ny</a:t>
            </a:r>
            <a:r>
              <a:rPr spc="-10" dirty="0"/>
              <a:t> </a:t>
            </a:r>
            <a:r>
              <a:rPr spc="40" dirty="0"/>
              <a:t>li</a:t>
            </a:r>
            <a:r>
              <a:rPr spc="80" dirty="0"/>
              <a:t>m</a:t>
            </a:r>
            <a:r>
              <a:rPr spc="40" dirty="0"/>
              <a:t>i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20" dirty="0"/>
              <a:t> </a:t>
            </a:r>
            <a:r>
              <a:rPr spc="45" dirty="0"/>
              <a:t>by</a:t>
            </a:r>
            <a:r>
              <a:rPr dirty="0"/>
              <a:t> </a:t>
            </a:r>
            <a:r>
              <a:rPr spc="5" dirty="0"/>
              <a:t>s</a:t>
            </a:r>
            <a:r>
              <a:rPr spc="35" dirty="0"/>
              <a:t>ha</a:t>
            </a:r>
            <a:r>
              <a:rPr spc="1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a</a:t>
            </a:r>
            <a:r>
              <a:rPr spc="40" dirty="0"/>
              <a:t>nd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65" dirty="0"/>
              <a:t>rm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35" dirty="0"/>
              <a:t>t</a:t>
            </a:r>
            <a:r>
              <a:rPr spc="20" dirty="0"/>
              <a:t>he</a:t>
            </a:r>
            <a:r>
              <a:rPr dirty="0"/>
              <a:t> 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spc="35" dirty="0"/>
              <a:t>ne</a:t>
            </a:r>
            <a:r>
              <a:rPr spc="5" dirty="0"/>
              <a:t>t</a:t>
            </a:r>
            <a:r>
              <a:rPr spc="65" dirty="0"/>
              <a:t>wo</a:t>
            </a:r>
            <a:r>
              <a:rPr spc="20" dirty="0"/>
              <a:t>rk</a:t>
            </a:r>
            <a:r>
              <a:rPr spc="-15" dirty="0"/>
              <a:t> </a:t>
            </a:r>
            <a:r>
              <a:rPr spc="40" dirty="0"/>
              <a:t>of</a:t>
            </a:r>
            <a:r>
              <a:rPr spc="-10" dirty="0"/>
              <a:t> </a:t>
            </a:r>
            <a:r>
              <a:rPr spc="40" dirty="0"/>
              <a:t>i</a:t>
            </a:r>
            <a:r>
              <a:rPr spc="25" dirty="0"/>
              <a:t>ndep</a:t>
            </a:r>
            <a:r>
              <a:rPr spc="20" dirty="0"/>
              <a:t>e</a:t>
            </a:r>
            <a:r>
              <a:rPr spc="35" dirty="0"/>
              <a:t>ndent</a:t>
            </a:r>
            <a:r>
              <a:rPr spc="20" dirty="0"/>
              <a:t> </a:t>
            </a:r>
            <a:r>
              <a:rPr spc="80" dirty="0"/>
              <a:t>m</a:t>
            </a:r>
            <a:r>
              <a:rPr spc="-5" dirty="0"/>
              <a:t>e</a:t>
            </a:r>
            <a:r>
              <a:rPr spc="80" dirty="0"/>
              <a:t>m</a:t>
            </a:r>
            <a:r>
              <a:rPr spc="30" dirty="0"/>
              <a:t>ber</a:t>
            </a:r>
            <a:r>
              <a:rPr spc="-10" dirty="0"/>
              <a:t> </a:t>
            </a:r>
            <a:r>
              <a:rPr spc="35" dirty="0"/>
              <a:t>f</a:t>
            </a:r>
            <a:r>
              <a:rPr spc="40" dirty="0"/>
              <a:t>i</a:t>
            </a:r>
            <a:r>
              <a:rPr spc="35" dirty="0"/>
              <a:t>r</a:t>
            </a:r>
            <a:r>
              <a:rPr spc="85" dirty="0"/>
              <a:t>m</a:t>
            </a:r>
            <a:r>
              <a:rPr dirty="0"/>
              <a:t>s</a:t>
            </a:r>
            <a:r>
              <a:rPr spc="-5" dirty="0"/>
              <a:t> a</a:t>
            </a:r>
            <a:r>
              <a:rPr spc="35" dirty="0"/>
              <a:t>ff</a:t>
            </a:r>
            <a:r>
              <a:rPr spc="40" dirty="0"/>
              <a:t>ili</a:t>
            </a:r>
            <a:r>
              <a:rPr spc="-5" dirty="0"/>
              <a:t>a</a:t>
            </a:r>
            <a:r>
              <a:rPr spc="35" dirty="0"/>
              <a:t>t</a:t>
            </a:r>
            <a:r>
              <a:rPr spc="-5" dirty="0"/>
              <a:t>e</a:t>
            </a:r>
            <a:r>
              <a:rPr spc="40" dirty="0"/>
              <a:t>d</a:t>
            </a:r>
            <a:r>
              <a:rPr spc="-10" dirty="0"/>
              <a:t> </a:t>
            </a:r>
            <a:r>
              <a:rPr spc="100" dirty="0"/>
              <a:t>w</a:t>
            </a:r>
            <a:r>
              <a:rPr spc="35" dirty="0"/>
              <a:t>it</a:t>
            </a:r>
            <a:r>
              <a:rPr spc="40" dirty="0"/>
              <a:t>h</a:t>
            </a:r>
            <a:r>
              <a:rPr spc="-10" dirty="0"/>
              <a:t> </a:t>
            </a:r>
            <a:r>
              <a:rPr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-5" dirty="0"/>
              <a:t> </a:t>
            </a:r>
            <a:r>
              <a:rPr spc="-50" dirty="0"/>
              <a:t>C</a:t>
            </a:r>
            <a:r>
              <a:rPr spc="25" dirty="0"/>
              <a:t>oopera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5" dirty="0"/>
              <a:t>v</a:t>
            </a:r>
            <a:r>
              <a:rPr dirty="0"/>
              <a:t>e </a:t>
            </a:r>
            <a:r>
              <a:rPr spc="-5" dirty="0"/>
              <a:t>(</a:t>
            </a:r>
            <a:r>
              <a:rPr spc="10" dirty="0"/>
              <a:t>"</a:t>
            </a:r>
            <a:r>
              <a:rPr spc="25" dirty="0"/>
              <a:t>K</a:t>
            </a:r>
            <a:r>
              <a:rPr spc="15" dirty="0"/>
              <a:t>PM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I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-5" dirty="0"/>
              <a:t>e</a:t>
            </a:r>
            <a:r>
              <a:rPr spc="25" dirty="0"/>
              <a:t>rn</a:t>
            </a:r>
            <a:r>
              <a:rPr spc="30" dirty="0"/>
              <a:t>a</a:t>
            </a:r>
            <a:r>
              <a:rPr spc="35" dirty="0"/>
              <a:t>t</a:t>
            </a:r>
            <a:r>
              <a:rPr spc="40" dirty="0"/>
              <a:t>i</a:t>
            </a:r>
            <a:r>
              <a:rPr spc="30" dirty="0"/>
              <a:t>onal</a:t>
            </a:r>
            <a:r>
              <a:rPr spc="10" dirty="0"/>
              <a:t>"),</a:t>
            </a:r>
            <a:r>
              <a:rPr spc="-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</a:t>
            </a:r>
            <a:r>
              <a:rPr spc="100" dirty="0"/>
              <a:t>w</a:t>
            </a:r>
            <a:r>
              <a:rPr spc="35" dirty="0"/>
              <a:t>i</a:t>
            </a:r>
            <a:r>
              <a:rPr dirty="0"/>
              <a:t>ss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55" dirty="0"/>
              <a:t>n</a:t>
            </a:r>
            <a:r>
              <a:rPr spc="20" dirty="0"/>
              <a:t>t</a:t>
            </a:r>
            <a:r>
              <a:rPr spc="40" dirty="0"/>
              <a:t>i</a:t>
            </a:r>
            <a:r>
              <a:rPr spc="35" dirty="0"/>
              <a:t>ty</a:t>
            </a:r>
            <a:r>
              <a:rPr dirty="0"/>
              <a:t>.</a:t>
            </a:r>
            <a:r>
              <a:rPr spc="5" dirty="0"/>
              <a:t> </a:t>
            </a:r>
            <a:r>
              <a:rPr spc="35" dirty="0"/>
              <a:t>A</a:t>
            </a:r>
            <a:r>
              <a:rPr spc="40" dirty="0"/>
              <a:t>ll</a:t>
            </a:r>
            <a:r>
              <a:rPr spc="-5" dirty="0"/>
              <a:t> </a:t>
            </a:r>
            <a:r>
              <a:rPr spc="40" dirty="0"/>
              <a:t>ri</a:t>
            </a:r>
            <a:r>
              <a:rPr spc="30" dirty="0"/>
              <a:t>ghts</a:t>
            </a:r>
            <a:r>
              <a:rPr spc="-15" dirty="0"/>
              <a:t> </a:t>
            </a:r>
            <a:r>
              <a:rPr spc="15" dirty="0"/>
              <a:t>r</a:t>
            </a:r>
            <a:r>
              <a:rPr spc="20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spc="35" dirty="0"/>
              <a:t>r</a:t>
            </a:r>
            <a:r>
              <a:rPr spc="50" dirty="0"/>
              <a:t>v</a:t>
            </a:r>
            <a:r>
              <a:rPr spc="-5" dirty="0"/>
              <a:t>e</a:t>
            </a:r>
            <a:r>
              <a:rPr spc="20" dirty="0"/>
              <a:t>d.</a:t>
            </a:r>
            <a:r>
              <a:rPr spc="10" dirty="0"/>
              <a:t> </a:t>
            </a:r>
            <a:r>
              <a:rPr spc="15" dirty="0"/>
              <a:t>Pri</a:t>
            </a:r>
            <a:r>
              <a:rPr spc="75" dirty="0"/>
              <a:t>n</a:t>
            </a:r>
            <a:r>
              <a:rPr spc="20" dirty="0"/>
              <a:t>te</a:t>
            </a:r>
            <a:r>
              <a:rPr spc="35" dirty="0"/>
              <a:t>d</a:t>
            </a:r>
            <a:r>
              <a:rPr spc="-5" dirty="0"/>
              <a:t> </a:t>
            </a:r>
            <a:r>
              <a:rPr spc="40" dirty="0"/>
              <a:t>in</a:t>
            </a:r>
            <a:r>
              <a:rPr spc="-10" dirty="0"/>
              <a:t> </a:t>
            </a:r>
            <a:r>
              <a:rPr spc="-5" dirty="0"/>
              <a:t>Ta</a:t>
            </a:r>
            <a:r>
              <a:rPr spc="40" dirty="0"/>
              <a:t>i</a:t>
            </a:r>
            <a:r>
              <a:rPr spc="30" dirty="0"/>
              <a:t>wan.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9</a:t>
            </a:fld>
            <a:endParaRPr spc="-10" dirty="0"/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5163439" y="2549144"/>
          <a:ext cx="4164836" cy="1066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6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6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8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600+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sz="7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Gar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11,000+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sz="7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1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Gar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1200+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sz="7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5163439" y="1994535"/>
          <a:ext cx="4171949" cy="426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82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60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71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y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ard/mo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 Po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ester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1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7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5163439" y="3747008"/>
          <a:ext cx="4174107" cy="975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05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cs/</a:t>
                      </a:r>
                      <a:r>
                        <a:rPr sz="10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Gar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2.7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Gar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pi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Gar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5165090" y="4853432"/>
          <a:ext cx="4196967" cy="731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4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8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50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Gar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5,600+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7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1.5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Gar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3,800+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sz="7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5165090" y="5706694"/>
          <a:ext cx="4196967" cy="365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4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8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50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1.1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Gar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3,500+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7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1857</Words>
  <Application>Microsoft Office PowerPoint</Application>
  <PresentationFormat>A4 Paper (210x297 mm)</PresentationFormat>
  <Paragraphs>304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Microsoft JhengHei</vt:lpstr>
      <vt:lpstr>Arial</vt:lpstr>
      <vt:lpstr>Calibri</vt:lpstr>
      <vt:lpstr>Times New Roman</vt:lpstr>
      <vt:lpstr>Office Theme</vt:lpstr>
      <vt:lpstr>PowerPoint Presentation</vt:lpstr>
      <vt:lpstr>Contents</vt:lpstr>
      <vt:lpstr>KPMG’s Successful Platform within ASEAN</vt:lpstr>
      <vt:lpstr>Taiwan’s Historical Investments in ASEAN</vt:lpstr>
      <vt:lpstr>Success Stories</vt:lpstr>
      <vt:lpstr>Success Stories</vt:lpstr>
      <vt:lpstr>Success Stories</vt:lpstr>
      <vt:lpstr>Success Stories</vt:lpstr>
      <vt:lpstr>Success Stories</vt:lpstr>
      <vt:lpstr>Taiwan’s Investment Potential in ASEAN</vt:lpstr>
      <vt:lpstr>Taiwan’s Investment Potential in ASEAN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Talkbook</dc:title>
  <dc:creator>White, Catherine J</dc:creator>
  <cp:lastModifiedBy>Mig Moreno</cp:lastModifiedBy>
  <cp:revision>14</cp:revision>
  <dcterms:created xsi:type="dcterms:W3CDTF">2017-09-16T04:10:03Z</dcterms:created>
  <dcterms:modified xsi:type="dcterms:W3CDTF">2017-09-27T03:01:54Z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2017-09-13T00:00:00Z</vt:filetime>
  </property>
  <property fmtid="{D5CDD505-2E9C-101B-9397-08002B2CF9AE}" pid="3" name="LastSaved">
    <vt:filetime>2017-09-16T00:00:00Z</vt:filetime>
  </property>
</Properties>
</file>