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66" r:id="rId2"/>
    <p:sldId id="379" r:id="rId3"/>
    <p:sldId id="541" r:id="rId4"/>
    <p:sldId id="492" r:id="rId5"/>
    <p:sldId id="539" r:id="rId6"/>
    <p:sldId id="538" r:id="rId7"/>
    <p:sldId id="543" r:id="rId8"/>
    <p:sldId id="477" r:id="rId9"/>
    <p:sldId id="481" r:id="rId10"/>
    <p:sldId id="483" r:id="rId11"/>
    <p:sldId id="484" r:id="rId12"/>
    <p:sldId id="482" r:id="rId13"/>
    <p:sldId id="534" r:id="rId14"/>
    <p:sldId id="542" r:id="rId15"/>
    <p:sldId id="488" r:id="rId16"/>
    <p:sldId id="499" r:id="rId17"/>
    <p:sldId id="544" r:id="rId18"/>
    <p:sldId id="533" r:id="rId19"/>
    <p:sldId id="535" r:id="rId20"/>
    <p:sldId id="536" r:id="rId21"/>
    <p:sldId id="4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ED7D31"/>
    <a:srgbClr val="C6FDFE"/>
    <a:srgbClr val="FFFFFF"/>
    <a:srgbClr val="FDFEFD"/>
    <a:srgbClr val="70AD47"/>
    <a:srgbClr val="8497B0"/>
    <a:srgbClr val="02C1C6"/>
    <a:srgbClr val="BCC6D3"/>
    <a:srgbClr val="B2B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3" autoAdjust="0"/>
    <p:restoredTop sz="92807" autoAdjust="0"/>
  </p:normalViewPr>
  <p:slideViewPr>
    <p:cSldViewPr snapToGrid="0">
      <p:cViewPr varScale="1">
        <p:scale>
          <a:sx n="37" d="100"/>
          <a:sy n="37" d="100"/>
        </p:scale>
        <p:origin x="24" y="52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41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Monthly </a:t>
            </a:r>
            <a:r>
              <a:rPr lang="en-US" dirty="0" smtClean="0"/>
              <a:t>Minimum Wage Rates by Sample Countries ($)(</a:t>
            </a:r>
            <a:r>
              <a:rPr lang="en-US" dirty="0"/>
              <a:t>2014)</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Italy</c:v>
                </c:pt>
                <c:pt idx="1">
                  <c:v>USA</c:v>
                </c:pt>
                <c:pt idx="2">
                  <c:v>Saudi Arabia</c:v>
                </c:pt>
                <c:pt idx="3">
                  <c:v>Argentina</c:v>
                </c:pt>
                <c:pt idx="4">
                  <c:v>Turkey</c:v>
                </c:pt>
                <c:pt idx="5">
                  <c:v>China</c:v>
                </c:pt>
                <c:pt idx="6">
                  <c:v>Malaysia</c:v>
                </c:pt>
                <c:pt idx="7">
                  <c:v>Iran </c:v>
                </c:pt>
                <c:pt idx="8">
                  <c:v>Egypt</c:v>
                </c:pt>
                <c:pt idx="9">
                  <c:v>Vietnam</c:v>
                </c:pt>
              </c:strCache>
            </c:strRef>
          </c:cat>
          <c:val>
            <c:numRef>
              <c:f>Sheet1!$B$2:$B$11</c:f>
              <c:numCache>
                <c:formatCode>General</c:formatCode>
                <c:ptCount val="10"/>
                <c:pt idx="0">
                  <c:v>1779</c:v>
                </c:pt>
                <c:pt idx="1">
                  <c:v>1305</c:v>
                </c:pt>
                <c:pt idx="2">
                  <c:v>800</c:v>
                </c:pt>
                <c:pt idx="3">
                  <c:v>512</c:v>
                </c:pt>
                <c:pt idx="4">
                  <c:v>462</c:v>
                </c:pt>
                <c:pt idx="5">
                  <c:v>325</c:v>
                </c:pt>
                <c:pt idx="6">
                  <c:v>230</c:v>
                </c:pt>
                <c:pt idx="7">
                  <c:v>216</c:v>
                </c:pt>
                <c:pt idx="8">
                  <c:v>153</c:v>
                </c:pt>
                <c:pt idx="9">
                  <c:v>142</c:v>
                </c:pt>
              </c:numCache>
            </c:numRef>
          </c:val>
          <c:extLst xmlns:c16r2="http://schemas.microsoft.com/office/drawing/2015/06/chart">
            <c:ext xmlns:c16="http://schemas.microsoft.com/office/drawing/2014/chart" uri="{C3380CC4-5D6E-409C-BE32-E72D297353CC}">
              <c16:uniqueId val="{00000001-EB7A-46A1-9621-A07A19FFE72C}"/>
            </c:ext>
          </c:extLst>
        </c:ser>
        <c:dLbls>
          <c:showLegendKey val="0"/>
          <c:showVal val="1"/>
          <c:showCatName val="0"/>
          <c:showSerName val="0"/>
          <c:showPercent val="0"/>
          <c:showBubbleSize val="0"/>
        </c:dLbls>
        <c:gapWidth val="41"/>
        <c:axId val="455781832"/>
        <c:axId val="455782224"/>
      </c:barChart>
      <c:catAx>
        <c:axId val="455781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455782224"/>
        <c:crosses val="autoZero"/>
        <c:auto val="1"/>
        <c:lblAlgn val="ctr"/>
        <c:lblOffset val="100"/>
        <c:noMultiLvlLbl val="0"/>
      </c:catAx>
      <c:valAx>
        <c:axId val="455782224"/>
        <c:scaling>
          <c:orientation val="minMax"/>
        </c:scaling>
        <c:delete val="1"/>
        <c:axPos val="l"/>
        <c:numFmt formatCode="General" sourceLinked="1"/>
        <c:majorTickMark val="none"/>
        <c:minorTickMark val="none"/>
        <c:tickLblPos val="none"/>
        <c:crossAx val="4557818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02B382-58E9-4661-B90E-7AE373EC5EB2}" type="datetimeFigureOut">
              <a:rPr lang="en-US" smtClean="0"/>
              <a:pPr/>
              <a:t>9/27/2017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AE2F20-F8A6-42F2-8AEA-C94B1638CDC6}" type="slidenum">
              <a:rPr lang="en-US" smtClean="0"/>
              <a:pPr/>
              <a:t>‹#›</a:t>
            </a:fld>
            <a:endParaRPr lang="en-US"/>
          </a:p>
        </p:txBody>
      </p:sp>
    </p:spTree>
    <p:extLst>
      <p:ext uri="{BB962C8B-B14F-4D97-AF65-F5344CB8AC3E}">
        <p14:creationId xmlns:p14="http://schemas.microsoft.com/office/powerpoint/2010/main" val="3068024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2B34E-BCDE-47F5-ABD2-A8275EA536FC}" type="datetimeFigureOut">
              <a:rPr lang="en-US" smtClean="0"/>
              <a:pPr/>
              <a:t>9/27/2017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C5F46-92E3-4EF5-AC40-9E7C7D306215}" type="slidenum">
              <a:rPr lang="en-US" smtClean="0"/>
              <a:pPr/>
              <a:t>‹#›</a:t>
            </a:fld>
            <a:endParaRPr lang="en-US"/>
          </a:p>
        </p:txBody>
      </p:sp>
    </p:spTree>
    <p:extLst>
      <p:ext uri="{BB962C8B-B14F-4D97-AF65-F5344CB8AC3E}">
        <p14:creationId xmlns:p14="http://schemas.microsoft.com/office/powerpoint/2010/main" val="403491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BFB5BBD8-B235-4B6C-8A11-2B193697DD17}" type="slidenum">
              <a:rPr lang="en-US" smtClean="0"/>
              <a:pPr/>
              <a:t>1</a:t>
            </a:fld>
            <a:endParaRPr lang="en-US" dirty="0"/>
          </a:p>
        </p:txBody>
      </p:sp>
    </p:spTree>
    <p:extLst>
      <p:ext uri="{BB962C8B-B14F-4D97-AF65-F5344CB8AC3E}">
        <p14:creationId xmlns:p14="http://schemas.microsoft.com/office/powerpoint/2010/main" val="3853426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a-IR" u="sng" dirty="0" smtClean="0"/>
          </a:p>
        </p:txBody>
      </p:sp>
      <p:sp>
        <p:nvSpPr>
          <p:cNvPr id="4" name="Slide Number Placeholder 3"/>
          <p:cNvSpPr>
            <a:spLocks noGrp="1"/>
          </p:cNvSpPr>
          <p:nvPr>
            <p:ph type="sldNum" sz="quarter" idx="10"/>
          </p:nvPr>
        </p:nvSpPr>
        <p:spPr/>
        <p:txBody>
          <a:bodyPr/>
          <a:lstStyle/>
          <a:p>
            <a:fld id="{6B36937F-ECC7-4AE0-AD94-6726C0AF7CD9}" type="slidenum">
              <a:rPr lang="en-US" smtClean="0"/>
              <a:pPr/>
              <a:t>18</a:t>
            </a:fld>
            <a:endParaRPr lang="en-US"/>
          </a:p>
        </p:txBody>
      </p:sp>
    </p:spTree>
    <p:extLst>
      <p:ext uri="{BB962C8B-B14F-4D97-AF65-F5344CB8AC3E}">
        <p14:creationId xmlns:p14="http://schemas.microsoft.com/office/powerpoint/2010/main" val="3571324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71EBEF-D7CB-4B98-9539-530692D261CD}" type="slidenum">
              <a:rPr lang="en-US" smtClean="0"/>
              <a:pPr/>
              <a:t>19</a:t>
            </a:fld>
            <a:endParaRPr lang="en-US"/>
          </a:p>
        </p:txBody>
      </p:sp>
    </p:spTree>
    <p:extLst>
      <p:ext uri="{BB962C8B-B14F-4D97-AF65-F5344CB8AC3E}">
        <p14:creationId xmlns:p14="http://schemas.microsoft.com/office/powerpoint/2010/main" val="94815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C5F46-92E3-4EF5-AC40-9E7C7D306215}" type="slidenum">
              <a:rPr lang="en-US" smtClean="0"/>
              <a:pPr/>
              <a:t>20</a:t>
            </a:fld>
            <a:endParaRPr lang="en-US"/>
          </a:p>
        </p:txBody>
      </p:sp>
    </p:spTree>
    <p:extLst>
      <p:ext uri="{BB962C8B-B14F-4D97-AF65-F5344CB8AC3E}">
        <p14:creationId xmlns:p14="http://schemas.microsoft.com/office/powerpoint/2010/main" val="2148952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21</a:t>
            </a:fld>
            <a:endParaRPr lang="en-US"/>
          </a:p>
        </p:txBody>
      </p:sp>
    </p:spTree>
    <p:extLst>
      <p:ext uri="{BB962C8B-B14F-4D97-AF65-F5344CB8AC3E}">
        <p14:creationId xmlns:p14="http://schemas.microsoft.com/office/powerpoint/2010/main" val="236914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Mohammadinasab (2010)</a:t>
            </a:r>
          </a:p>
          <a:p>
            <a:endParaRPr lang="en-US" dirty="0"/>
          </a:p>
        </p:txBody>
      </p:sp>
      <p:sp>
        <p:nvSpPr>
          <p:cNvPr id="4" name="Slide Number Placeholder 3"/>
          <p:cNvSpPr>
            <a:spLocks noGrp="1"/>
          </p:cNvSpPr>
          <p:nvPr>
            <p:ph type="sldNum" sz="quarter" idx="10"/>
          </p:nvPr>
        </p:nvSpPr>
        <p:spPr/>
        <p:txBody>
          <a:bodyPr/>
          <a:lstStyle/>
          <a:p>
            <a:fld id="{6F7C5F46-92E3-4EF5-AC40-9E7C7D306215}" type="slidenum">
              <a:rPr lang="en-US" smtClean="0"/>
              <a:pPr/>
              <a:t>5</a:t>
            </a:fld>
            <a:endParaRPr lang="en-US"/>
          </a:p>
        </p:txBody>
      </p:sp>
    </p:spTree>
    <p:extLst>
      <p:ext uri="{BB962C8B-B14F-4D97-AF65-F5344CB8AC3E}">
        <p14:creationId xmlns:p14="http://schemas.microsoft.com/office/powerpoint/2010/main" val="32419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C5F46-92E3-4EF5-AC40-9E7C7D306215}" type="slidenum">
              <a:rPr lang="en-US" smtClean="0"/>
              <a:pPr/>
              <a:t>7</a:t>
            </a:fld>
            <a:endParaRPr lang="en-US"/>
          </a:p>
        </p:txBody>
      </p:sp>
    </p:spTree>
    <p:extLst>
      <p:ext uri="{BB962C8B-B14F-4D97-AF65-F5344CB8AC3E}">
        <p14:creationId xmlns:p14="http://schemas.microsoft.com/office/powerpoint/2010/main" val="31277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9</a:t>
            </a:fld>
            <a:endParaRPr lang="en-US"/>
          </a:p>
        </p:txBody>
      </p:sp>
    </p:spTree>
    <p:extLst>
      <p:ext uri="{BB962C8B-B14F-4D97-AF65-F5344CB8AC3E}">
        <p14:creationId xmlns:p14="http://schemas.microsoft.com/office/powerpoint/2010/main" val="306186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anose="02040503050406030204" pitchFamily="18" charset="0"/>
              </a:rPr>
              <a:t>Iran’s combined oil and gas production places her at the world’s No.4 Spot. The nature of the reserves makes extraction less onerous and drives down production costs to some of the lowest globally (e.g. less than half of those of Russia’s)</a:t>
            </a:r>
          </a:p>
          <a:p>
            <a:pPr lvl="0">
              <a:spcBef>
                <a:spcPts val="0"/>
              </a:spcBef>
              <a:buNone/>
            </a:pPr>
            <a:endParaRPr dirty="0"/>
          </a:p>
        </p:txBody>
      </p:sp>
      <p:sp>
        <p:nvSpPr>
          <p:cNvPr id="1014" name="Shape 10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8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13</a:t>
            </a:fld>
            <a:endParaRPr lang="en-US"/>
          </a:p>
        </p:txBody>
      </p:sp>
    </p:spTree>
    <p:extLst>
      <p:ext uri="{BB962C8B-B14F-4D97-AF65-F5344CB8AC3E}">
        <p14:creationId xmlns:p14="http://schemas.microsoft.com/office/powerpoint/2010/main" val="291463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C5F46-92E3-4EF5-AC40-9E7C7D306215}" type="slidenum">
              <a:rPr lang="en-US" smtClean="0"/>
              <a:pPr/>
              <a:t>15</a:t>
            </a:fld>
            <a:endParaRPr lang="en-US"/>
          </a:p>
        </p:txBody>
      </p:sp>
    </p:spTree>
    <p:extLst>
      <p:ext uri="{BB962C8B-B14F-4D97-AF65-F5344CB8AC3E}">
        <p14:creationId xmlns:p14="http://schemas.microsoft.com/office/powerpoint/2010/main" val="159755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6B36937F-ECC7-4AE0-AD94-6726C0AF7CD9}" type="slidenum">
              <a:rPr lang="en-US" smtClean="0"/>
              <a:pPr/>
              <a:t>16</a:t>
            </a:fld>
            <a:endParaRPr lang="en-US"/>
          </a:p>
        </p:txBody>
      </p:sp>
    </p:spTree>
    <p:extLst>
      <p:ext uri="{BB962C8B-B14F-4D97-AF65-F5344CB8AC3E}">
        <p14:creationId xmlns:p14="http://schemas.microsoft.com/office/powerpoint/2010/main" val="339788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F7C5F46-92E3-4EF5-AC40-9E7C7D306215}" type="slidenum">
              <a:rPr lang="en-US" smtClean="0"/>
              <a:pPr/>
              <a:t>17</a:t>
            </a:fld>
            <a:endParaRPr lang="en-US"/>
          </a:p>
        </p:txBody>
      </p:sp>
    </p:spTree>
    <p:extLst>
      <p:ext uri="{BB962C8B-B14F-4D97-AF65-F5344CB8AC3E}">
        <p14:creationId xmlns:p14="http://schemas.microsoft.com/office/powerpoint/2010/main" val="104523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32ECD629-4DA5-4EAE-B174-69948CAAE2CE}" type="slidenum">
              <a:rPr lang="en-US" smtClean="0"/>
              <a:pPr/>
              <a:t>‹#›</a:t>
            </a:fld>
            <a:endParaRPr lang="en-US"/>
          </a:p>
        </p:txBody>
      </p:sp>
    </p:spTree>
    <p:extLst>
      <p:ext uri="{BB962C8B-B14F-4D97-AF65-F5344CB8AC3E}">
        <p14:creationId xmlns:p14="http://schemas.microsoft.com/office/powerpoint/2010/main" val="81975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231004" y="2070101"/>
            <a:ext cx="2636100" cy="2312246"/>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342481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231004" y="2070101"/>
            <a:ext cx="2636100" cy="2312246"/>
          </a:xfrm>
        </p:spPr>
        <p:txBody>
          <a:bodyPr/>
          <a:lstStyle/>
          <a:p>
            <a:endParaRPr lang="en-US" dirty="0"/>
          </a:p>
        </p:txBody>
      </p:sp>
      <p:sp>
        <p:nvSpPr>
          <p:cNvPr id="9" name="Picture Placeholder 2"/>
          <p:cNvSpPr>
            <a:spLocks noGrp="1"/>
          </p:cNvSpPr>
          <p:nvPr>
            <p:ph type="pic" sz="quarter" idx="14"/>
          </p:nvPr>
        </p:nvSpPr>
        <p:spPr>
          <a:xfrm>
            <a:off x="6084327" y="2070101"/>
            <a:ext cx="2636100" cy="2312246"/>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173971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995375" y="2247901"/>
            <a:ext cx="1481125" cy="1473199"/>
          </a:xfr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
        <p:nvSpPr>
          <p:cNvPr id="13" name="Picture Placeholder 2"/>
          <p:cNvSpPr>
            <a:spLocks noGrp="1"/>
          </p:cNvSpPr>
          <p:nvPr>
            <p:ph type="pic" sz="quarter" idx="15"/>
          </p:nvPr>
        </p:nvSpPr>
        <p:spPr>
          <a:xfrm>
            <a:off x="6456374" y="2247901"/>
            <a:ext cx="1481125" cy="1473199"/>
          </a:xfr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a:endParaRPr lang="en-US" dirty="0"/>
          </a:p>
        </p:txBody>
      </p:sp>
      <p:sp>
        <p:nvSpPr>
          <p:cNvPr id="20" name="Picture Placeholder 2"/>
          <p:cNvSpPr>
            <a:spLocks noGrp="1"/>
          </p:cNvSpPr>
          <p:nvPr>
            <p:ph type="pic" sz="quarter" idx="16"/>
          </p:nvPr>
        </p:nvSpPr>
        <p:spPr>
          <a:xfrm>
            <a:off x="6456374" y="4457701"/>
            <a:ext cx="1481125" cy="1473199"/>
          </a:xfr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a:endParaRPr lang="en-US" dirty="0"/>
          </a:p>
        </p:txBody>
      </p:sp>
      <p:sp>
        <p:nvSpPr>
          <p:cNvPr id="21" name="Picture Placeholder 2"/>
          <p:cNvSpPr>
            <a:spLocks noGrp="1"/>
          </p:cNvSpPr>
          <p:nvPr>
            <p:ph type="pic" sz="quarter" idx="17"/>
          </p:nvPr>
        </p:nvSpPr>
        <p:spPr>
          <a:xfrm>
            <a:off x="995374" y="4457701"/>
            <a:ext cx="1481125" cy="1473199"/>
          </a:xfr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a:endParaRPr lang="en-US" dirty="0"/>
          </a:p>
        </p:txBody>
      </p:sp>
    </p:spTree>
    <p:extLst>
      <p:ext uri="{BB962C8B-B14F-4D97-AF65-F5344CB8AC3E}">
        <p14:creationId xmlns:p14="http://schemas.microsoft.com/office/powerpoint/2010/main" val="1052138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011851" y="2096236"/>
            <a:ext cx="3546887" cy="2091620"/>
          </a:xfrm>
        </p:spPr>
        <p:txBody>
          <a:bodyPr/>
          <a:lstStyle/>
          <a:p>
            <a:endParaRPr lang="en-US" dirty="0"/>
          </a:p>
        </p:txBody>
      </p:sp>
      <p:sp>
        <p:nvSpPr>
          <p:cNvPr id="9" name="Picture Placeholder 2"/>
          <p:cNvSpPr>
            <a:spLocks noGrp="1"/>
          </p:cNvSpPr>
          <p:nvPr>
            <p:ph type="pic" sz="quarter" idx="14"/>
          </p:nvPr>
        </p:nvSpPr>
        <p:spPr>
          <a:xfrm>
            <a:off x="3004682" y="3457767"/>
            <a:ext cx="2368583" cy="1518362"/>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132855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1250163" y="2331014"/>
            <a:ext cx="2129319" cy="1364985"/>
          </a:xfrm>
        </p:spPr>
        <p:txBody>
          <a:bodyPr/>
          <a:lstStyle/>
          <a:p>
            <a:endParaRPr lang="en-US" dirty="0"/>
          </a:p>
        </p:txBody>
      </p:sp>
      <p:sp>
        <p:nvSpPr>
          <p:cNvPr id="13" name="Picture Placeholder 2"/>
          <p:cNvSpPr>
            <a:spLocks noGrp="1"/>
          </p:cNvSpPr>
          <p:nvPr>
            <p:ph type="pic" sz="quarter" idx="16"/>
          </p:nvPr>
        </p:nvSpPr>
        <p:spPr>
          <a:xfrm>
            <a:off x="8812517" y="2331014"/>
            <a:ext cx="2129319" cy="1364985"/>
          </a:xfrm>
        </p:spPr>
        <p:txBody>
          <a:bodyPr/>
          <a:lstStyle/>
          <a:p>
            <a:endParaRPr lang="en-US" dirty="0"/>
          </a:p>
        </p:txBody>
      </p:sp>
      <p:sp>
        <p:nvSpPr>
          <p:cNvPr id="12" name="Picture Placeholder 2"/>
          <p:cNvSpPr>
            <a:spLocks noGrp="1"/>
          </p:cNvSpPr>
          <p:nvPr>
            <p:ph type="pic" sz="quarter" idx="15"/>
          </p:nvPr>
        </p:nvSpPr>
        <p:spPr>
          <a:xfrm>
            <a:off x="5031340" y="2331014"/>
            <a:ext cx="2129319" cy="1364985"/>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277195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13" name="Picture Placeholder 2"/>
          <p:cNvSpPr>
            <a:spLocks noGrp="1"/>
          </p:cNvSpPr>
          <p:nvPr>
            <p:ph type="pic" sz="quarter" idx="16"/>
          </p:nvPr>
        </p:nvSpPr>
        <p:spPr>
          <a:xfrm>
            <a:off x="7000143" y="1484590"/>
            <a:ext cx="5313584" cy="3406234"/>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1770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13" name="Picture Placeholder 2"/>
          <p:cNvSpPr>
            <a:spLocks noGrp="1"/>
          </p:cNvSpPr>
          <p:nvPr>
            <p:ph type="pic" sz="quarter" idx="16"/>
          </p:nvPr>
        </p:nvSpPr>
        <p:spPr>
          <a:xfrm>
            <a:off x="8594151" y="1484590"/>
            <a:ext cx="2005299" cy="3570150"/>
          </a:xfrm>
        </p:spPr>
        <p:txBody>
          <a:bodyPr/>
          <a:lstStyle/>
          <a:p>
            <a:endParaRPr lang="en-US" dirty="0"/>
          </a:p>
        </p:txBody>
      </p:sp>
      <p:sp>
        <p:nvSpPr>
          <p:cNvPr id="8" name="Picture Placeholder 2"/>
          <p:cNvSpPr>
            <a:spLocks noGrp="1"/>
          </p:cNvSpPr>
          <p:nvPr>
            <p:ph type="pic" sz="quarter" idx="17"/>
          </p:nvPr>
        </p:nvSpPr>
        <p:spPr>
          <a:xfrm>
            <a:off x="7224650" y="2791887"/>
            <a:ext cx="1455664" cy="2599401"/>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3365790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13" name="Picture Placeholder 2"/>
          <p:cNvSpPr>
            <a:spLocks noGrp="1"/>
          </p:cNvSpPr>
          <p:nvPr>
            <p:ph type="pic" sz="quarter" idx="16"/>
          </p:nvPr>
        </p:nvSpPr>
        <p:spPr>
          <a:xfrm>
            <a:off x="7010400" y="1714500"/>
            <a:ext cx="3898900" cy="6832600"/>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3852980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7620000" y="0"/>
            <a:ext cx="4572001" cy="6858000"/>
          </a:xfrm>
        </p:spPr>
        <p:txBody>
          <a:bodyPr/>
          <a:lstStyle/>
          <a:p>
            <a:endParaRPr lang="en-US" dirty="0"/>
          </a:p>
        </p:txBody>
      </p:sp>
      <p:sp>
        <p:nvSpPr>
          <p:cNvPr id="10" name="Picture Placeholder 2"/>
          <p:cNvSpPr>
            <a:spLocks noGrp="1"/>
          </p:cNvSpPr>
          <p:nvPr>
            <p:ph type="pic" sz="quarter" idx="14"/>
          </p:nvPr>
        </p:nvSpPr>
        <p:spPr>
          <a:xfrm>
            <a:off x="6725898" y="1709954"/>
            <a:ext cx="1425676" cy="1473199"/>
          </a:xfrm>
          <a:solidFill>
            <a:schemeClr val="bg1">
              <a:lumMod val="85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a:endParaRPr lang="en-US" dirty="0"/>
          </a:p>
        </p:txBody>
      </p:sp>
      <p:sp>
        <p:nvSpPr>
          <p:cNvPr id="2" name="Title 1"/>
          <p:cNvSpPr>
            <a:spLocks noGrp="1"/>
          </p:cNvSpPr>
          <p:nvPr>
            <p:ph type="title"/>
          </p:nvPr>
        </p:nvSpPr>
        <p:spPr>
          <a:xfrm>
            <a:off x="838200" y="365125"/>
            <a:ext cx="5887698" cy="1637846"/>
          </a:xfrm>
        </p:spPr>
        <p:txBody>
          <a:bodyPr wrap="square" anchor="ctr">
            <a:noAutofit/>
          </a:bodyPr>
          <a:lstStyle>
            <a:lvl1pPr>
              <a:defRPr lang="en-US" sz="66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838200" y="2002971"/>
            <a:ext cx="5887698" cy="436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3299526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7693153" y="0"/>
            <a:ext cx="4498848" cy="6858000"/>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838200" y="2002971"/>
            <a:ext cx="6593114" cy="436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404042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283421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7866743" y="0"/>
            <a:ext cx="4325258" cy="6858000"/>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838200" y="2002971"/>
            <a:ext cx="6593114" cy="436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358424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3375080" y="0"/>
            <a:ext cx="5654620" cy="6858000"/>
          </a:xfrm>
          <a:prstGeom prst="parallelogram">
            <a:avLst>
              <a:gd name="adj" fmla="val 24775"/>
            </a:avLst>
          </a:prstGeom>
          <a:solidFill>
            <a:schemeClr val="bg1">
              <a:lumMod val="85000"/>
            </a:schemeClr>
          </a:solidFill>
          <a:ln>
            <a:noFill/>
          </a:ln>
        </p:spPr>
        <p:txBody>
          <a:bodyPr/>
          <a:lstStyle/>
          <a:p>
            <a:endParaRPr lang="en-US" dirty="0"/>
          </a:p>
        </p:txBody>
      </p:sp>
      <p:sp>
        <p:nvSpPr>
          <p:cNvPr id="2" name="Title 1"/>
          <p:cNvSpPr>
            <a:spLocks noGrp="1"/>
          </p:cNvSpPr>
          <p:nvPr>
            <p:ph type="title"/>
          </p:nvPr>
        </p:nvSpPr>
        <p:spPr>
          <a:xfrm>
            <a:off x="838200" y="365125"/>
            <a:ext cx="3370943" cy="2697389"/>
          </a:xfrm>
        </p:spPr>
        <p:txBody>
          <a:bodyPr wrap="square" anchor="ctr">
            <a:noAutofit/>
          </a:bodyPr>
          <a:lstStyle>
            <a:lvl1pPr>
              <a:defRPr lang="en-US" sz="60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2156384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4272845" y="0"/>
            <a:ext cx="3646311" cy="6858000"/>
          </a:xfrm>
        </p:spPr>
        <p:txBody>
          <a:bodyPr/>
          <a:lstStyle/>
          <a:p>
            <a:endParaRPr lang="en-US" dirty="0"/>
          </a:p>
        </p:txBody>
      </p:sp>
      <p:sp>
        <p:nvSpPr>
          <p:cNvPr id="2" name="Title 1"/>
          <p:cNvSpPr>
            <a:spLocks noGrp="1"/>
          </p:cNvSpPr>
          <p:nvPr>
            <p:ph type="title"/>
          </p:nvPr>
        </p:nvSpPr>
        <p:spPr>
          <a:xfrm>
            <a:off x="838200" y="365125"/>
            <a:ext cx="3370943" cy="2697389"/>
          </a:xfrm>
        </p:spPr>
        <p:txBody>
          <a:bodyPr wrap="square" anchor="ctr">
            <a:noAutofit/>
          </a:bodyPr>
          <a:lstStyle>
            <a:lvl1pPr>
              <a:defRPr lang="en-US" sz="60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1514290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899293" y="2210647"/>
            <a:ext cx="10632308" cy="2234354"/>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838199" y="4673599"/>
            <a:ext cx="10693401" cy="1503363"/>
          </a:xfrm>
        </p:spPr>
        <p:txBody>
          <a:bodyPr>
            <a:no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2359554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4749799" y="2108200"/>
            <a:ext cx="3289301" cy="4254500"/>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838200" y="2108200"/>
            <a:ext cx="3661230" cy="4254499"/>
          </a:xfrm>
        </p:spPr>
        <p:txBody>
          <a:bodyPr>
            <a:no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
        <p:nvSpPr>
          <p:cNvPr id="9" name="Content Placeholder 2"/>
          <p:cNvSpPr>
            <a:spLocks noGrp="1"/>
          </p:cNvSpPr>
          <p:nvPr>
            <p:ph idx="14"/>
          </p:nvPr>
        </p:nvSpPr>
        <p:spPr>
          <a:xfrm>
            <a:off x="8289469" y="2108200"/>
            <a:ext cx="3661230" cy="4254499"/>
          </a:xfrm>
        </p:spPr>
        <p:txBody>
          <a:bodyPr>
            <a:no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6371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0"/>
            <a:ext cx="3541487" cy="6858000"/>
          </a:xfrm>
        </p:spPr>
        <p:txBody>
          <a:bodyPr/>
          <a:lstStyle/>
          <a:p>
            <a:endParaRPr lang="en-US" dirty="0"/>
          </a:p>
        </p:txBody>
      </p:sp>
      <p:sp>
        <p:nvSpPr>
          <p:cNvPr id="9" name="Rectangle 8"/>
          <p:cNvSpPr/>
          <p:nvPr userDrawn="1"/>
        </p:nvSpPr>
        <p:spPr>
          <a:xfrm>
            <a:off x="3541487" y="0"/>
            <a:ext cx="32657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11571" y="1939925"/>
            <a:ext cx="4042228" cy="2312193"/>
          </a:xfrm>
        </p:spPr>
        <p:txBody>
          <a:bodyPr wrap="square" anchor="ctr">
            <a:noAutofit/>
          </a:bodyPr>
          <a:lstStyle>
            <a:lvl1pPr>
              <a:defRPr lang="en-US" sz="66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7311572" y="4252118"/>
            <a:ext cx="4042228" cy="1983172"/>
          </a:xfrm>
        </p:spPr>
        <p:txBody>
          <a:bodyPr>
            <a:no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
        <p:nvSpPr>
          <p:cNvPr id="10" name="Content Placeholder 2"/>
          <p:cNvSpPr>
            <a:spLocks noGrp="1"/>
          </p:cNvSpPr>
          <p:nvPr>
            <p:ph idx="14"/>
          </p:nvPr>
        </p:nvSpPr>
        <p:spPr>
          <a:xfrm>
            <a:off x="4045857" y="523416"/>
            <a:ext cx="2659743" cy="1615282"/>
          </a:xfrm>
        </p:spPr>
        <p:txBody>
          <a:bodyPr>
            <a:no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endParaRPr lang="en-US" dirty="0"/>
          </a:p>
        </p:txBody>
      </p:sp>
      <p:sp>
        <p:nvSpPr>
          <p:cNvPr id="11" name="Content Placeholder 2"/>
          <p:cNvSpPr>
            <a:spLocks noGrp="1"/>
          </p:cNvSpPr>
          <p:nvPr>
            <p:ph idx="15"/>
          </p:nvPr>
        </p:nvSpPr>
        <p:spPr>
          <a:xfrm>
            <a:off x="4045857" y="2581411"/>
            <a:ext cx="2659743" cy="1615282"/>
          </a:xfrm>
        </p:spPr>
        <p:txBody>
          <a:bodyPr>
            <a:no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endParaRPr lang="en-US" dirty="0"/>
          </a:p>
        </p:txBody>
      </p:sp>
      <p:sp>
        <p:nvSpPr>
          <p:cNvPr id="12" name="Content Placeholder 2"/>
          <p:cNvSpPr>
            <a:spLocks noGrp="1"/>
          </p:cNvSpPr>
          <p:nvPr>
            <p:ph idx="16"/>
          </p:nvPr>
        </p:nvSpPr>
        <p:spPr>
          <a:xfrm>
            <a:off x="4045857" y="4639407"/>
            <a:ext cx="2659743" cy="1615282"/>
          </a:xfrm>
        </p:spPr>
        <p:txBody>
          <a:bodyPr>
            <a:no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endParaRPr lang="en-US" dirty="0"/>
          </a:p>
        </p:txBody>
      </p:sp>
    </p:spTree>
    <p:extLst>
      <p:ext uri="{BB962C8B-B14F-4D97-AF65-F5344CB8AC3E}">
        <p14:creationId xmlns:p14="http://schemas.microsoft.com/office/powerpoint/2010/main" val="479127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2247900"/>
            <a:ext cx="3541487" cy="4610100"/>
          </a:xfrm>
        </p:spPr>
        <p:txBody>
          <a:bodyPr/>
          <a:lstStyle/>
          <a:p>
            <a:endParaRPr lang="en-US" dirty="0"/>
          </a:p>
        </p:txBody>
      </p:sp>
      <p:sp>
        <p:nvSpPr>
          <p:cNvPr id="9" name="Rectangle 8"/>
          <p:cNvSpPr/>
          <p:nvPr userDrawn="1"/>
        </p:nvSpPr>
        <p:spPr>
          <a:xfrm>
            <a:off x="0" y="0"/>
            <a:ext cx="12192000" cy="224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24513" y="2562635"/>
            <a:ext cx="7884885" cy="1806165"/>
          </a:xfrm>
        </p:spPr>
        <p:txBody>
          <a:bodyPr wrap="square" anchor="ctr">
            <a:noAutofit/>
          </a:bodyPr>
          <a:lstStyle>
            <a:lvl1pPr>
              <a:defRPr lang="en-US" sz="66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4514" y="4368800"/>
            <a:ext cx="7884885" cy="1983172"/>
          </a:xfrm>
        </p:spPr>
        <p:txBody>
          <a:bodyPr>
            <a:no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
        <p:nvSpPr>
          <p:cNvPr id="10" name="Content Placeholder 2"/>
          <p:cNvSpPr>
            <a:spLocks noGrp="1"/>
          </p:cNvSpPr>
          <p:nvPr>
            <p:ph idx="14"/>
          </p:nvPr>
        </p:nvSpPr>
        <p:spPr>
          <a:xfrm>
            <a:off x="812737" y="366472"/>
            <a:ext cx="2659743" cy="1615282"/>
          </a:xfrm>
        </p:spPr>
        <p:txBody>
          <a:bodyPr>
            <a:no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endParaRPr lang="en-US" dirty="0"/>
          </a:p>
        </p:txBody>
      </p:sp>
      <p:sp>
        <p:nvSpPr>
          <p:cNvPr id="15" name="Content Placeholder 2"/>
          <p:cNvSpPr>
            <a:spLocks noGrp="1"/>
          </p:cNvSpPr>
          <p:nvPr>
            <p:ph idx="15"/>
          </p:nvPr>
        </p:nvSpPr>
        <p:spPr>
          <a:xfrm>
            <a:off x="4717112" y="366472"/>
            <a:ext cx="2659743" cy="1615282"/>
          </a:xfrm>
        </p:spPr>
        <p:txBody>
          <a:bodyPr>
            <a:no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endParaRPr lang="en-US" dirty="0"/>
          </a:p>
        </p:txBody>
      </p:sp>
      <p:sp>
        <p:nvSpPr>
          <p:cNvPr id="16" name="Content Placeholder 2"/>
          <p:cNvSpPr>
            <a:spLocks noGrp="1"/>
          </p:cNvSpPr>
          <p:nvPr>
            <p:ph idx="16"/>
          </p:nvPr>
        </p:nvSpPr>
        <p:spPr>
          <a:xfrm>
            <a:off x="8621486" y="366472"/>
            <a:ext cx="2659743" cy="1615282"/>
          </a:xfrm>
        </p:spPr>
        <p:txBody>
          <a:bodyPr>
            <a:no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endParaRPr lang="en-US" dirty="0"/>
          </a:p>
        </p:txBody>
      </p:sp>
    </p:spTree>
    <p:extLst>
      <p:ext uri="{BB962C8B-B14F-4D97-AF65-F5344CB8AC3E}">
        <p14:creationId xmlns:p14="http://schemas.microsoft.com/office/powerpoint/2010/main" val="2440889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4702628" y="0"/>
            <a:ext cx="7489372" cy="6858000"/>
          </a:xfrm>
        </p:spPr>
        <p:txBody>
          <a:bodyPr/>
          <a:lstStyle/>
          <a:p>
            <a:endParaRPr lang="en-US" dirty="0"/>
          </a:p>
        </p:txBody>
      </p:sp>
      <p:sp>
        <p:nvSpPr>
          <p:cNvPr id="2" name="Title 1"/>
          <p:cNvSpPr>
            <a:spLocks noGrp="1"/>
          </p:cNvSpPr>
          <p:nvPr>
            <p:ph type="title"/>
          </p:nvPr>
        </p:nvSpPr>
        <p:spPr>
          <a:xfrm>
            <a:off x="806383" y="1395640"/>
            <a:ext cx="3719286" cy="2552246"/>
          </a:xfrm>
        </p:spPr>
        <p:txBody>
          <a:bodyPr wrap="square" anchor="ctr">
            <a:noAutofit/>
          </a:bodyPr>
          <a:lstStyle>
            <a:lvl1pPr algn="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3059899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0"/>
            <a:ext cx="12192000" cy="3784600"/>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1226195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0"/>
            <a:ext cx="12192000" cy="4511040"/>
          </a:xfrm>
        </p:spPr>
        <p:txBody>
          <a:bodyPr/>
          <a:lstStyle/>
          <a:p>
            <a:endParaRPr lang="en-US" dirty="0"/>
          </a:p>
        </p:txBody>
      </p:sp>
      <p:sp>
        <p:nvSpPr>
          <p:cNvPr id="2" name="Title 1"/>
          <p:cNvSpPr>
            <a:spLocks noGrp="1"/>
          </p:cNvSpPr>
          <p:nvPr>
            <p:ph type="title"/>
          </p:nvPr>
        </p:nvSpPr>
        <p:spPr>
          <a:xfrm>
            <a:off x="838200" y="365125"/>
            <a:ext cx="4198257" cy="3553732"/>
          </a:xfrm>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178919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136900" cy="4473575"/>
          </a:xfrm>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4305300" y="365124"/>
            <a:ext cx="7505700" cy="5565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152023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028848" y="3050551"/>
            <a:ext cx="2184752" cy="2184752"/>
          </a:xfrm>
          <a:prstGeom prst="ellipse">
            <a:avLst/>
          </a:prstGeom>
          <a:solidFill>
            <a:schemeClr val="bg1">
              <a:lumMod val="85000"/>
            </a:schemeClr>
          </a:solidFill>
        </p:spPr>
        <p:txBody>
          <a:bodyPr>
            <a:normAutofit/>
          </a:bodyPr>
          <a:lstStyle>
            <a:lvl1pPr>
              <a:defRPr sz="1600" b="0"/>
            </a:lvl1pPr>
          </a:lstStyle>
          <a:p>
            <a:endParaRPr lang="en-US"/>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4272810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7" name="Picture Placeholder 6"/>
          <p:cNvSpPr>
            <a:spLocks noGrp="1"/>
          </p:cNvSpPr>
          <p:nvPr>
            <p:ph type="pic" sz="quarter" idx="13"/>
          </p:nvPr>
        </p:nvSpPr>
        <p:spPr>
          <a:xfrm>
            <a:off x="4949372" y="0"/>
            <a:ext cx="7242628" cy="6858000"/>
          </a:xfrm>
          <a:custGeom>
            <a:avLst/>
            <a:gdLst>
              <a:gd name="connsiteX0" fmla="*/ 0 w 7242628"/>
              <a:gd name="connsiteY0" fmla="*/ 0 h 6858000"/>
              <a:gd name="connsiteX1" fmla="*/ 7242628 w 7242628"/>
              <a:gd name="connsiteY1" fmla="*/ 0 h 6858000"/>
              <a:gd name="connsiteX2" fmla="*/ 7242628 w 7242628"/>
              <a:gd name="connsiteY2" fmla="*/ 6858000 h 6858000"/>
              <a:gd name="connsiteX3" fmla="*/ 0 w 7242628"/>
              <a:gd name="connsiteY3" fmla="*/ 6858000 h 6858000"/>
              <a:gd name="connsiteX4" fmla="*/ 0 w 7242628"/>
              <a:gd name="connsiteY4" fmla="*/ 0 h 6858000"/>
              <a:gd name="connsiteX0" fmla="*/ 3062514 w 7242628"/>
              <a:gd name="connsiteY0" fmla="*/ 14515 h 6858000"/>
              <a:gd name="connsiteX1" fmla="*/ 7242628 w 7242628"/>
              <a:gd name="connsiteY1" fmla="*/ 0 h 6858000"/>
              <a:gd name="connsiteX2" fmla="*/ 7242628 w 7242628"/>
              <a:gd name="connsiteY2" fmla="*/ 6858000 h 6858000"/>
              <a:gd name="connsiteX3" fmla="*/ 0 w 7242628"/>
              <a:gd name="connsiteY3" fmla="*/ 6858000 h 6858000"/>
              <a:gd name="connsiteX4" fmla="*/ 3062514 w 7242628"/>
              <a:gd name="connsiteY4" fmla="*/ 1451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2628" h="6858000">
                <a:moveTo>
                  <a:pt x="3062514" y="14515"/>
                </a:moveTo>
                <a:lnTo>
                  <a:pt x="7242628" y="0"/>
                </a:lnTo>
                <a:lnTo>
                  <a:pt x="7242628" y="6858000"/>
                </a:lnTo>
                <a:lnTo>
                  <a:pt x="0" y="6858000"/>
                </a:lnTo>
                <a:lnTo>
                  <a:pt x="3062514" y="14515"/>
                </a:lnTo>
                <a:close/>
              </a:path>
            </a:pathLst>
          </a:custGeom>
          <a:solidFill>
            <a:schemeClr val="bg1">
              <a:lumMod val="85000"/>
            </a:schemeClr>
          </a:solidFill>
          <a:ln>
            <a:noFill/>
          </a:ln>
        </p:spPr>
        <p:txBody>
          <a:bodyPr/>
          <a:lstStyle/>
          <a:p>
            <a:endParaRPr lang="en-US"/>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2520605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6139542" y="0"/>
            <a:ext cx="6052457" cy="6858000"/>
          </a:xfrm>
        </p:spPr>
        <p:txBody>
          <a:bodyPr/>
          <a:lstStyle/>
          <a:p>
            <a:endParaRPr lang="en-US" dirty="0"/>
          </a:p>
        </p:txBody>
      </p:sp>
      <p:sp>
        <p:nvSpPr>
          <p:cNvPr id="2" name="Title 1"/>
          <p:cNvSpPr>
            <a:spLocks noGrp="1"/>
          </p:cNvSpPr>
          <p:nvPr>
            <p:ph type="title"/>
          </p:nvPr>
        </p:nvSpPr>
        <p:spPr>
          <a:xfrm>
            <a:off x="838200" y="1775393"/>
            <a:ext cx="5092567" cy="2293256"/>
          </a:xfrm>
        </p:spPr>
        <p:txBody>
          <a:bodyPr wrap="square" anchor="b">
            <a:noAutofit/>
          </a:bodyPr>
          <a:lstStyle>
            <a:lvl1pPr>
              <a:defRPr lang="en-US" sz="66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838200" y="4238171"/>
            <a:ext cx="4982029" cy="1779134"/>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3033748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4136572" y="0"/>
            <a:ext cx="8055428" cy="6858000"/>
          </a:xfrm>
        </p:spPr>
        <p:txBody>
          <a:bodyPr/>
          <a:lstStyle/>
          <a:p>
            <a:endParaRPr lang="en-US" dirty="0"/>
          </a:p>
        </p:txBody>
      </p:sp>
      <p:sp>
        <p:nvSpPr>
          <p:cNvPr id="2" name="Title 1"/>
          <p:cNvSpPr>
            <a:spLocks noGrp="1"/>
          </p:cNvSpPr>
          <p:nvPr>
            <p:ph type="title"/>
          </p:nvPr>
        </p:nvSpPr>
        <p:spPr>
          <a:xfrm>
            <a:off x="838200" y="1775393"/>
            <a:ext cx="3141591" cy="2293256"/>
          </a:xfrm>
        </p:spPr>
        <p:txBody>
          <a:bodyPr wrap="square" anchor="b">
            <a:noAutofit/>
          </a:bodyPr>
          <a:lstStyle>
            <a:lvl1pPr algn="r">
              <a:defRPr lang="en-US" sz="60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838201" y="4238171"/>
            <a:ext cx="3073400" cy="1779134"/>
          </a:xfrm>
        </p:spPr>
        <p:txBody>
          <a:bodyPr>
            <a:normAutofit/>
          </a:bodyPr>
          <a:lstStyle>
            <a:lvl1pPr algn="r">
              <a:defRPr sz="1800"/>
            </a:lvl1pPr>
            <a:lvl2pPr algn="r">
              <a:defRPr sz="1600"/>
            </a:lvl2pPr>
            <a:lvl3pPr algn="r">
              <a:defRPr sz="1400"/>
            </a:lvl3pPr>
            <a:lvl4pPr algn="r">
              <a:defRPr sz="1200"/>
            </a:lvl4pPr>
            <a:lvl5pPr algn="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2799030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899290" y="3309256"/>
            <a:ext cx="11292709" cy="3548744"/>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3758538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1" y="2686121"/>
            <a:ext cx="6096000" cy="2535936"/>
          </a:xfrm>
        </p:spPr>
        <p:txBody>
          <a:bodyPr/>
          <a:lstStyle/>
          <a:p>
            <a:endParaRPr lang="en-US" dirty="0"/>
          </a:p>
        </p:txBody>
      </p:sp>
      <p:sp>
        <p:nvSpPr>
          <p:cNvPr id="9" name="Picture Placeholder 2"/>
          <p:cNvSpPr>
            <a:spLocks noGrp="1"/>
          </p:cNvSpPr>
          <p:nvPr>
            <p:ph type="pic" sz="quarter" idx="14"/>
          </p:nvPr>
        </p:nvSpPr>
        <p:spPr>
          <a:xfrm>
            <a:off x="6095999" y="2686121"/>
            <a:ext cx="6096000" cy="2535936"/>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1309516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6226330" y="2119086"/>
            <a:ext cx="5370585" cy="2562901"/>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
        <p:nvSpPr>
          <p:cNvPr id="8" name="Picture Placeholder 2"/>
          <p:cNvSpPr>
            <a:spLocks noGrp="1"/>
          </p:cNvSpPr>
          <p:nvPr>
            <p:ph type="pic" sz="quarter" idx="13"/>
          </p:nvPr>
        </p:nvSpPr>
        <p:spPr>
          <a:xfrm>
            <a:off x="855745" y="2119086"/>
            <a:ext cx="5370585" cy="2562901"/>
          </a:xfrm>
        </p:spPr>
        <p:txBody>
          <a:bodyPr/>
          <a:lstStyle/>
          <a:p>
            <a:endParaRPr lang="en-US" dirty="0"/>
          </a:p>
        </p:txBody>
      </p:sp>
    </p:spTree>
    <p:extLst>
      <p:ext uri="{BB962C8B-B14F-4D97-AF65-F5344CB8AC3E}">
        <p14:creationId xmlns:p14="http://schemas.microsoft.com/office/powerpoint/2010/main" val="286942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0"/>
            <a:ext cx="4012661" cy="3429000"/>
          </a:xfrm>
        </p:spPr>
        <p:txBody>
          <a:bodyPr/>
          <a:lstStyle/>
          <a:p>
            <a:endParaRPr lang="en-US" dirty="0"/>
          </a:p>
        </p:txBody>
      </p:sp>
      <p:sp>
        <p:nvSpPr>
          <p:cNvPr id="9" name="Picture Placeholder 2"/>
          <p:cNvSpPr>
            <a:spLocks noGrp="1"/>
          </p:cNvSpPr>
          <p:nvPr>
            <p:ph type="pic" sz="quarter" idx="14"/>
          </p:nvPr>
        </p:nvSpPr>
        <p:spPr>
          <a:xfrm>
            <a:off x="4012661" y="3429000"/>
            <a:ext cx="4012661" cy="3429000"/>
          </a:xfrm>
        </p:spPr>
        <p:txBody>
          <a:bodyPr/>
          <a:lstStyle/>
          <a:p>
            <a:endParaRPr lang="en-US" dirty="0"/>
          </a:p>
        </p:txBody>
      </p:sp>
      <p:sp>
        <p:nvSpPr>
          <p:cNvPr id="2" name="Title 1"/>
          <p:cNvSpPr>
            <a:spLocks noGrp="1"/>
          </p:cNvSpPr>
          <p:nvPr>
            <p:ph type="title"/>
          </p:nvPr>
        </p:nvSpPr>
        <p:spPr>
          <a:xfrm>
            <a:off x="8268437" y="377825"/>
            <a:ext cx="3328478" cy="3279775"/>
          </a:xfrm>
        </p:spPr>
        <p:txBody>
          <a:bodyPr wrap="square" anchor="ctr">
            <a:noAutofit/>
          </a:bodyPr>
          <a:lstStyle>
            <a:lvl1pPr>
              <a:defRPr lang="en-US" sz="66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1485766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4069188" y="786997"/>
            <a:ext cx="2573935" cy="5599289"/>
          </a:xfrm>
        </p:spPr>
        <p:txBody>
          <a:bodyPr/>
          <a:lstStyle/>
          <a:p>
            <a:endParaRPr lang="en-US" dirty="0"/>
          </a:p>
        </p:txBody>
      </p:sp>
      <p:sp>
        <p:nvSpPr>
          <p:cNvPr id="12" name="Picture Placeholder 2"/>
          <p:cNvSpPr>
            <a:spLocks noGrp="1"/>
          </p:cNvSpPr>
          <p:nvPr>
            <p:ph type="pic" sz="quarter" idx="14"/>
          </p:nvPr>
        </p:nvSpPr>
        <p:spPr>
          <a:xfrm>
            <a:off x="6710554" y="786997"/>
            <a:ext cx="2573935" cy="5599289"/>
          </a:xfrm>
        </p:spPr>
        <p:txBody>
          <a:bodyPr/>
          <a:lstStyle/>
          <a:p>
            <a:endParaRPr lang="en-US" dirty="0"/>
          </a:p>
        </p:txBody>
      </p:sp>
      <p:sp>
        <p:nvSpPr>
          <p:cNvPr id="13" name="Picture Placeholder 2"/>
          <p:cNvSpPr>
            <a:spLocks noGrp="1"/>
          </p:cNvSpPr>
          <p:nvPr>
            <p:ph type="pic" sz="quarter" idx="15"/>
          </p:nvPr>
        </p:nvSpPr>
        <p:spPr>
          <a:xfrm>
            <a:off x="9351919" y="786997"/>
            <a:ext cx="2573935" cy="5599289"/>
          </a:xfrm>
        </p:spPr>
        <p:txBody>
          <a:bodyPr/>
          <a:lstStyle/>
          <a:p>
            <a:endParaRPr lang="en-US" dirty="0"/>
          </a:p>
        </p:txBody>
      </p:sp>
      <p:sp>
        <p:nvSpPr>
          <p:cNvPr id="2" name="Title 1"/>
          <p:cNvSpPr>
            <a:spLocks noGrp="1"/>
          </p:cNvSpPr>
          <p:nvPr>
            <p:ph type="title"/>
          </p:nvPr>
        </p:nvSpPr>
        <p:spPr>
          <a:xfrm>
            <a:off x="368891" y="2803525"/>
            <a:ext cx="3328478" cy="3279775"/>
          </a:xfrm>
        </p:spPr>
        <p:txBody>
          <a:bodyPr wrap="square" anchor="ctr">
            <a:noAutofit/>
          </a:bodyPr>
          <a:lstStyle>
            <a:lvl1pPr>
              <a:defRPr lang="en-US" sz="66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641645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17" name="Picture Placeholder 2"/>
          <p:cNvSpPr>
            <a:spLocks noGrp="1"/>
          </p:cNvSpPr>
          <p:nvPr>
            <p:ph type="pic" sz="quarter" idx="15"/>
          </p:nvPr>
        </p:nvSpPr>
        <p:spPr>
          <a:xfrm>
            <a:off x="8122010" y="1"/>
            <a:ext cx="4059208" cy="4584336"/>
          </a:xfrm>
        </p:spPr>
        <p:txBody>
          <a:bodyPr/>
          <a:lstStyle/>
          <a:p>
            <a:endParaRPr lang="en-US" dirty="0"/>
          </a:p>
        </p:txBody>
      </p:sp>
      <p:sp>
        <p:nvSpPr>
          <p:cNvPr id="2" name="Title 1"/>
          <p:cNvSpPr>
            <a:spLocks noGrp="1"/>
          </p:cNvSpPr>
          <p:nvPr>
            <p:ph type="title"/>
          </p:nvPr>
        </p:nvSpPr>
        <p:spPr>
          <a:xfrm>
            <a:off x="1098846" y="4752152"/>
            <a:ext cx="9994309" cy="975548"/>
          </a:xfrm>
        </p:spPr>
        <p:txBody>
          <a:bodyPr wrap="square" anchor="ctr">
            <a:noAutofit/>
          </a:bodyPr>
          <a:lstStyle>
            <a:lvl1pPr algn="ctr">
              <a:defRPr lang="en-US" sz="54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
        <p:nvSpPr>
          <p:cNvPr id="11" name="Rectangle 10"/>
          <p:cNvSpPr/>
          <p:nvPr userDrawn="1"/>
        </p:nvSpPr>
        <p:spPr>
          <a:xfrm>
            <a:off x="0" y="4584336"/>
            <a:ext cx="40628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062802" y="4584336"/>
            <a:ext cx="406280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129198" y="4584336"/>
            <a:ext cx="4062802"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sz="quarter" idx="13"/>
          </p:nvPr>
        </p:nvSpPr>
        <p:spPr>
          <a:xfrm>
            <a:off x="0" y="1"/>
            <a:ext cx="4059208" cy="4584336"/>
          </a:xfrm>
        </p:spPr>
        <p:txBody>
          <a:bodyPr/>
          <a:lstStyle/>
          <a:p>
            <a:endParaRPr lang="en-US" dirty="0"/>
          </a:p>
        </p:txBody>
      </p:sp>
      <p:sp>
        <p:nvSpPr>
          <p:cNvPr id="16" name="Picture Placeholder 2"/>
          <p:cNvSpPr>
            <a:spLocks noGrp="1"/>
          </p:cNvSpPr>
          <p:nvPr>
            <p:ph type="pic" sz="quarter" idx="14"/>
          </p:nvPr>
        </p:nvSpPr>
        <p:spPr>
          <a:xfrm>
            <a:off x="4064599" y="1"/>
            <a:ext cx="4059208" cy="4584336"/>
          </a:xfrm>
        </p:spPr>
        <p:txBody>
          <a:bodyPr/>
          <a:lstStyle/>
          <a:p>
            <a:endParaRPr lang="en-US" dirty="0"/>
          </a:p>
        </p:txBody>
      </p:sp>
    </p:spTree>
    <p:extLst>
      <p:ext uri="{BB962C8B-B14F-4D97-AF65-F5344CB8AC3E}">
        <p14:creationId xmlns:p14="http://schemas.microsoft.com/office/powerpoint/2010/main" val="326559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9" name="Picture Placeholder 2"/>
          <p:cNvSpPr>
            <a:spLocks noGrp="1"/>
          </p:cNvSpPr>
          <p:nvPr>
            <p:ph type="pic" sz="quarter" idx="13"/>
          </p:nvPr>
        </p:nvSpPr>
        <p:spPr>
          <a:xfrm>
            <a:off x="0" y="2152755"/>
            <a:ext cx="6236677" cy="3876433"/>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
        <p:nvSpPr>
          <p:cNvPr id="7" name="Rectangle 6"/>
          <p:cNvSpPr/>
          <p:nvPr userDrawn="1"/>
        </p:nvSpPr>
        <p:spPr>
          <a:xfrm>
            <a:off x="6236677" y="2152756"/>
            <a:ext cx="5975273" cy="3876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527800" y="2311400"/>
            <a:ext cx="4826000" cy="3492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1959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0"/>
            <a:ext cx="12192000" cy="5835922"/>
          </a:xfrm>
        </p:spPr>
        <p:txBody>
          <a:bodyPr/>
          <a:lstStyle/>
          <a:p>
            <a:endParaRPr lang="en-US" dirty="0"/>
          </a:p>
        </p:txBody>
      </p:sp>
      <p:sp>
        <p:nvSpPr>
          <p:cNvPr id="2" name="Title 1"/>
          <p:cNvSpPr>
            <a:spLocks noGrp="1"/>
          </p:cNvSpPr>
          <p:nvPr>
            <p:ph type="title"/>
          </p:nvPr>
        </p:nvSpPr>
        <p:spPr>
          <a:xfrm>
            <a:off x="368891" y="2803525"/>
            <a:ext cx="3328478" cy="3279775"/>
          </a:xfrm>
        </p:spPr>
        <p:txBody>
          <a:bodyPr wrap="square" anchor="ctr">
            <a:noAutofit/>
          </a:bodyPr>
          <a:lstStyle>
            <a:lvl1pPr>
              <a:defRPr lang="en-US" sz="66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2069480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
        <p:nvSpPr>
          <p:cNvPr id="6" name="Title 1"/>
          <p:cNvSpPr>
            <a:spLocks noGrp="1"/>
          </p:cNvSpPr>
          <p:nvPr>
            <p:ph type="title"/>
          </p:nvPr>
        </p:nvSpPr>
        <p:spPr>
          <a:xfrm>
            <a:off x="629424" y="611868"/>
            <a:ext cx="4984903" cy="3234418"/>
          </a:xfrm>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3493268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dirty="0"/>
          </a:p>
        </p:txBody>
      </p:sp>
      <p:sp>
        <p:nvSpPr>
          <p:cNvPr id="5" name="Picture Placeholder 2"/>
          <p:cNvSpPr>
            <a:spLocks noGrp="1"/>
          </p:cNvSpPr>
          <p:nvPr>
            <p:ph type="pic" sz="quarter" idx="11"/>
          </p:nvPr>
        </p:nvSpPr>
        <p:spPr>
          <a:xfrm>
            <a:off x="1549400" y="1638301"/>
            <a:ext cx="2133600" cy="3810000"/>
          </a:xfrm>
          <a:solidFill>
            <a:schemeClr val="bg1">
              <a:lumMod val="85000"/>
            </a:schemeClr>
          </a:solidFill>
        </p:spPr>
        <p:txBody>
          <a:bodyPr/>
          <a:lstStyle/>
          <a:p>
            <a:endParaRPr lang="en-US" dirty="0"/>
          </a:p>
        </p:txBody>
      </p:sp>
      <p:sp>
        <p:nvSpPr>
          <p:cNvPr id="6" name="Title 1"/>
          <p:cNvSpPr>
            <a:spLocks noGrp="1"/>
          </p:cNvSpPr>
          <p:nvPr>
            <p:ph type="title"/>
          </p:nvPr>
        </p:nvSpPr>
        <p:spPr>
          <a:xfrm>
            <a:off x="5557024" y="611868"/>
            <a:ext cx="4984903" cy="3234418"/>
          </a:xfrm>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1273153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766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41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150794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
        <p:nvSpPr>
          <p:cNvPr id="5" name="Picture Placeholder 2"/>
          <p:cNvSpPr>
            <a:spLocks noGrp="1"/>
          </p:cNvSpPr>
          <p:nvPr>
            <p:ph type="pic" sz="quarter" idx="11"/>
          </p:nvPr>
        </p:nvSpPr>
        <p:spPr>
          <a:xfrm>
            <a:off x="5591819" y="893540"/>
            <a:ext cx="5057375" cy="3241995"/>
          </a:xfrm>
          <a:solidFill>
            <a:schemeClr val="bg1">
              <a:lumMod val="85000"/>
            </a:schemeClr>
          </a:solidFill>
        </p:spPr>
        <p:txBody>
          <a:bodyPr/>
          <a:lstStyle/>
          <a:p>
            <a:endParaRPr lang="en-US"/>
          </a:p>
        </p:txBody>
      </p:sp>
    </p:spTree>
    <p:extLst>
      <p:ext uri="{BB962C8B-B14F-4D97-AF65-F5344CB8AC3E}">
        <p14:creationId xmlns:p14="http://schemas.microsoft.com/office/powerpoint/2010/main" val="3290563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
        <p:nvSpPr>
          <p:cNvPr id="5" name="Picture Placeholder 2"/>
          <p:cNvSpPr>
            <a:spLocks noGrp="1"/>
          </p:cNvSpPr>
          <p:nvPr>
            <p:ph type="pic" sz="quarter" idx="11"/>
          </p:nvPr>
        </p:nvSpPr>
        <p:spPr>
          <a:xfrm>
            <a:off x="1019739" y="2219555"/>
            <a:ext cx="4220788" cy="2506394"/>
          </a:xfrm>
        </p:spPr>
        <p:txBody>
          <a:bodyPr/>
          <a:lstStyle/>
          <a:p>
            <a:endParaRPr lang="en-US"/>
          </a:p>
        </p:txBody>
      </p:sp>
    </p:spTree>
    <p:extLst>
      <p:ext uri="{BB962C8B-B14F-4D97-AF65-F5344CB8AC3E}">
        <p14:creationId xmlns:p14="http://schemas.microsoft.com/office/powerpoint/2010/main" val="3399908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grpSp>
        <p:nvGrpSpPr>
          <p:cNvPr id="5" name="Group 4"/>
          <p:cNvGrpSpPr/>
          <p:nvPr userDrawn="1"/>
        </p:nvGrpSpPr>
        <p:grpSpPr>
          <a:xfrm>
            <a:off x="2019300" y="4085408"/>
            <a:ext cx="8153400" cy="0"/>
            <a:chOff x="2019300" y="3714750"/>
            <a:chExt cx="8153400" cy="0"/>
          </a:xfrm>
        </p:grpSpPr>
        <p:cxnSp>
          <p:nvCxnSpPr>
            <p:cNvPr id="6" name="Straight Connector 5"/>
            <p:cNvCxnSpPr/>
            <p:nvPr/>
          </p:nvCxnSpPr>
          <p:spPr>
            <a:xfrm>
              <a:off x="2019300" y="3714750"/>
              <a:ext cx="31813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91350" y="3714750"/>
              <a:ext cx="31813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userDrawn="1"/>
        </p:nvGrpSpPr>
        <p:grpSpPr>
          <a:xfrm>
            <a:off x="2019300" y="2038894"/>
            <a:ext cx="8153400" cy="0"/>
            <a:chOff x="2019300" y="3714750"/>
            <a:chExt cx="8153400" cy="0"/>
          </a:xfrm>
        </p:grpSpPr>
        <p:cxnSp>
          <p:nvCxnSpPr>
            <p:cNvPr id="10" name="Straight Connector 9"/>
            <p:cNvCxnSpPr/>
            <p:nvPr/>
          </p:nvCxnSpPr>
          <p:spPr>
            <a:xfrm>
              <a:off x="2019300" y="3714750"/>
              <a:ext cx="31813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91350" y="3714750"/>
              <a:ext cx="31813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0" name="Title 1"/>
          <p:cNvSpPr>
            <a:spLocks noGrp="1"/>
          </p:cNvSpPr>
          <p:nvPr>
            <p:ph type="title"/>
          </p:nvPr>
        </p:nvSpPr>
        <p:spPr>
          <a:xfrm>
            <a:off x="2019300" y="2444749"/>
            <a:ext cx="8153400" cy="1325563"/>
          </a:xfrm>
        </p:spPr>
        <p:txBody>
          <a:bodyPr wrap="square" anchor="ctr">
            <a:noAutofit/>
          </a:bodyPr>
          <a:lstStyle>
            <a:lvl1pPr algn="ctr">
              <a:defRPr lang="en-US" sz="8800" kern="0" spc="-151" dirty="0">
                <a:solidFill>
                  <a:schemeClr val="tx1">
                    <a:lumMod val="75000"/>
                    <a:lumOff val="25000"/>
                  </a:schemeClr>
                </a:solidFill>
                <a:ea typeface="Open Sans" panose="020B0606030504020204" pitchFamily="34" charset="0"/>
                <a:cs typeface="Open Sans" panose="020B0606030504020204" pitchFamily="34" charset="0"/>
              </a:defRPr>
            </a:lvl1pPr>
          </a:lstStyle>
          <a:p>
            <a:pPr marL="0" lvl="0" algn="ctr" fontAlgn="base">
              <a:spcAft>
                <a:spcPct val="0"/>
              </a:spcAft>
            </a:pPr>
            <a:r>
              <a:rPr lang="en-US" dirty="0" smtClean="0"/>
              <a:t>Click to edit Master</a:t>
            </a:r>
            <a:endParaRPr lang="en-US" dirty="0"/>
          </a:p>
        </p:txBody>
      </p:sp>
      <p:sp>
        <p:nvSpPr>
          <p:cNvPr id="21" name="Content Placeholder 2"/>
          <p:cNvSpPr>
            <a:spLocks noGrp="1"/>
          </p:cNvSpPr>
          <p:nvPr>
            <p:ph idx="1"/>
          </p:nvPr>
        </p:nvSpPr>
        <p:spPr>
          <a:xfrm>
            <a:off x="2019300" y="4176166"/>
            <a:ext cx="3181350" cy="1716634"/>
          </a:xfrm>
        </p:spPr>
        <p:txBody>
          <a:bodyPr>
            <a:normAutofit/>
          </a:bodyPr>
          <a:lstStyle>
            <a:lvl1pPr marL="0" indent="0">
              <a:buNone/>
              <a:defRPr sz="1400"/>
            </a:lvl1pPr>
            <a:lvl2pPr>
              <a:defRPr sz="1600"/>
            </a:lvl2pPr>
            <a:lvl3pPr>
              <a:defRPr sz="1400"/>
            </a:lvl3pPr>
            <a:lvl4pPr>
              <a:defRPr sz="1200"/>
            </a:lvl4pPr>
            <a:lvl5pPr>
              <a:defRPr sz="1200"/>
            </a:lvl5pPr>
          </a:lstStyle>
          <a:p>
            <a:pPr lvl="0"/>
            <a:r>
              <a:rPr lang="en-US" dirty="0" smtClean="0"/>
              <a:t>Click to edit Master text styles</a:t>
            </a:r>
          </a:p>
        </p:txBody>
      </p:sp>
      <p:sp>
        <p:nvSpPr>
          <p:cNvPr id="22" name="Content Placeholder 2"/>
          <p:cNvSpPr>
            <a:spLocks noGrp="1"/>
          </p:cNvSpPr>
          <p:nvPr>
            <p:ph idx="11"/>
          </p:nvPr>
        </p:nvSpPr>
        <p:spPr>
          <a:xfrm>
            <a:off x="6991350" y="4176166"/>
            <a:ext cx="3181350" cy="1716634"/>
          </a:xfrm>
        </p:spPr>
        <p:txBody>
          <a:bodyPr>
            <a:normAutofit/>
          </a:bodyPr>
          <a:lstStyle>
            <a:lvl1pPr marL="0" indent="0" algn="r">
              <a:buNone/>
              <a:defRPr sz="1400"/>
            </a:lvl1pPr>
            <a:lvl2pPr>
              <a:defRPr sz="1600"/>
            </a:lvl2pPr>
            <a:lvl3pPr>
              <a:defRPr sz="14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9535169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407886"/>
            <a:ext cx="12192000" cy="5450114"/>
          </a:xfrm>
        </p:spPr>
        <p:txBody>
          <a:bodyPr/>
          <a:lstStyle/>
          <a:p>
            <a:endParaRPr lang="en-US" dirty="0"/>
          </a:p>
        </p:txBody>
      </p:sp>
      <p:sp>
        <p:nvSpPr>
          <p:cNvPr id="9" name="Title 1"/>
          <p:cNvSpPr>
            <a:spLocks noGrp="1"/>
          </p:cNvSpPr>
          <p:nvPr>
            <p:ph type="title"/>
          </p:nvPr>
        </p:nvSpPr>
        <p:spPr>
          <a:xfrm>
            <a:off x="409634" y="2144746"/>
            <a:ext cx="4865914" cy="2308529"/>
          </a:xfrm>
        </p:spPr>
        <p:txBody>
          <a:bodyPr wrap="square" anchor="ctr">
            <a:noAutofit/>
          </a:bodyPr>
          <a:lstStyle>
            <a:lvl1pPr>
              <a:defRPr lang="en-US" sz="66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186176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6199339" y="0"/>
            <a:ext cx="5992661" cy="6858000"/>
          </a:xfrm>
          <a:custGeom>
            <a:avLst/>
            <a:gdLst>
              <a:gd name="connsiteX0" fmla="*/ 1026961 w 5992661"/>
              <a:gd name="connsiteY0" fmla="*/ 0 h 6858000"/>
              <a:gd name="connsiteX1" fmla="*/ 5992661 w 5992661"/>
              <a:gd name="connsiteY1" fmla="*/ 0 h 6858000"/>
              <a:gd name="connsiteX2" fmla="*/ 5992661 w 5992661"/>
              <a:gd name="connsiteY2" fmla="*/ 6858000 h 6858000"/>
              <a:gd name="connsiteX3" fmla="*/ 1026961 w 5992661"/>
              <a:gd name="connsiteY3" fmla="*/ 6858000 h 6858000"/>
              <a:gd name="connsiteX4" fmla="*/ 1026961 w 5992661"/>
              <a:gd name="connsiteY4" fmla="*/ 4211640 h 6858000"/>
              <a:gd name="connsiteX5" fmla="*/ 944763 w 5992661"/>
              <a:gd name="connsiteY5" fmla="*/ 4207489 h 6858000"/>
              <a:gd name="connsiteX6" fmla="*/ 0 w 5992661"/>
              <a:gd name="connsiteY6" fmla="*/ 3160561 h 6858000"/>
              <a:gd name="connsiteX7" fmla="*/ 944763 w 5992661"/>
              <a:gd name="connsiteY7" fmla="*/ 2113633 h 6858000"/>
              <a:gd name="connsiteX8" fmla="*/ 1026961 w 5992661"/>
              <a:gd name="connsiteY8" fmla="*/ 2109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2661" h="6858000">
                <a:moveTo>
                  <a:pt x="1026961" y="0"/>
                </a:moveTo>
                <a:lnTo>
                  <a:pt x="5992661" y="0"/>
                </a:lnTo>
                <a:lnTo>
                  <a:pt x="5992661" y="6858000"/>
                </a:lnTo>
                <a:lnTo>
                  <a:pt x="1026961" y="6858000"/>
                </a:lnTo>
                <a:lnTo>
                  <a:pt x="1026961" y="4211640"/>
                </a:lnTo>
                <a:lnTo>
                  <a:pt x="944763" y="4207489"/>
                </a:lnTo>
                <a:cubicBezTo>
                  <a:pt x="414104" y="4153598"/>
                  <a:pt x="0" y="3705439"/>
                  <a:pt x="0" y="3160561"/>
                </a:cubicBezTo>
                <a:cubicBezTo>
                  <a:pt x="0" y="2615683"/>
                  <a:pt x="414104" y="2167525"/>
                  <a:pt x="944763" y="2113633"/>
                </a:cubicBezTo>
                <a:lnTo>
                  <a:pt x="1026961" y="2109483"/>
                </a:lnTo>
                <a:close/>
              </a:path>
            </a:pathLst>
          </a:custGeom>
          <a:solidFill>
            <a:schemeClr val="bg1">
              <a:lumMod val="85000"/>
            </a:schemeClr>
          </a:solidFill>
        </p:spPr>
        <p:txBody>
          <a:bodyPr wrap="square">
            <a:noAutofit/>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4500684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142490"/>
            <a:ext cx="12192000" cy="4715509"/>
          </a:xfrm>
        </p:spPr>
        <p:txBody>
          <a:bodyPr/>
          <a:lstStyle/>
          <a:p>
            <a:endParaRPr lang="en-US" dirty="0"/>
          </a:p>
        </p:txBody>
      </p:sp>
      <p:sp>
        <p:nvSpPr>
          <p:cNvPr id="9" name="Title 1"/>
          <p:cNvSpPr>
            <a:spLocks noGrp="1"/>
          </p:cNvSpPr>
          <p:nvPr>
            <p:ph type="title"/>
          </p:nvPr>
        </p:nvSpPr>
        <p:spPr>
          <a:xfrm>
            <a:off x="1004720" y="649775"/>
            <a:ext cx="4865914" cy="2308529"/>
          </a:xfrm>
        </p:spPr>
        <p:txBody>
          <a:bodyPr wrap="square" anchor="ctr">
            <a:noAutofit/>
          </a:bodyPr>
          <a:lstStyle>
            <a:lvl1pPr>
              <a:defRPr lang="en-US" sz="66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1316466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407886"/>
            <a:ext cx="12192000" cy="5450114"/>
          </a:xfrm>
        </p:spPr>
        <p:txBody>
          <a:bodyPr/>
          <a:lstStyle/>
          <a:p>
            <a:endParaRPr lang="en-US" dirty="0"/>
          </a:p>
        </p:txBody>
      </p:sp>
      <p:sp>
        <p:nvSpPr>
          <p:cNvPr id="5" name="Picture Placeholder 4"/>
          <p:cNvSpPr>
            <a:spLocks noGrp="1"/>
          </p:cNvSpPr>
          <p:nvPr>
            <p:ph type="pic" sz="quarter" idx="11"/>
          </p:nvPr>
        </p:nvSpPr>
        <p:spPr>
          <a:xfrm>
            <a:off x="8024509" y="348065"/>
            <a:ext cx="2450133" cy="2450133"/>
          </a:xfrm>
          <a:prstGeom prst="ellipse">
            <a:avLst/>
          </a:prstGeom>
          <a:solidFill>
            <a:schemeClr val="bg1">
              <a:lumMod val="85000"/>
            </a:schemeClr>
          </a:solidFill>
          <a:ln w="57150">
            <a:solidFill>
              <a:srgbClr val="F2F2F2"/>
            </a:solidFill>
          </a:ln>
        </p:spPr>
        <p:txBody>
          <a:bodyPr/>
          <a:lstStyle/>
          <a:p>
            <a:endParaRPr lang="en-US" dirty="0"/>
          </a:p>
        </p:txBody>
      </p:sp>
      <p:sp>
        <p:nvSpPr>
          <p:cNvPr id="9" name="Title 1"/>
          <p:cNvSpPr>
            <a:spLocks noGrp="1"/>
          </p:cNvSpPr>
          <p:nvPr>
            <p:ph type="title"/>
          </p:nvPr>
        </p:nvSpPr>
        <p:spPr>
          <a:xfrm>
            <a:off x="409634" y="2144746"/>
            <a:ext cx="4865914" cy="2308529"/>
          </a:xfrm>
        </p:spPr>
        <p:txBody>
          <a:bodyPr wrap="square" anchor="ctr">
            <a:noAutofit/>
          </a:bodyPr>
          <a:lstStyle>
            <a:lvl1pPr>
              <a:defRPr lang="en-US" sz="66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1270726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137558" y="546265"/>
            <a:ext cx="8182099" cy="4298867"/>
          </a:xfrm>
        </p:spPr>
        <p:txBody>
          <a:bodyPr/>
          <a:lstStyle/>
          <a:p>
            <a:endParaRPr lang="en-US"/>
          </a:p>
        </p:txBody>
      </p:sp>
    </p:spTree>
    <p:extLst>
      <p:ext uri="{BB962C8B-B14F-4D97-AF65-F5344CB8AC3E}">
        <p14:creationId xmlns:p14="http://schemas.microsoft.com/office/powerpoint/2010/main" val="299656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67417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center + icons">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914401" y="517293"/>
            <a:ext cx="10453511" cy="679312"/>
          </a:xfrm>
          <a:prstGeom prst="rect">
            <a:avLst/>
          </a:prstGeom>
        </p:spPr>
        <p:txBody>
          <a:bodyPr lIns="68580" tIns="34290" rIns="68580" bIns="34290">
            <a:normAutofit/>
          </a:bodyPr>
          <a:lstStyle>
            <a:lvl1pPr algn="ctr">
              <a:defRPr sz="4400" cap="all">
                <a:solidFill>
                  <a:schemeClr val="tx1">
                    <a:lumMod val="75000"/>
                    <a:lumOff val="25000"/>
                  </a:schemeClr>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4730045" y="1306922"/>
            <a:ext cx="2731911" cy="284793"/>
          </a:xfrm>
          <a:prstGeom prst="rect">
            <a:avLst/>
          </a:prstGeom>
        </p:spPr>
        <p:txBody>
          <a:bodyPr lIns="68580" tIns="34290" rIns="68580" bIns="34290">
            <a:noAutofit/>
          </a:bodyPr>
          <a:lstStyle>
            <a:lvl1pPr marL="0" indent="0" algn="ctr">
              <a:buNone/>
              <a:defRPr sz="1600" cap="all">
                <a:solidFill>
                  <a:schemeClr val="tx1">
                    <a:alpha val="50000"/>
                  </a:schemeClr>
                </a:solidFill>
                <a:latin typeface="Lato Light"/>
                <a:cs typeface="Lato Light"/>
              </a:defRPr>
            </a:lvl1pPr>
          </a:lstStyle>
          <a:p>
            <a:pPr lvl="0"/>
            <a:r>
              <a:rPr lang="en-US" dirty="0" err="1" smtClean="0"/>
              <a:t>Subitle</a:t>
            </a:r>
            <a:r>
              <a:rPr lang="en-US" dirty="0" smtClean="0"/>
              <a:t> Example here</a:t>
            </a:r>
          </a:p>
        </p:txBody>
      </p:sp>
      <p:cxnSp>
        <p:nvCxnSpPr>
          <p:cNvPr id="8" name="Straight Connector 7"/>
          <p:cNvCxnSpPr/>
          <p:nvPr userDrawn="1"/>
        </p:nvCxnSpPr>
        <p:spPr>
          <a:xfrm>
            <a:off x="4707465" y="1241761"/>
            <a:ext cx="2765777"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75" hasCustomPrompt="1"/>
          </p:nvPr>
        </p:nvSpPr>
        <p:spPr>
          <a:xfrm>
            <a:off x="7924331" y="2145717"/>
            <a:ext cx="848973" cy="768000"/>
          </a:xfrm>
          <a:prstGeom prst="rect">
            <a:avLst/>
          </a:prstGeom>
        </p:spPr>
        <p:txBody>
          <a:bodyPr vert="horz" lIns="0" tIns="103884" rIns="0" bIns="103884" anchor="ctr"/>
          <a:lstStyle>
            <a:lvl1pPr marL="0" indent="0" algn="ctr">
              <a:lnSpc>
                <a:spcPct val="100000"/>
              </a:lnSpc>
              <a:spcBef>
                <a:spcPts val="0"/>
              </a:spcBef>
              <a:buNone/>
              <a:defRPr sz="2400" b="1">
                <a:solidFill>
                  <a:schemeClr val="accent2"/>
                </a:solidFill>
                <a:latin typeface="FontAwesome"/>
                <a:cs typeface="FontAwesome"/>
              </a:defRPr>
            </a:lvl1pPr>
          </a:lstStyle>
          <a:p>
            <a:pPr lvl="0"/>
            <a:r>
              <a:rPr lang="es-ES_tradnl" dirty="0" err="1" smtClean="0"/>
              <a:t>icon</a:t>
            </a:r>
            <a:endParaRPr lang="es-ES_tradnl" dirty="0" smtClean="0"/>
          </a:p>
        </p:txBody>
      </p:sp>
      <p:sp>
        <p:nvSpPr>
          <p:cNvPr id="7" name="Text Placeholder 7"/>
          <p:cNvSpPr>
            <a:spLocks noGrp="1"/>
          </p:cNvSpPr>
          <p:nvPr>
            <p:ph type="body" sz="quarter" idx="76" hasCustomPrompt="1"/>
          </p:nvPr>
        </p:nvSpPr>
        <p:spPr>
          <a:xfrm>
            <a:off x="8786967" y="2153769"/>
            <a:ext cx="2789084" cy="480000"/>
          </a:xfrm>
          <a:prstGeom prst="rect">
            <a:avLst/>
          </a:prstGeom>
        </p:spPr>
        <p:txBody>
          <a:bodyPr vert="horz" lIns="0" tIns="0" rIns="0" bIns="0" anchor="ctr" anchorCtr="0">
            <a:noAutofit/>
          </a:bodyPr>
          <a:lstStyle>
            <a:lvl1pPr marL="0" indent="0" algn="l">
              <a:lnSpc>
                <a:spcPct val="100000"/>
              </a:lnSpc>
              <a:spcBef>
                <a:spcPts val="0"/>
              </a:spcBef>
              <a:buNone/>
              <a:defRPr sz="1200" b="1" baseline="0">
                <a:solidFill>
                  <a:schemeClr val="accent2"/>
                </a:solidFill>
                <a:latin typeface="Lato Black"/>
                <a:cs typeface="Lato Black"/>
              </a:defRPr>
            </a:lvl1pPr>
          </a:lstStyle>
          <a:p>
            <a:pPr lvl="0"/>
            <a:r>
              <a:rPr lang="es-ES_tradnl" dirty="0" smtClean="0"/>
              <a:t>GRAPHIC DESIGN</a:t>
            </a:r>
          </a:p>
        </p:txBody>
      </p:sp>
      <p:sp>
        <p:nvSpPr>
          <p:cNvPr id="9" name="Text Placeholder 2"/>
          <p:cNvSpPr>
            <a:spLocks noGrp="1"/>
          </p:cNvSpPr>
          <p:nvPr>
            <p:ph type="body" sz="quarter" idx="78" hasCustomPrompt="1"/>
          </p:nvPr>
        </p:nvSpPr>
        <p:spPr>
          <a:xfrm>
            <a:off x="8773305" y="2567287"/>
            <a:ext cx="2802747" cy="661335"/>
          </a:xfrm>
          <a:prstGeom prst="rect">
            <a:avLst/>
          </a:prstGeom>
        </p:spPr>
        <p:txBody>
          <a:bodyPr vert="horz" lIns="0" tIns="0" rIns="0" bIns="0"/>
          <a:lstStyle>
            <a:lvl1pPr marL="0" indent="0" algn="l">
              <a:lnSpc>
                <a:spcPct val="130000"/>
              </a:lnSpc>
              <a:buNone/>
              <a:defRPr sz="12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0" name="Text Placeholder 7"/>
          <p:cNvSpPr>
            <a:spLocks noGrp="1"/>
          </p:cNvSpPr>
          <p:nvPr>
            <p:ph type="body" sz="quarter" idx="79" hasCustomPrompt="1"/>
          </p:nvPr>
        </p:nvSpPr>
        <p:spPr>
          <a:xfrm>
            <a:off x="3443136" y="2145717"/>
            <a:ext cx="848973" cy="768000"/>
          </a:xfrm>
          <a:prstGeom prst="rect">
            <a:avLst/>
          </a:prstGeom>
        </p:spPr>
        <p:txBody>
          <a:bodyPr vert="horz" lIns="0" tIns="103884" rIns="0" bIns="103884" anchor="ctr"/>
          <a:lstStyle>
            <a:lvl1pPr marL="0" indent="0" algn="ctr">
              <a:lnSpc>
                <a:spcPct val="100000"/>
              </a:lnSpc>
              <a:spcBef>
                <a:spcPts val="0"/>
              </a:spcBef>
              <a:buNone/>
              <a:defRPr sz="2400" b="1">
                <a:solidFill>
                  <a:schemeClr val="accent1"/>
                </a:solidFill>
                <a:latin typeface="FontAwesome"/>
                <a:cs typeface="FontAwesome"/>
              </a:defRPr>
            </a:lvl1pPr>
          </a:lstStyle>
          <a:p>
            <a:pPr lvl="0"/>
            <a:r>
              <a:rPr lang="es-ES_tradnl" dirty="0" err="1" smtClean="0"/>
              <a:t>icon</a:t>
            </a:r>
            <a:endParaRPr lang="es-ES_tradnl" dirty="0" smtClean="0"/>
          </a:p>
        </p:txBody>
      </p:sp>
      <p:sp>
        <p:nvSpPr>
          <p:cNvPr id="11" name="Text Placeholder 7"/>
          <p:cNvSpPr>
            <a:spLocks noGrp="1"/>
          </p:cNvSpPr>
          <p:nvPr>
            <p:ph type="body" sz="quarter" idx="80" hasCustomPrompt="1"/>
          </p:nvPr>
        </p:nvSpPr>
        <p:spPr>
          <a:xfrm>
            <a:off x="603251" y="2153769"/>
            <a:ext cx="2789084" cy="480000"/>
          </a:xfrm>
          <a:prstGeom prst="rect">
            <a:avLst/>
          </a:prstGeom>
        </p:spPr>
        <p:txBody>
          <a:bodyPr vert="horz" lIns="0" tIns="0" rIns="0" bIns="0" anchor="ctr" anchorCtr="0">
            <a:noAutofit/>
          </a:bodyPr>
          <a:lstStyle>
            <a:lvl1pPr marL="0" indent="0" algn="r">
              <a:lnSpc>
                <a:spcPct val="100000"/>
              </a:lnSpc>
              <a:spcBef>
                <a:spcPts val="0"/>
              </a:spcBef>
              <a:buNone/>
              <a:defRPr sz="1200" b="1" baseline="0">
                <a:solidFill>
                  <a:schemeClr val="accent1"/>
                </a:solidFill>
                <a:latin typeface="Lato Black"/>
                <a:cs typeface="Lato Black"/>
              </a:defRPr>
            </a:lvl1pPr>
          </a:lstStyle>
          <a:p>
            <a:pPr lvl="0"/>
            <a:r>
              <a:rPr lang="es-ES_tradnl" dirty="0" smtClean="0"/>
              <a:t>GRAPHIC DESIGN</a:t>
            </a:r>
          </a:p>
        </p:txBody>
      </p:sp>
      <p:sp>
        <p:nvSpPr>
          <p:cNvPr id="12" name="Text Placeholder 2"/>
          <p:cNvSpPr>
            <a:spLocks noGrp="1"/>
          </p:cNvSpPr>
          <p:nvPr>
            <p:ph type="body" sz="quarter" idx="81" hasCustomPrompt="1"/>
          </p:nvPr>
        </p:nvSpPr>
        <p:spPr>
          <a:xfrm>
            <a:off x="589589" y="2567287"/>
            <a:ext cx="2802747" cy="661335"/>
          </a:xfrm>
          <a:prstGeom prst="rect">
            <a:avLst/>
          </a:prstGeom>
        </p:spPr>
        <p:txBody>
          <a:bodyPr vert="horz" lIns="0" tIns="0" rIns="0" bIns="0"/>
          <a:lstStyle>
            <a:lvl1pPr marL="0" indent="0" algn="r">
              <a:lnSpc>
                <a:spcPct val="130000"/>
              </a:lnSpc>
              <a:buNone/>
              <a:defRPr sz="12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3" name="Text Placeholder 7"/>
          <p:cNvSpPr>
            <a:spLocks noGrp="1"/>
          </p:cNvSpPr>
          <p:nvPr>
            <p:ph type="body" sz="quarter" idx="82" hasCustomPrompt="1"/>
          </p:nvPr>
        </p:nvSpPr>
        <p:spPr>
          <a:xfrm>
            <a:off x="7924331" y="3568117"/>
            <a:ext cx="848973" cy="768000"/>
          </a:xfrm>
          <a:prstGeom prst="rect">
            <a:avLst/>
          </a:prstGeom>
        </p:spPr>
        <p:txBody>
          <a:bodyPr vert="horz" lIns="0" tIns="103884" rIns="0" bIns="103884" anchor="ctr"/>
          <a:lstStyle>
            <a:lvl1pPr marL="0" indent="0" algn="ctr">
              <a:lnSpc>
                <a:spcPct val="100000"/>
              </a:lnSpc>
              <a:spcBef>
                <a:spcPts val="0"/>
              </a:spcBef>
              <a:buNone/>
              <a:defRPr sz="2400" b="1">
                <a:solidFill>
                  <a:schemeClr val="accent4"/>
                </a:solidFill>
                <a:latin typeface="FontAwesome"/>
                <a:cs typeface="FontAwesome"/>
              </a:defRPr>
            </a:lvl1pPr>
          </a:lstStyle>
          <a:p>
            <a:pPr lvl="0"/>
            <a:r>
              <a:rPr lang="es-ES_tradnl" dirty="0" err="1" smtClean="0"/>
              <a:t>icon</a:t>
            </a:r>
            <a:endParaRPr lang="es-ES_tradnl" dirty="0" smtClean="0"/>
          </a:p>
        </p:txBody>
      </p:sp>
      <p:sp>
        <p:nvSpPr>
          <p:cNvPr id="14" name="Text Placeholder 7"/>
          <p:cNvSpPr>
            <a:spLocks noGrp="1"/>
          </p:cNvSpPr>
          <p:nvPr>
            <p:ph type="body" sz="quarter" idx="83" hasCustomPrompt="1"/>
          </p:nvPr>
        </p:nvSpPr>
        <p:spPr>
          <a:xfrm>
            <a:off x="8786967" y="3576169"/>
            <a:ext cx="2789084" cy="480000"/>
          </a:xfrm>
          <a:prstGeom prst="rect">
            <a:avLst/>
          </a:prstGeom>
        </p:spPr>
        <p:txBody>
          <a:bodyPr vert="horz" lIns="0" tIns="0" rIns="0" bIns="0" anchor="ctr" anchorCtr="0">
            <a:noAutofit/>
          </a:bodyPr>
          <a:lstStyle>
            <a:lvl1pPr marL="0" indent="0" algn="l">
              <a:lnSpc>
                <a:spcPct val="100000"/>
              </a:lnSpc>
              <a:spcBef>
                <a:spcPts val="0"/>
              </a:spcBef>
              <a:buNone/>
              <a:defRPr sz="1200" b="1" baseline="0">
                <a:solidFill>
                  <a:schemeClr val="accent4"/>
                </a:solidFill>
                <a:latin typeface="Lato Black"/>
                <a:cs typeface="Lato Black"/>
              </a:defRPr>
            </a:lvl1pPr>
          </a:lstStyle>
          <a:p>
            <a:pPr lvl="0"/>
            <a:r>
              <a:rPr lang="es-ES_tradnl" dirty="0" smtClean="0"/>
              <a:t>GRAPHIC DESIGN</a:t>
            </a:r>
          </a:p>
        </p:txBody>
      </p:sp>
      <p:sp>
        <p:nvSpPr>
          <p:cNvPr id="15" name="Text Placeholder 2"/>
          <p:cNvSpPr>
            <a:spLocks noGrp="1"/>
          </p:cNvSpPr>
          <p:nvPr>
            <p:ph type="body" sz="quarter" idx="84" hasCustomPrompt="1"/>
          </p:nvPr>
        </p:nvSpPr>
        <p:spPr>
          <a:xfrm>
            <a:off x="8773305" y="3989687"/>
            <a:ext cx="2802747" cy="661335"/>
          </a:xfrm>
          <a:prstGeom prst="rect">
            <a:avLst/>
          </a:prstGeom>
        </p:spPr>
        <p:txBody>
          <a:bodyPr vert="horz" lIns="0" tIns="0" rIns="0" bIns="0"/>
          <a:lstStyle>
            <a:lvl1pPr marL="0" indent="0" algn="l">
              <a:lnSpc>
                <a:spcPct val="130000"/>
              </a:lnSpc>
              <a:buNone/>
              <a:defRPr sz="12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6" name="Text Placeholder 7"/>
          <p:cNvSpPr>
            <a:spLocks noGrp="1"/>
          </p:cNvSpPr>
          <p:nvPr>
            <p:ph type="body" sz="quarter" idx="85" hasCustomPrompt="1"/>
          </p:nvPr>
        </p:nvSpPr>
        <p:spPr>
          <a:xfrm>
            <a:off x="3443136" y="3568117"/>
            <a:ext cx="848973" cy="768000"/>
          </a:xfrm>
          <a:prstGeom prst="rect">
            <a:avLst/>
          </a:prstGeom>
        </p:spPr>
        <p:txBody>
          <a:bodyPr vert="horz" lIns="0" tIns="103884" rIns="0" bIns="103884" anchor="ctr"/>
          <a:lstStyle>
            <a:lvl1pPr marL="0" indent="0" algn="ctr">
              <a:lnSpc>
                <a:spcPct val="100000"/>
              </a:lnSpc>
              <a:spcBef>
                <a:spcPts val="0"/>
              </a:spcBef>
              <a:buNone/>
              <a:defRPr sz="2400" b="1">
                <a:solidFill>
                  <a:schemeClr val="accent3"/>
                </a:solidFill>
                <a:latin typeface="FontAwesome"/>
                <a:cs typeface="FontAwesome"/>
              </a:defRPr>
            </a:lvl1pPr>
          </a:lstStyle>
          <a:p>
            <a:pPr lvl="0"/>
            <a:r>
              <a:rPr lang="es-ES_tradnl" dirty="0" err="1" smtClean="0"/>
              <a:t>icon</a:t>
            </a:r>
            <a:endParaRPr lang="es-ES_tradnl" dirty="0" smtClean="0"/>
          </a:p>
        </p:txBody>
      </p:sp>
      <p:sp>
        <p:nvSpPr>
          <p:cNvPr id="17" name="Text Placeholder 7"/>
          <p:cNvSpPr>
            <a:spLocks noGrp="1"/>
          </p:cNvSpPr>
          <p:nvPr>
            <p:ph type="body" sz="quarter" idx="86" hasCustomPrompt="1"/>
          </p:nvPr>
        </p:nvSpPr>
        <p:spPr>
          <a:xfrm>
            <a:off x="603251" y="3576169"/>
            <a:ext cx="2789084" cy="480000"/>
          </a:xfrm>
          <a:prstGeom prst="rect">
            <a:avLst/>
          </a:prstGeom>
        </p:spPr>
        <p:txBody>
          <a:bodyPr vert="horz" lIns="0" tIns="0" rIns="0" bIns="0" anchor="ctr" anchorCtr="0">
            <a:noAutofit/>
          </a:bodyPr>
          <a:lstStyle>
            <a:lvl1pPr marL="0" indent="0" algn="r">
              <a:lnSpc>
                <a:spcPct val="100000"/>
              </a:lnSpc>
              <a:spcBef>
                <a:spcPts val="0"/>
              </a:spcBef>
              <a:buNone/>
              <a:defRPr sz="1200" b="1" baseline="0">
                <a:solidFill>
                  <a:schemeClr val="accent3"/>
                </a:solidFill>
                <a:latin typeface="Lato Black"/>
                <a:cs typeface="Lato Black"/>
              </a:defRPr>
            </a:lvl1pPr>
          </a:lstStyle>
          <a:p>
            <a:pPr lvl="0"/>
            <a:r>
              <a:rPr lang="es-ES_tradnl" dirty="0" smtClean="0"/>
              <a:t>GRAPHIC DESIGN</a:t>
            </a:r>
          </a:p>
        </p:txBody>
      </p:sp>
      <p:sp>
        <p:nvSpPr>
          <p:cNvPr id="18" name="Text Placeholder 2"/>
          <p:cNvSpPr>
            <a:spLocks noGrp="1"/>
          </p:cNvSpPr>
          <p:nvPr>
            <p:ph type="body" sz="quarter" idx="87" hasCustomPrompt="1"/>
          </p:nvPr>
        </p:nvSpPr>
        <p:spPr>
          <a:xfrm>
            <a:off x="589589" y="3989687"/>
            <a:ext cx="2802747" cy="661335"/>
          </a:xfrm>
          <a:prstGeom prst="rect">
            <a:avLst/>
          </a:prstGeom>
        </p:spPr>
        <p:txBody>
          <a:bodyPr vert="horz" lIns="0" tIns="0" rIns="0" bIns="0"/>
          <a:lstStyle>
            <a:lvl1pPr marL="0" indent="0" algn="r">
              <a:lnSpc>
                <a:spcPct val="130000"/>
              </a:lnSpc>
              <a:buNone/>
              <a:defRPr sz="12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9" name="Text Placeholder 7"/>
          <p:cNvSpPr>
            <a:spLocks noGrp="1"/>
          </p:cNvSpPr>
          <p:nvPr>
            <p:ph type="body" sz="quarter" idx="88" hasCustomPrompt="1"/>
          </p:nvPr>
        </p:nvSpPr>
        <p:spPr>
          <a:xfrm>
            <a:off x="7924331" y="4990517"/>
            <a:ext cx="848973" cy="768000"/>
          </a:xfrm>
          <a:prstGeom prst="rect">
            <a:avLst/>
          </a:prstGeom>
        </p:spPr>
        <p:txBody>
          <a:bodyPr vert="horz" lIns="0" tIns="103884" rIns="0" bIns="103884" anchor="ctr"/>
          <a:lstStyle>
            <a:lvl1pPr marL="0" indent="0" algn="ctr">
              <a:lnSpc>
                <a:spcPct val="100000"/>
              </a:lnSpc>
              <a:spcBef>
                <a:spcPts val="0"/>
              </a:spcBef>
              <a:buNone/>
              <a:defRPr sz="2400" b="1">
                <a:solidFill>
                  <a:schemeClr val="accent6"/>
                </a:solidFill>
                <a:latin typeface="FontAwesome"/>
                <a:cs typeface="FontAwesome"/>
              </a:defRPr>
            </a:lvl1pPr>
          </a:lstStyle>
          <a:p>
            <a:pPr lvl="0"/>
            <a:r>
              <a:rPr lang="es-ES_tradnl" dirty="0" err="1" smtClean="0"/>
              <a:t>icon</a:t>
            </a:r>
            <a:endParaRPr lang="es-ES_tradnl" dirty="0" smtClean="0"/>
          </a:p>
        </p:txBody>
      </p:sp>
      <p:sp>
        <p:nvSpPr>
          <p:cNvPr id="20" name="Text Placeholder 7"/>
          <p:cNvSpPr>
            <a:spLocks noGrp="1"/>
          </p:cNvSpPr>
          <p:nvPr>
            <p:ph type="body" sz="quarter" idx="89" hasCustomPrompt="1"/>
          </p:nvPr>
        </p:nvSpPr>
        <p:spPr>
          <a:xfrm>
            <a:off x="8786967" y="4998569"/>
            <a:ext cx="2789084" cy="480000"/>
          </a:xfrm>
          <a:prstGeom prst="rect">
            <a:avLst/>
          </a:prstGeom>
        </p:spPr>
        <p:txBody>
          <a:bodyPr vert="horz" lIns="0" tIns="0" rIns="0" bIns="0" anchor="ctr" anchorCtr="0">
            <a:noAutofit/>
          </a:bodyPr>
          <a:lstStyle>
            <a:lvl1pPr marL="0" indent="0" algn="l">
              <a:lnSpc>
                <a:spcPct val="100000"/>
              </a:lnSpc>
              <a:spcBef>
                <a:spcPts val="0"/>
              </a:spcBef>
              <a:buNone/>
              <a:defRPr sz="1200" b="1" baseline="0">
                <a:solidFill>
                  <a:schemeClr val="accent6"/>
                </a:solidFill>
                <a:latin typeface="Lato Black"/>
                <a:cs typeface="Lato Black"/>
              </a:defRPr>
            </a:lvl1pPr>
          </a:lstStyle>
          <a:p>
            <a:pPr lvl="0"/>
            <a:r>
              <a:rPr lang="es-ES_tradnl" dirty="0" smtClean="0"/>
              <a:t>GRAPHIC DESIGN</a:t>
            </a:r>
          </a:p>
        </p:txBody>
      </p:sp>
      <p:sp>
        <p:nvSpPr>
          <p:cNvPr id="21" name="Text Placeholder 2"/>
          <p:cNvSpPr>
            <a:spLocks noGrp="1"/>
          </p:cNvSpPr>
          <p:nvPr>
            <p:ph type="body" sz="quarter" idx="90" hasCustomPrompt="1"/>
          </p:nvPr>
        </p:nvSpPr>
        <p:spPr>
          <a:xfrm>
            <a:off x="8773305" y="5412087"/>
            <a:ext cx="2802747" cy="661335"/>
          </a:xfrm>
          <a:prstGeom prst="rect">
            <a:avLst/>
          </a:prstGeom>
        </p:spPr>
        <p:txBody>
          <a:bodyPr vert="horz" lIns="0" tIns="0" rIns="0" bIns="0"/>
          <a:lstStyle>
            <a:lvl1pPr marL="0" indent="0" algn="l">
              <a:lnSpc>
                <a:spcPct val="130000"/>
              </a:lnSpc>
              <a:buNone/>
              <a:defRPr sz="12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22" name="Text Placeholder 7"/>
          <p:cNvSpPr>
            <a:spLocks noGrp="1"/>
          </p:cNvSpPr>
          <p:nvPr>
            <p:ph type="body" sz="quarter" idx="91" hasCustomPrompt="1"/>
          </p:nvPr>
        </p:nvSpPr>
        <p:spPr>
          <a:xfrm>
            <a:off x="3443136" y="4990517"/>
            <a:ext cx="848973" cy="768000"/>
          </a:xfrm>
          <a:prstGeom prst="rect">
            <a:avLst/>
          </a:prstGeom>
        </p:spPr>
        <p:txBody>
          <a:bodyPr vert="horz" lIns="0" tIns="103884" rIns="0" bIns="103884" anchor="ctr"/>
          <a:lstStyle>
            <a:lvl1pPr marL="0" indent="0" algn="ctr">
              <a:lnSpc>
                <a:spcPct val="100000"/>
              </a:lnSpc>
              <a:spcBef>
                <a:spcPts val="0"/>
              </a:spcBef>
              <a:buNone/>
              <a:defRPr sz="2400" b="1">
                <a:solidFill>
                  <a:schemeClr val="accent5"/>
                </a:solidFill>
                <a:latin typeface="FontAwesome"/>
                <a:cs typeface="FontAwesome"/>
              </a:defRPr>
            </a:lvl1pPr>
          </a:lstStyle>
          <a:p>
            <a:pPr lvl="0"/>
            <a:r>
              <a:rPr lang="es-ES_tradnl" dirty="0" err="1" smtClean="0"/>
              <a:t>icon</a:t>
            </a:r>
            <a:endParaRPr lang="es-ES_tradnl" dirty="0" smtClean="0"/>
          </a:p>
        </p:txBody>
      </p:sp>
      <p:sp>
        <p:nvSpPr>
          <p:cNvPr id="23" name="Text Placeholder 7"/>
          <p:cNvSpPr>
            <a:spLocks noGrp="1"/>
          </p:cNvSpPr>
          <p:nvPr>
            <p:ph type="body" sz="quarter" idx="92" hasCustomPrompt="1"/>
          </p:nvPr>
        </p:nvSpPr>
        <p:spPr>
          <a:xfrm>
            <a:off x="603251" y="4998569"/>
            <a:ext cx="2789084" cy="480000"/>
          </a:xfrm>
          <a:prstGeom prst="rect">
            <a:avLst/>
          </a:prstGeom>
        </p:spPr>
        <p:txBody>
          <a:bodyPr vert="horz" lIns="0" tIns="0" rIns="0" bIns="0" anchor="ctr" anchorCtr="0">
            <a:noAutofit/>
          </a:bodyPr>
          <a:lstStyle>
            <a:lvl1pPr marL="0" indent="0" algn="r">
              <a:lnSpc>
                <a:spcPct val="100000"/>
              </a:lnSpc>
              <a:spcBef>
                <a:spcPts val="0"/>
              </a:spcBef>
              <a:buNone/>
              <a:defRPr sz="1200" b="1" baseline="0">
                <a:solidFill>
                  <a:schemeClr val="accent5"/>
                </a:solidFill>
                <a:latin typeface="Lato Black"/>
                <a:cs typeface="Lato Black"/>
              </a:defRPr>
            </a:lvl1pPr>
          </a:lstStyle>
          <a:p>
            <a:pPr lvl="0"/>
            <a:r>
              <a:rPr lang="es-ES_tradnl" dirty="0" smtClean="0"/>
              <a:t>GRAPHIC DESIGN</a:t>
            </a:r>
          </a:p>
        </p:txBody>
      </p:sp>
      <p:sp>
        <p:nvSpPr>
          <p:cNvPr id="24" name="Text Placeholder 2"/>
          <p:cNvSpPr>
            <a:spLocks noGrp="1"/>
          </p:cNvSpPr>
          <p:nvPr>
            <p:ph type="body" sz="quarter" idx="93" hasCustomPrompt="1"/>
          </p:nvPr>
        </p:nvSpPr>
        <p:spPr>
          <a:xfrm>
            <a:off x="589589" y="5412087"/>
            <a:ext cx="2802747" cy="661335"/>
          </a:xfrm>
          <a:prstGeom prst="rect">
            <a:avLst/>
          </a:prstGeom>
        </p:spPr>
        <p:txBody>
          <a:bodyPr vert="horz" lIns="0" tIns="0" rIns="0" bIns="0"/>
          <a:lstStyle>
            <a:lvl1pPr marL="0" indent="0" algn="r">
              <a:lnSpc>
                <a:spcPct val="130000"/>
              </a:lnSpc>
              <a:buNone/>
              <a:defRPr sz="12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Tree>
    <p:extLst>
      <p:ext uri="{BB962C8B-B14F-4D97-AF65-F5344CB8AC3E}">
        <p14:creationId xmlns:p14="http://schemas.microsoft.com/office/powerpoint/2010/main" val="40772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600"/>
                                        <p:tgtEl>
                                          <p:spTgt spid="6">
                                            <p:txEl>
                                              <p:pRg st="0" end="0"/>
                                            </p:txEl>
                                          </p:spTgt>
                                        </p:tgtEl>
                                      </p:cBhvr>
                                    </p:animEffect>
                                    <p:anim calcmode="lin" valueType="num">
                                      <p:cBhvr>
                                        <p:cTn id="14"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900"/>
                            </p:stCondLst>
                            <p:childTnLst>
                              <p:par>
                                <p:cTn id="18" presetID="53" presetClass="entr" presetSubtype="16"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3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3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2" dur="300"/>
                                        <p:tgtEl>
                                          <p:spTgt spid="5">
                                            <p:txEl>
                                              <p:pRg st="0" end="0"/>
                                            </p:txEl>
                                          </p:spTgt>
                                        </p:tgtEl>
                                      </p:cBhvr>
                                    </p:animEffect>
                                  </p:childTnLst>
                                </p:cTn>
                              </p:par>
                              <p:par>
                                <p:cTn id="23" presetID="2" presetClass="entr" presetSubtype="8" fill="hold" grpId="0" nodeType="withEffect">
                                  <p:stCondLst>
                                    <p:cond delay="10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80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par>
                          <p:cTn id="30" fill="hold">
                            <p:stCondLst>
                              <p:cond delay="2200"/>
                            </p:stCondLst>
                            <p:childTnLst>
                              <p:par>
                                <p:cTn id="31" presetID="53" presetClass="entr" presetSubtype="16"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p:cTn id="33" dur="3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4" dur="3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5" dur="300"/>
                                        <p:tgtEl>
                                          <p:spTgt spid="10">
                                            <p:txEl>
                                              <p:pRg st="0" end="0"/>
                                            </p:txEl>
                                          </p:spTgt>
                                        </p:tgtEl>
                                      </p:cBhvr>
                                    </p:animEffect>
                                  </p:childTnLst>
                                </p:cTn>
                              </p:par>
                              <p:par>
                                <p:cTn id="36" presetID="2" presetClass="entr" presetSubtype="8" fill="hold" grpId="0" nodeType="withEffect">
                                  <p:stCondLst>
                                    <p:cond delay="10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p:cTn id="46"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7"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48" dur="300"/>
                                        <p:tgtEl>
                                          <p:spTgt spid="13">
                                            <p:txEl>
                                              <p:pRg st="0" end="0"/>
                                            </p:txEl>
                                          </p:spTgt>
                                        </p:tgtEl>
                                      </p:cBhvr>
                                    </p:animEffect>
                                  </p:childTnLst>
                                </p:cTn>
                              </p:par>
                              <p:par>
                                <p:cTn id="49" presetID="2" presetClass="entr" presetSubtype="8" fill="hold" grpId="0" nodeType="withEffect">
                                  <p:stCondLst>
                                    <p:cond delay="100"/>
                                  </p:stCondLst>
                                  <p:childTnLst>
                                    <p:set>
                                      <p:cBhvr>
                                        <p:cTn id="50" dur="1" fill="hold">
                                          <p:stCondLst>
                                            <p:cond delay="0"/>
                                          </p:stCondLst>
                                        </p:cTn>
                                        <p:tgtEl>
                                          <p:spTgt spid="14">
                                            <p:txEl>
                                              <p:pRg st="0" end="0"/>
                                            </p:txEl>
                                          </p:spTgt>
                                        </p:tgtEl>
                                        <p:attrNameLst>
                                          <p:attrName>style.visibility</p:attrName>
                                        </p:attrNameLst>
                                      </p:cBhvr>
                                      <p:to>
                                        <p:strVal val="visible"/>
                                      </p:to>
                                    </p:set>
                                    <p:anim calcmode="lin" valueType="num">
                                      <p:cBhvr additive="base">
                                        <p:cTn id="5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
                                            <p:txEl>
                                              <p:pRg st="0" end="0"/>
                                            </p:txEl>
                                          </p:spTgt>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par>
                          <p:cTn id="56" fill="hold">
                            <p:stCondLst>
                              <p:cond delay="4800"/>
                            </p:stCondLst>
                            <p:childTnLst>
                              <p:par>
                                <p:cTn id="57" presetID="53" presetClass="entr" presetSubtype="16"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p:cTn id="59"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0"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1" dur="300"/>
                                        <p:tgtEl>
                                          <p:spTgt spid="16">
                                            <p:txEl>
                                              <p:pRg st="0" end="0"/>
                                            </p:txEl>
                                          </p:spTgt>
                                        </p:tgtEl>
                                      </p:cBhvr>
                                    </p:animEffect>
                                  </p:childTnLst>
                                </p:cTn>
                              </p:par>
                              <p:par>
                                <p:cTn id="62" presetID="2" presetClass="entr" presetSubtype="8" fill="hold" grpId="0" nodeType="withEffect">
                                  <p:stCondLst>
                                    <p:cond delay="100"/>
                                  </p:stCondLst>
                                  <p:childTnLst>
                                    <p:set>
                                      <p:cBhvr>
                                        <p:cTn id="63" dur="1" fill="hold">
                                          <p:stCondLst>
                                            <p:cond delay="0"/>
                                          </p:stCondLst>
                                        </p:cTn>
                                        <p:tgtEl>
                                          <p:spTgt spid="17">
                                            <p:txEl>
                                              <p:pRg st="0" end="0"/>
                                            </p:txEl>
                                          </p:spTgt>
                                        </p:tgtEl>
                                        <p:attrNameLst>
                                          <p:attrName>style.visibility</p:attrName>
                                        </p:attrNameLst>
                                      </p:cBhvr>
                                      <p:to>
                                        <p:strVal val="visible"/>
                                      </p:to>
                                    </p:set>
                                    <p:anim calcmode="lin" valueType="num">
                                      <p:cBhvr additive="base">
                                        <p:cTn id="64"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17">
                                            <p:txEl>
                                              <p:pRg st="0" end="0"/>
                                            </p:txEl>
                                          </p:spTgt>
                                        </p:tgtEl>
                                        <p:attrNameLst>
                                          <p:attrName>ppt_y</p:attrName>
                                        </p:attrNameLst>
                                      </p:cBhvr>
                                      <p:tavLst>
                                        <p:tav tm="0">
                                          <p:val>
                                            <p:strVal val="#ppt_y"/>
                                          </p:val>
                                        </p:tav>
                                        <p:tav tm="100000">
                                          <p:val>
                                            <p:strVal val="#ppt_y"/>
                                          </p:val>
                                        </p:tav>
                                      </p:tavLst>
                                    </p:anim>
                                  </p:childTnLst>
                                </p:cTn>
                              </p:par>
                              <p:par>
                                <p:cTn id="66" presetID="10" presetClass="entr" presetSubtype="0" fill="hold" grpId="0" nodeType="withEffect">
                                  <p:stCondLst>
                                    <p:cond delay="800"/>
                                  </p:stCondLst>
                                  <p:childTnLst>
                                    <p:set>
                                      <p:cBhvr>
                                        <p:cTn id="67" dur="1" fill="hold">
                                          <p:stCondLst>
                                            <p:cond delay="0"/>
                                          </p:stCondLst>
                                        </p:cTn>
                                        <p:tgtEl>
                                          <p:spTgt spid="18">
                                            <p:txEl>
                                              <p:pRg st="0" end="0"/>
                                            </p:txEl>
                                          </p:spTgt>
                                        </p:tgtEl>
                                        <p:attrNameLst>
                                          <p:attrName>style.visibility</p:attrName>
                                        </p:attrNameLst>
                                      </p:cBhvr>
                                      <p:to>
                                        <p:strVal val="visible"/>
                                      </p:to>
                                    </p:set>
                                    <p:animEffect transition="in" filter="fade">
                                      <p:cBhvr>
                                        <p:cTn id="68" dur="500"/>
                                        <p:tgtEl>
                                          <p:spTgt spid="18">
                                            <p:txEl>
                                              <p:pRg st="0" end="0"/>
                                            </p:txEl>
                                          </p:spTgt>
                                        </p:tgtEl>
                                      </p:cBhvr>
                                    </p:animEffect>
                                  </p:childTnLst>
                                </p:cTn>
                              </p:par>
                            </p:childTnLst>
                          </p:cTn>
                        </p:par>
                        <p:par>
                          <p:cTn id="69" fill="hold">
                            <p:stCondLst>
                              <p:cond delay="6100"/>
                            </p:stCondLst>
                            <p:childTnLst>
                              <p:par>
                                <p:cTn id="70" presetID="53" presetClass="entr" presetSubtype="16" fill="hold" grpId="0" nodeType="after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p:cTn id="72"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19">
                                            <p:txEl>
                                              <p:pRg st="0" end="0"/>
                                            </p:txEl>
                                          </p:spTgt>
                                        </p:tgtEl>
                                      </p:cBhvr>
                                    </p:animEffect>
                                  </p:childTnLst>
                                </p:cTn>
                              </p:par>
                              <p:par>
                                <p:cTn id="75" presetID="2" presetClass="entr" presetSubtype="8" fill="hold" grpId="0" nodeType="withEffect">
                                  <p:stCondLst>
                                    <p:cond delay="100"/>
                                  </p:stCondLst>
                                  <p:childTnLst>
                                    <p:set>
                                      <p:cBhvr>
                                        <p:cTn id="76" dur="1" fill="hold">
                                          <p:stCondLst>
                                            <p:cond delay="0"/>
                                          </p:stCondLst>
                                        </p:cTn>
                                        <p:tgtEl>
                                          <p:spTgt spid="20">
                                            <p:txEl>
                                              <p:pRg st="0" end="0"/>
                                            </p:txEl>
                                          </p:spTgt>
                                        </p:tgtEl>
                                        <p:attrNameLst>
                                          <p:attrName>style.visibility</p:attrName>
                                        </p:attrNameLst>
                                      </p:cBhvr>
                                      <p:to>
                                        <p:strVal val="visible"/>
                                      </p:to>
                                    </p:set>
                                    <p:anim calcmode="lin" valueType="num">
                                      <p:cBhvr additive="base">
                                        <p:cTn id="77"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0">
                                            <p:txEl>
                                              <p:pRg st="0" end="0"/>
                                            </p:txEl>
                                          </p:spTgt>
                                        </p:tgtEl>
                                        <p:attrNameLst>
                                          <p:attrName>ppt_y</p:attrName>
                                        </p:attrNameLst>
                                      </p:cBhvr>
                                      <p:tavLst>
                                        <p:tav tm="0">
                                          <p:val>
                                            <p:strVal val="#ppt_y"/>
                                          </p:val>
                                        </p:tav>
                                        <p:tav tm="100000">
                                          <p:val>
                                            <p:strVal val="#ppt_y"/>
                                          </p:val>
                                        </p:tav>
                                      </p:tavLst>
                                    </p:anim>
                                  </p:childTnLst>
                                </p:cTn>
                              </p:par>
                              <p:par>
                                <p:cTn id="79" presetID="10" presetClass="entr" presetSubtype="0" fill="hold" grpId="0" nodeType="withEffect">
                                  <p:stCondLst>
                                    <p:cond delay="800"/>
                                  </p:stCondLst>
                                  <p:childTnLst>
                                    <p:set>
                                      <p:cBhvr>
                                        <p:cTn id="80" dur="1" fill="hold">
                                          <p:stCondLst>
                                            <p:cond delay="0"/>
                                          </p:stCondLst>
                                        </p:cTn>
                                        <p:tgtEl>
                                          <p:spTgt spid="21">
                                            <p:txEl>
                                              <p:pRg st="0" end="0"/>
                                            </p:txEl>
                                          </p:spTgt>
                                        </p:tgtEl>
                                        <p:attrNameLst>
                                          <p:attrName>style.visibility</p:attrName>
                                        </p:attrNameLst>
                                      </p:cBhvr>
                                      <p:to>
                                        <p:strVal val="visible"/>
                                      </p:to>
                                    </p:set>
                                    <p:animEffect transition="in" filter="fade">
                                      <p:cBhvr>
                                        <p:cTn id="81" dur="500"/>
                                        <p:tgtEl>
                                          <p:spTgt spid="21">
                                            <p:txEl>
                                              <p:pRg st="0" end="0"/>
                                            </p:txEl>
                                          </p:spTgt>
                                        </p:tgtEl>
                                      </p:cBhvr>
                                    </p:animEffect>
                                  </p:childTnLst>
                                </p:cTn>
                              </p:par>
                            </p:childTnLst>
                          </p:cTn>
                        </p:par>
                        <p:par>
                          <p:cTn id="82" fill="hold">
                            <p:stCondLst>
                              <p:cond delay="7400"/>
                            </p:stCondLst>
                            <p:childTnLst>
                              <p:par>
                                <p:cTn id="83" presetID="53" presetClass="entr" presetSubtype="16" fill="hold" grpId="0" nodeType="afterEffect">
                                  <p:stCondLst>
                                    <p:cond delay="0"/>
                                  </p:stCondLst>
                                  <p:childTnLst>
                                    <p:set>
                                      <p:cBhvr>
                                        <p:cTn id="84" dur="1" fill="hold">
                                          <p:stCondLst>
                                            <p:cond delay="0"/>
                                          </p:stCondLst>
                                        </p:cTn>
                                        <p:tgtEl>
                                          <p:spTgt spid="22">
                                            <p:txEl>
                                              <p:pRg st="0" end="0"/>
                                            </p:txEl>
                                          </p:spTgt>
                                        </p:tgtEl>
                                        <p:attrNameLst>
                                          <p:attrName>style.visibility</p:attrName>
                                        </p:attrNameLst>
                                      </p:cBhvr>
                                      <p:to>
                                        <p:strVal val="visible"/>
                                      </p:to>
                                    </p:set>
                                    <p:anim calcmode="lin" valueType="num">
                                      <p:cBhvr>
                                        <p:cTn id="85"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6"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87" dur="300"/>
                                        <p:tgtEl>
                                          <p:spTgt spid="22">
                                            <p:txEl>
                                              <p:pRg st="0" end="0"/>
                                            </p:txEl>
                                          </p:spTgt>
                                        </p:tgtEl>
                                      </p:cBhvr>
                                    </p:animEffect>
                                  </p:childTnLst>
                                </p:cTn>
                              </p:par>
                              <p:par>
                                <p:cTn id="88" presetID="2" presetClass="entr" presetSubtype="8" fill="hold" grpId="0" nodeType="withEffect">
                                  <p:stCondLst>
                                    <p:cond delay="100"/>
                                  </p:stCondLst>
                                  <p:childTnLst>
                                    <p:set>
                                      <p:cBhvr>
                                        <p:cTn id="89" dur="1" fill="hold">
                                          <p:stCondLst>
                                            <p:cond delay="0"/>
                                          </p:stCondLst>
                                        </p:cTn>
                                        <p:tgtEl>
                                          <p:spTgt spid="23">
                                            <p:txEl>
                                              <p:pRg st="0" end="0"/>
                                            </p:txEl>
                                          </p:spTgt>
                                        </p:tgtEl>
                                        <p:attrNameLst>
                                          <p:attrName>style.visibility</p:attrName>
                                        </p:attrNameLst>
                                      </p:cBhvr>
                                      <p:to>
                                        <p:strVal val="visible"/>
                                      </p:to>
                                    </p:set>
                                    <p:anim calcmode="lin" valueType="num">
                                      <p:cBhvr additive="base">
                                        <p:cTn id="90"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23">
                                            <p:txEl>
                                              <p:pRg st="0" end="0"/>
                                            </p:txEl>
                                          </p:spTgt>
                                        </p:tgtEl>
                                        <p:attrNameLst>
                                          <p:attrName>ppt_y</p:attrName>
                                        </p:attrNameLst>
                                      </p:cBhvr>
                                      <p:tavLst>
                                        <p:tav tm="0">
                                          <p:val>
                                            <p:strVal val="#ppt_y"/>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24">
                                            <p:txEl>
                                              <p:pRg st="0" end="0"/>
                                            </p:txEl>
                                          </p:spTgt>
                                        </p:tgtEl>
                                        <p:attrNameLst>
                                          <p:attrName>style.visibility</p:attrName>
                                        </p:attrNameLst>
                                      </p:cBhvr>
                                      <p:to>
                                        <p:strVal val="visible"/>
                                      </p:to>
                                    </p:set>
                                    <p:animEffect transition="in" filter="fade">
                                      <p:cBhvr>
                                        <p:cTn id="9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5" grpId="0" build="p">
        <p:tmplLst>
          <p:tmpl lvl="1">
            <p:tnLst>
              <p:par>
                <p:cTn presetID="53" presetClass="entr" presetSubtype="16"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300" fill="hold"/>
                        <p:tgtEl>
                          <p:spTgt spid="5"/>
                        </p:tgtEl>
                        <p:attrNameLst>
                          <p:attrName>ppt_w</p:attrName>
                        </p:attrNameLst>
                      </p:cBhvr>
                      <p:tavLst>
                        <p:tav tm="0">
                          <p:val>
                            <p:fltVal val="0"/>
                          </p:val>
                        </p:tav>
                        <p:tav tm="100000">
                          <p:val>
                            <p:strVal val="#ppt_w"/>
                          </p:val>
                        </p:tav>
                      </p:tavLst>
                    </p:anim>
                    <p:anim calcmode="lin" valueType="num">
                      <p:cBhvr>
                        <p:cTn dur="300" fill="hold"/>
                        <p:tgtEl>
                          <p:spTgt spid="5"/>
                        </p:tgtEl>
                        <p:attrNameLst>
                          <p:attrName>ppt_h</p:attrName>
                        </p:attrNameLst>
                      </p:cBhvr>
                      <p:tavLst>
                        <p:tav tm="0">
                          <p:val>
                            <p:fltVal val="0"/>
                          </p:val>
                        </p:tav>
                        <p:tav tm="100000">
                          <p:val>
                            <p:strVal val="#ppt_h"/>
                          </p:val>
                        </p:tav>
                      </p:tavLst>
                    </p:anim>
                    <p:animEffect transition="in" filter="fade">
                      <p:cBhvr>
                        <p:cTn dur="300"/>
                        <p:tgtEl>
                          <p:spTgt spid="5"/>
                        </p:tgtEl>
                      </p:cBhvr>
                    </p:animEffect>
                  </p:childTnLst>
                </p:cTn>
              </p:par>
            </p:tnLst>
          </p:tmpl>
        </p:tmplLst>
      </p:bldP>
      <p:bldP spid="7" grpId="0" build="p">
        <p:tmplLst>
          <p:tmpl lvl="1">
            <p:tnLst>
              <p:par>
                <p:cTn presetID="2" presetClass="entr" presetSubtype="8"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53" presetClass="entr" presetSubtype="16"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300" fill="hold"/>
                        <p:tgtEl>
                          <p:spTgt spid="10"/>
                        </p:tgtEl>
                        <p:attrNameLst>
                          <p:attrName>ppt_w</p:attrName>
                        </p:attrNameLst>
                      </p:cBhvr>
                      <p:tavLst>
                        <p:tav tm="0">
                          <p:val>
                            <p:fltVal val="0"/>
                          </p:val>
                        </p:tav>
                        <p:tav tm="100000">
                          <p:val>
                            <p:strVal val="#ppt_w"/>
                          </p:val>
                        </p:tav>
                      </p:tavLst>
                    </p:anim>
                    <p:anim calcmode="lin" valueType="num">
                      <p:cBhvr>
                        <p:cTn dur="300" fill="hold"/>
                        <p:tgtEl>
                          <p:spTgt spid="10"/>
                        </p:tgtEl>
                        <p:attrNameLst>
                          <p:attrName>ppt_h</p:attrName>
                        </p:attrNameLst>
                      </p:cBhvr>
                      <p:tavLst>
                        <p:tav tm="0">
                          <p:val>
                            <p:fltVal val="0"/>
                          </p:val>
                        </p:tav>
                        <p:tav tm="100000">
                          <p:val>
                            <p:strVal val="#ppt_h"/>
                          </p:val>
                        </p:tav>
                      </p:tavLst>
                    </p:anim>
                    <p:animEffect transition="in" filter="fade">
                      <p:cBhvr>
                        <p:cTn dur="300"/>
                        <p:tgtEl>
                          <p:spTgt spid="10"/>
                        </p:tgtEl>
                      </p:cBhvr>
                    </p:animEffect>
                  </p:childTnLst>
                </p:cTn>
              </p:par>
            </p:tnLst>
          </p:tmpl>
        </p:tmplLst>
      </p:bldP>
      <p:bldP spid="11" grpId="0" build="p">
        <p:tmplLst>
          <p:tmpl lvl="1">
            <p:tnLst>
              <p:par>
                <p:cTn presetID="2" presetClass="entr" presetSubtype="8"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2" presetClass="entr" presetSubtype="8" fill="hold" nodeType="withEffect">
                  <p:stCondLst>
                    <p:cond delay="1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2" presetClass="entr" presetSubtype="8" fill="hold" nodeType="withEffect">
                  <p:stCondLst>
                    <p:cond delay="1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2" presetClass="entr" presetSubtype="8"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ackground + image concept">
    <p:bg>
      <p:bgPr>
        <a:solidFill>
          <a:srgbClr val="0E1115"/>
        </a:solidFill>
        <a:effectLst/>
      </p:bgPr>
    </p:bg>
    <p:spTree>
      <p:nvGrpSpPr>
        <p:cNvPr id="1" name=""/>
        <p:cNvGrpSpPr/>
        <p:nvPr/>
      </p:nvGrpSpPr>
      <p:grpSpPr>
        <a:xfrm>
          <a:off x="0" y="0"/>
          <a:ext cx="0" cy="0"/>
          <a:chOff x="0" y="0"/>
          <a:chExt cx="0" cy="0"/>
        </a:xfrm>
      </p:grpSpPr>
      <p:sp>
        <p:nvSpPr>
          <p:cNvPr id="2" name="Picture Placeholder 2"/>
          <p:cNvSpPr>
            <a:spLocks noGrp="1" noChangeAspect="1"/>
          </p:cNvSpPr>
          <p:nvPr>
            <p:ph type="pic" sz="quarter" idx="11"/>
          </p:nvPr>
        </p:nvSpPr>
        <p:spPr>
          <a:xfrm>
            <a:off x="-2362727" y="0"/>
            <a:ext cx="19621396" cy="7200000"/>
          </a:xfrm>
          <a:custGeom>
            <a:avLst/>
            <a:gdLst/>
            <a:ahLst/>
            <a:cxnLst/>
            <a:rect l="l" t="t" r="r" b="b"/>
            <a:pathLst>
              <a:path w="9025691" h="3311939">
                <a:moveTo>
                  <a:pt x="6897166" y="1020279"/>
                </a:moveTo>
                <a:cubicBezTo>
                  <a:pt x="7263577" y="1030260"/>
                  <a:pt x="7620805" y="1116856"/>
                  <a:pt x="7958384" y="1246156"/>
                </a:cubicBezTo>
                <a:cubicBezTo>
                  <a:pt x="8338051" y="1391563"/>
                  <a:pt x="8698190" y="1592854"/>
                  <a:pt x="9025691" y="1846914"/>
                </a:cubicBezTo>
                <a:cubicBezTo>
                  <a:pt x="8578516" y="1844657"/>
                  <a:pt x="8138872" y="1962229"/>
                  <a:pt x="7752510" y="2187487"/>
                </a:cubicBezTo>
                <a:cubicBezTo>
                  <a:pt x="7454300" y="2361374"/>
                  <a:pt x="7196261" y="2595014"/>
                  <a:pt x="6906977" y="2783086"/>
                </a:cubicBezTo>
                <a:cubicBezTo>
                  <a:pt x="6351286" y="3144186"/>
                  <a:pt x="5698794" y="3327745"/>
                  <a:pt x="5036260" y="3310872"/>
                </a:cubicBezTo>
                <a:cubicBezTo>
                  <a:pt x="4290317" y="3291850"/>
                  <a:pt x="3572549" y="3021025"/>
                  <a:pt x="3000119" y="2542353"/>
                </a:cubicBezTo>
                <a:cubicBezTo>
                  <a:pt x="3325946" y="2524191"/>
                  <a:pt x="3645357" y="2451863"/>
                  <a:pt x="3945799" y="2329347"/>
                </a:cubicBezTo>
                <a:cubicBezTo>
                  <a:pt x="4240383" y="2209196"/>
                  <a:pt x="4513207" y="2042187"/>
                  <a:pt x="4776268" y="1860348"/>
                </a:cubicBezTo>
                <a:cubicBezTo>
                  <a:pt x="5001390" y="1704623"/>
                  <a:pt x="5219259" y="1538045"/>
                  <a:pt x="5456656" y="1401558"/>
                </a:cubicBezTo>
                <a:cubicBezTo>
                  <a:pt x="5849155" y="1175978"/>
                  <a:pt x="6287124" y="1036159"/>
                  <a:pt x="6739600" y="1020791"/>
                </a:cubicBezTo>
                <a:cubicBezTo>
                  <a:pt x="6792289" y="1018991"/>
                  <a:pt x="6844821" y="1018853"/>
                  <a:pt x="6897166" y="1020279"/>
                </a:cubicBezTo>
                <a:close/>
                <a:moveTo>
                  <a:pt x="4450137" y="81348"/>
                </a:moveTo>
                <a:cubicBezTo>
                  <a:pt x="4816548" y="91329"/>
                  <a:pt x="5173776" y="177925"/>
                  <a:pt x="5511355" y="307225"/>
                </a:cubicBezTo>
                <a:cubicBezTo>
                  <a:pt x="5891022" y="452632"/>
                  <a:pt x="6251161" y="653923"/>
                  <a:pt x="6578662" y="907983"/>
                </a:cubicBezTo>
                <a:cubicBezTo>
                  <a:pt x="6131487" y="905726"/>
                  <a:pt x="5691843" y="1023298"/>
                  <a:pt x="5305481" y="1248556"/>
                </a:cubicBezTo>
                <a:cubicBezTo>
                  <a:pt x="5007271" y="1422443"/>
                  <a:pt x="4749232" y="1656083"/>
                  <a:pt x="4459948" y="1844155"/>
                </a:cubicBezTo>
                <a:cubicBezTo>
                  <a:pt x="3904257" y="2205255"/>
                  <a:pt x="3251765" y="2388814"/>
                  <a:pt x="2589231" y="2371941"/>
                </a:cubicBezTo>
                <a:cubicBezTo>
                  <a:pt x="1843288" y="2352919"/>
                  <a:pt x="1125519" y="2082094"/>
                  <a:pt x="553090" y="1603422"/>
                </a:cubicBezTo>
                <a:cubicBezTo>
                  <a:pt x="878917" y="1585260"/>
                  <a:pt x="1198328" y="1512932"/>
                  <a:pt x="1498770" y="1390416"/>
                </a:cubicBezTo>
                <a:cubicBezTo>
                  <a:pt x="1793354" y="1270265"/>
                  <a:pt x="2066178" y="1103256"/>
                  <a:pt x="2329239" y="921417"/>
                </a:cubicBezTo>
                <a:cubicBezTo>
                  <a:pt x="2554361" y="765692"/>
                  <a:pt x="2772230" y="599114"/>
                  <a:pt x="3009627" y="462626"/>
                </a:cubicBezTo>
                <a:cubicBezTo>
                  <a:pt x="3402126" y="237047"/>
                  <a:pt x="3840095" y="97228"/>
                  <a:pt x="4292571" y="81860"/>
                </a:cubicBezTo>
                <a:cubicBezTo>
                  <a:pt x="4345260" y="80059"/>
                  <a:pt x="4397792" y="79922"/>
                  <a:pt x="4450137" y="81348"/>
                </a:cubicBezTo>
                <a:close/>
                <a:moveTo>
                  <a:pt x="587365" y="417"/>
                </a:moveTo>
                <a:cubicBezTo>
                  <a:pt x="707673" y="-2472"/>
                  <a:pt x="828084" y="9663"/>
                  <a:pt x="945725" y="36672"/>
                </a:cubicBezTo>
                <a:cubicBezTo>
                  <a:pt x="1282941" y="114102"/>
                  <a:pt x="1581143" y="309665"/>
                  <a:pt x="1849235" y="543695"/>
                </a:cubicBezTo>
                <a:cubicBezTo>
                  <a:pt x="1958773" y="639270"/>
                  <a:pt x="2062708" y="740935"/>
                  <a:pt x="2160742" y="848256"/>
                </a:cubicBezTo>
                <a:cubicBezTo>
                  <a:pt x="2029197" y="945012"/>
                  <a:pt x="1891650" y="1033503"/>
                  <a:pt x="1749101" y="1113108"/>
                </a:cubicBezTo>
                <a:cubicBezTo>
                  <a:pt x="1655869" y="1165184"/>
                  <a:pt x="1560236" y="1213593"/>
                  <a:pt x="1459901" y="1252867"/>
                </a:cubicBezTo>
                <a:cubicBezTo>
                  <a:pt x="1406983" y="1273561"/>
                  <a:pt x="1353065" y="1291644"/>
                  <a:pt x="1298346" y="1306931"/>
                </a:cubicBezTo>
                <a:cubicBezTo>
                  <a:pt x="1215818" y="979936"/>
                  <a:pt x="1029854" y="688301"/>
                  <a:pt x="768264" y="475462"/>
                </a:cubicBezTo>
                <a:cubicBezTo>
                  <a:pt x="547588" y="295807"/>
                  <a:pt x="281797" y="180098"/>
                  <a:pt x="0" y="140761"/>
                </a:cubicBezTo>
                <a:cubicBezTo>
                  <a:pt x="186627" y="51781"/>
                  <a:pt x="386852" y="5232"/>
                  <a:pt x="587365" y="417"/>
                </a:cubicBezTo>
                <a:close/>
              </a:path>
            </a:pathLst>
          </a:custGeom>
          <a:noFill/>
        </p:spPr>
        <p:txBody>
          <a:bodyPr lIns="68580" tIns="34290" rIns="68580" bIns="34290" anchor="ctr">
            <a:normAutofit/>
          </a:bodyPr>
          <a:lstStyle>
            <a:lvl1pPr marL="0" indent="0" algn="ctr">
              <a:buNone/>
              <a:defRPr sz="1867" baseline="0">
                <a:latin typeface="Lato Regular"/>
                <a:cs typeface="Lato Regular"/>
              </a:defRPr>
            </a:lvl1pPr>
          </a:lstStyle>
          <a:p>
            <a:endParaRPr lang="en-US" dirty="0"/>
          </a:p>
        </p:txBody>
      </p:sp>
    </p:spTree>
    <p:extLst>
      <p:ext uri="{BB962C8B-B14F-4D97-AF65-F5344CB8AC3E}">
        <p14:creationId xmlns:p14="http://schemas.microsoft.com/office/powerpoint/2010/main" val="256320564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3" name="Text Placeholder 10"/>
          <p:cNvSpPr>
            <a:spLocks noGrp="1"/>
          </p:cNvSpPr>
          <p:nvPr>
            <p:ph type="body" sz="quarter" idx="14"/>
          </p:nvPr>
        </p:nvSpPr>
        <p:spPr>
          <a:xfrm>
            <a:off x="637881" y="625851"/>
            <a:ext cx="10905239" cy="304623"/>
          </a:xfrm>
        </p:spPr>
        <p:txBody>
          <a:bodyPr lIns="0" tIns="0" rIns="0" bIns="0">
            <a:normAutofit/>
          </a:bodyPr>
          <a:lstStyle>
            <a:lvl1pPr marL="0" indent="0" algn="l">
              <a:buNone/>
              <a:defRPr sz="2000" kern="0" spc="150">
                <a:solidFill>
                  <a:schemeClr val="tx2"/>
                </a:solidFill>
                <a:latin typeface="Roboto Medium" panose="02000000000000000000" pitchFamily="2" charset="0"/>
                <a:ea typeface="Roboto Medium" panose="02000000000000000000" pitchFamily="2" charset="0"/>
              </a:defRPr>
            </a:lvl1pPr>
          </a:lstStyle>
          <a:p>
            <a:pPr lvl="0"/>
            <a:endParaRPr lang="id-ID" dirty="0"/>
          </a:p>
        </p:txBody>
      </p:sp>
      <p:sp>
        <p:nvSpPr>
          <p:cNvPr id="10" name="Rounded Rectangle 9"/>
          <p:cNvSpPr/>
          <p:nvPr userDrawn="1"/>
        </p:nvSpPr>
        <p:spPr>
          <a:xfrm>
            <a:off x="11515583" y="6303057"/>
            <a:ext cx="343044" cy="298739"/>
          </a:xfrm>
          <a:prstGeom prst="roundRect">
            <a:avLst>
              <a:gd name="adj" fmla="val 50000"/>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solidFill>
                <a:schemeClr val="bg1">
                  <a:lumMod val="50000"/>
                </a:schemeClr>
              </a:solidFill>
            </a:endParaRPr>
          </a:p>
        </p:txBody>
      </p:sp>
      <p:sp>
        <p:nvSpPr>
          <p:cNvPr id="15" name="Slide Number Placeholder 5"/>
          <p:cNvSpPr>
            <a:spLocks noGrp="1"/>
          </p:cNvSpPr>
          <p:nvPr>
            <p:ph type="sldNum" sz="quarter" idx="12"/>
          </p:nvPr>
        </p:nvSpPr>
        <p:spPr>
          <a:xfrm>
            <a:off x="11471566" y="6257742"/>
            <a:ext cx="431079" cy="389083"/>
          </a:xfrm>
        </p:spPr>
        <p:txBody>
          <a:bodyPr lIns="0" tIns="0" rIns="0" bIns="0"/>
          <a:lstStyle>
            <a:lvl1pPr algn="ctr">
              <a:defRPr sz="1000">
                <a:solidFill>
                  <a:schemeClr val="bg1">
                    <a:lumMod val="50000"/>
                  </a:schemeClr>
                </a:solidFill>
                <a:latin typeface="Roboto Light" panose="02000000000000000000" pitchFamily="2" charset="0"/>
                <a:ea typeface="Roboto Light" panose="02000000000000000000" pitchFamily="2" charset="0"/>
              </a:defRPr>
            </a:lvl1pPr>
          </a:lstStyle>
          <a:p>
            <a:fld id="{FCEE2C88-6C8F-484D-AF69-578F576B1F44}" type="slidenum">
              <a:rPr lang="en-US" smtClean="0"/>
              <a:pPr/>
              <a:t>‹#›</a:t>
            </a:fld>
            <a:endParaRPr lang="en-US" dirty="0"/>
          </a:p>
        </p:txBody>
      </p:sp>
      <p:sp>
        <p:nvSpPr>
          <p:cNvPr id="2" name="TextBox 1"/>
          <p:cNvSpPr txBox="1"/>
          <p:nvPr userDrawn="1"/>
        </p:nvSpPr>
        <p:spPr>
          <a:xfrm>
            <a:off x="279769" y="6329173"/>
            <a:ext cx="1469949" cy="246221"/>
          </a:xfrm>
          <a:prstGeom prst="rect">
            <a:avLst/>
          </a:prstGeom>
          <a:noFill/>
        </p:spPr>
        <p:txBody>
          <a:bodyPr wrap="none" rtlCol="0">
            <a:spAutoFit/>
          </a:bodyPr>
          <a:lstStyle/>
          <a:p>
            <a:r>
              <a:rPr lang="en-US" sz="1000" dirty="0" err="1" smtClean="0">
                <a:solidFill>
                  <a:schemeClr val="bg1">
                    <a:lumMod val="50000"/>
                  </a:schemeClr>
                </a:solidFill>
                <a:latin typeface="Roboto Light" panose="02000000000000000000" pitchFamily="2" charset="0"/>
                <a:ea typeface="Roboto Light" panose="02000000000000000000" pitchFamily="2" charset="0"/>
              </a:rPr>
              <a:t>www.</a:t>
            </a:r>
            <a:r>
              <a:rPr lang="en-US" sz="1000" b="0" dirty="0" err="1" smtClean="0">
                <a:solidFill>
                  <a:schemeClr val="bg2">
                    <a:lumMod val="25000"/>
                  </a:schemeClr>
                </a:solidFill>
                <a:latin typeface="Roboto Black" panose="02000000000000000000" pitchFamily="2" charset="0"/>
                <a:ea typeface="Roboto Black" panose="02000000000000000000" pitchFamily="2" charset="0"/>
              </a:rPr>
              <a:t>slideproject</a:t>
            </a:r>
            <a:r>
              <a:rPr lang="en-US" sz="1000" dirty="0" err="1" smtClean="0">
                <a:solidFill>
                  <a:schemeClr val="bg1">
                    <a:lumMod val="50000"/>
                  </a:schemeClr>
                </a:solidFill>
                <a:latin typeface="Roboto Light" panose="02000000000000000000" pitchFamily="2" charset="0"/>
                <a:ea typeface="Roboto Light" panose="02000000000000000000" pitchFamily="2" charset="0"/>
              </a:rPr>
              <a:t>.com</a:t>
            </a:r>
            <a:endParaRPr lang="id-ID" sz="1000" dirty="0">
              <a:solidFill>
                <a:schemeClr val="bg1">
                  <a:lumMod val="50000"/>
                </a:schemeClr>
              </a:solidFill>
              <a:latin typeface="Roboto Light" panose="02000000000000000000" pitchFamily="2" charset="0"/>
              <a:ea typeface="Roboto Light" panose="02000000000000000000" pitchFamily="2" charset="0"/>
            </a:endParaRPr>
          </a:p>
        </p:txBody>
      </p:sp>
      <p:sp>
        <p:nvSpPr>
          <p:cNvPr id="14" name="Text Placeholder 10"/>
          <p:cNvSpPr>
            <a:spLocks noGrp="1"/>
          </p:cNvSpPr>
          <p:nvPr>
            <p:ph type="body" sz="quarter" idx="15"/>
          </p:nvPr>
        </p:nvSpPr>
        <p:spPr>
          <a:xfrm>
            <a:off x="650581" y="415427"/>
            <a:ext cx="10905239" cy="156073"/>
          </a:xfrm>
        </p:spPr>
        <p:txBody>
          <a:bodyPr lIns="0" tIns="0" rIns="0" bIns="0">
            <a:normAutofit/>
          </a:bodyPr>
          <a:lstStyle>
            <a:lvl1pPr marL="0" indent="0" algn="l">
              <a:buNone/>
              <a:defRPr sz="1000" kern="0" spc="200">
                <a:solidFill>
                  <a:schemeClr val="bg1">
                    <a:lumMod val="75000"/>
                  </a:schemeClr>
                </a:solidFill>
                <a:latin typeface="Roboto Light" panose="02000000000000000000" pitchFamily="2" charset="0"/>
                <a:ea typeface="Roboto Light" panose="02000000000000000000" pitchFamily="2" charset="0"/>
              </a:defRPr>
            </a:lvl1pPr>
          </a:lstStyle>
          <a:p>
            <a:pPr lvl="0"/>
            <a:endParaRPr lang="id-ID" dirty="0"/>
          </a:p>
        </p:txBody>
      </p:sp>
      <p:sp>
        <p:nvSpPr>
          <p:cNvPr id="11" name="Rectangle 10"/>
          <p:cNvSpPr/>
          <p:nvPr userDrawn="1"/>
        </p:nvSpPr>
        <p:spPr>
          <a:xfrm>
            <a:off x="65058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endParaRPr>
          </a:p>
        </p:txBody>
      </p:sp>
    </p:spTree>
    <p:extLst>
      <p:ext uri="{BB962C8B-B14F-4D97-AF65-F5344CB8AC3E}">
        <p14:creationId xmlns:p14="http://schemas.microsoft.com/office/powerpoint/2010/main" val="83810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Master Header and Footer">
    <p:spTree>
      <p:nvGrpSpPr>
        <p:cNvPr id="1" name=""/>
        <p:cNvGrpSpPr/>
        <p:nvPr/>
      </p:nvGrpSpPr>
      <p:grpSpPr>
        <a:xfrm>
          <a:off x="0" y="0"/>
          <a:ext cx="0" cy="0"/>
          <a:chOff x="0" y="0"/>
          <a:chExt cx="0" cy="0"/>
        </a:xfrm>
      </p:grpSpPr>
      <p:grpSp>
        <p:nvGrpSpPr>
          <p:cNvPr id="13" name="Group 12"/>
          <p:cNvGrpSpPr/>
          <p:nvPr userDrawn="1"/>
        </p:nvGrpSpPr>
        <p:grpSpPr>
          <a:xfrm>
            <a:off x="10321321" y="6195733"/>
            <a:ext cx="1664025" cy="666978"/>
            <a:chOff x="7740990" y="4646796"/>
            <a:chExt cx="1248019" cy="500233"/>
          </a:xfrm>
        </p:grpSpPr>
        <p:sp>
          <p:nvSpPr>
            <p:cNvPr id="6" name="TextBox 5"/>
            <p:cNvSpPr txBox="1"/>
            <p:nvPr userDrawn="1"/>
          </p:nvSpPr>
          <p:spPr>
            <a:xfrm>
              <a:off x="7978317" y="4646796"/>
              <a:ext cx="1010692" cy="500233"/>
            </a:xfrm>
            <a:prstGeom prst="rect">
              <a:avLst/>
            </a:prstGeom>
            <a:noFill/>
          </p:spPr>
          <p:txBody>
            <a:bodyPr wrap="square" rtlCol="0">
              <a:spAutoFit/>
            </a:bodyPr>
            <a:lstStyle/>
            <a:p>
              <a:r>
                <a:rPr lang="pl-PL" sz="1867" dirty="0" smtClean="0">
                  <a:solidFill>
                    <a:schemeClr val="accent5"/>
                  </a:solidFill>
                  <a:latin typeface="Ubuntu" panose="020B0504030602030204" pitchFamily="34" charset="0"/>
                </a:rPr>
                <a:t>SOLARIES</a:t>
              </a:r>
              <a:endParaRPr lang="pl-PL" sz="1867" dirty="0">
                <a:solidFill>
                  <a:schemeClr val="accent5"/>
                </a:solidFill>
                <a:latin typeface="Ubuntu" panose="020B050403060203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0990" y="4679488"/>
              <a:ext cx="237327" cy="237327"/>
            </a:xfrm>
            <a:prstGeom prst="rect">
              <a:avLst/>
            </a:prstGeom>
          </p:spPr>
        </p:pic>
      </p:gr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9345" y="6055164"/>
            <a:ext cx="11616000" cy="1505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9345" y="1213438"/>
            <a:ext cx="11616000" cy="150597"/>
          </a:xfrm>
          <a:prstGeom prst="rect">
            <a:avLst/>
          </a:prstGeom>
        </p:spPr>
      </p:pic>
      <p:sp>
        <p:nvSpPr>
          <p:cNvPr id="15" name="Text Placeholder 14"/>
          <p:cNvSpPr>
            <a:spLocks noGrp="1"/>
          </p:cNvSpPr>
          <p:nvPr>
            <p:ph type="body" sz="quarter" idx="10" hasCustomPrompt="1"/>
          </p:nvPr>
        </p:nvSpPr>
        <p:spPr>
          <a:xfrm>
            <a:off x="1021576" y="226362"/>
            <a:ext cx="10256025" cy="586741"/>
          </a:xfrm>
          <a:prstGeom prst="rect">
            <a:avLst/>
          </a:prstGeom>
        </p:spPr>
        <p:txBody>
          <a:bodyPr/>
          <a:lstStyle>
            <a:lvl1pPr marL="0" indent="0">
              <a:buNone/>
              <a:defRPr sz="3733" baseline="0">
                <a:solidFill>
                  <a:schemeClr val="accent5"/>
                </a:solidFill>
                <a:latin typeface="+mj-lt"/>
              </a:defRPr>
            </a:lvl1pPr>
            <a:lvl2pPr marL="457189" indent="0">
              <a:buNone/>
              <a:defRPr sz="4000" baseline="0">
                <a:latin typeface="+mj-lt"/>
              </a:defRPr>
            </a:lvl2pPr>
            <a:lvl3pPr marL="914377" indent="0">
              <a:buNone/>
              <a:defRPr sz="4000" baseline="0">
                <a:latin typeface="+mj-lt"/>
              </a:defRPr>
            </a:lvl3pPr>
            <a:lvl4pPr marL="1371566" indent="0">
              <a:buNone/>
              <a:defRPr sz="4000" baseline="0">
                <a:latin typeface="+mj-lt"/>
              </a:defRPr>
            </a:lvl4pPr>
            <a:lvl5pPr marL="1828754" indent="0">
              <a:buNone/>
              <a:defRPr sz="4000" baseline="0">
                <a:latin typeface="+mj-lt"/>
              </a:defRPr>
            </a:lvl5pPr>
          </a:lstStyle>
          <a:p>
            <a:pPr lvl="0"/>
            <a:r>
              <a:rPr lang="pl-PL" dirty="0" smtClean="0"/>
              <a:t>Content Session</a:t>
            </a:r>
            <a:endParaRPr lang="pl-PL" dirty="0"/>
          </a:p>
        </p:txBody>
      </p:sp>
      <p:sp>
        <p:nvSpPr>
          <p:cNvPr id="17" name="Text Placeholder 16"/>
          <p:cNvSpPr>
            <a:spLocks noGrp="1"/>
          </p:cNvSpPr>
          <p:nvPr>
            <p:ph type="body" sz="quarter" idx="11" hasCustomPrompt="1"/>
          </p:nvPr>
        </p:nvSpPr>
        <p:spPr>
          <a:xfrm>
            <a:off x="1022352" y="749300"/>
            <a:ext cx="10255249" cy="350293"/>
          </a:xfrm>
          <a:prstGeom prst="rect">
            <a:avLst/>
          </a:prstGeom>
        </p:spPr>
        <p:txBody>
          <a:bodyPr/>
          <a:lstStyle>
            <a:lvl1pPr marL="0" indent="0">
              <a:buNone/>
              <a:defRPr sz="1200" baseline="0">
                <a:solidFill>
                  <a:schemeClr val="accent5"/>
                </a:solidFill>
              </a:defRPr>
            </a:lvl1pPr>
            <a:lvl2pPr marL="457189" indent="0">
              <a:buNone/>
              <a:defRPr sz="1467" baseline="0"/>
            </a:lvl2pPr>
            <a:lvl3pPr marL="914377" indent="0">
              <a:buNone/>
              <a:defRPr sz="1467" baseline="0"/>
            </a:lvl3pPr>
            <a:lvl4pPr marL="1371566" indent="0">
              <a:buNone/>
              <a:defRPr sz="1467" baseline="0"/>
            </a:lvl4pPr>
            <a:lvl5pPr marL="1828754" indent="0">
              <a:buNone/>
              <a:defRPr sz="1467" baseline="0"/>
            </a:lvl5pPr>
          </a:lstStyle>
          <a:p>
            <a:pPr lvl="0"/>
            <a:r>
              <a:rPr lang="pl-PL" dirty="0" smtClean="0"/>
              <a:t>Duis autem vel eum iriure dolor in hendrerit in vulputate velit esse molestie consequat</a:t>
            </a:r>
            <a:endParaRPr lang="pl-PL" dirty="0"/>
          </a:p>
        </p:txBody>
      </p:sp>
      <p:sp>
        <p:nvSpPr>
          <p:cNvPr id="19" name="Text Placeholder 18"/>
          <p:cNvSpPr>
            <a:spLocks noGrp="1"/>
          </p:cNvSpPr>
          <p:nvPr>
            <p:ph type="body" sz="quarter" idx="12"/>
          </p:nvPr>
        </p:nvSpPr>
        <p:spPr>
          <a:xfrm>
            <a:off x="369345" y="6239933"/>
            <a:ext cx="5994400" cy="366184"/>
          </a:xfrm>
          <a:prstGeom prst="rect">
            <a:avLst/>
          </a:prstGeom>
        </p:spPr>
        <p:txBody>
          <a:bodyPr/>
          <a:lstStyle>
            <a:lvl1pPr marL="0" indent="0">
              <a:buNone/>
              <a:defRPr sz="1067" b="0" i="1" baseline="0">
                <a:solidFill>
                  <a:schemeClr val="accent4"/>
                </a:solidFill>
              </a:defRPr>
            </a:lvl1pPr>
            <a:lvl2pPr marL="457189" indent="0">
              <a:buNone/>
              <a:defRPr sz="1200" b="0" i="1" baseline="0"/>
            </a:lvl2pPr>
            <a:lvl3pPr marL="914377" indent="0">
              <a:buNone/>
              <a:defRPr sz="1200" b="0" i="1" baseline="0"/>
            </a:lvl3pPr>
            <a:lvl4pPr marL="1371566" indent="0">
              <a:buNone/>
              <a:defRPr sz="1200" b="0" i="1" baseline="0"/>
            </a:lvl4pPr>
            <a:lvl5pPr marL="1828754" indent="0">
              <a:buNone/>
              <a:defRPr sz="1200" b="0" i="1" baseline="0"/>
            </a:lvl5pPr>
          </a:lstStyle>
          <a:p>
            <a:pPr lvl="0"/>
            <a:endParaRPr lang="pl-PL" dirty="0"/>
          </a:p>
        </p:txBody>
      </p:sp>
    </p:spTree>
    <p:extLst>
      <p:ext uri="{BB962C8B-B14F-4D97-AF65-F5344CB8AC3E}">
        <p14:creationId xmlns:p14="http://schemas.microsoft.com/office/powerpoint/2010/main" val="28439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Custom slid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334963" y="365125"/>
            <a:ext cx="11489175" cy="1325563"/>
          </a:xfrm>
          <a:prstGeom prst="rect">
            <a:avLst/>
          </a:prstGeom>
        </p:spPr>
        <p:txBody>
          <a:bodyPr/>
          <a:lstStyle>
            <a:lvl1pPr algn="l">
              <a:defRPr sz="4000">
                <a:latin typeface="Tahoma" panose="020B0604030504040204" pitchFamily="34" charset="0"/>
                <a:cs typeface="Tahoma" panose="020B0604030504040204" pitchFamily="34" charset="0"/>
              </a:defRPr>
            </a:lvl1pPr>
          </a:lstStyle>
          <a:p>
            <a:r>
              <a:rPr lang="en-US" altLang="ko-KR" smtClean="0"/>
              <a:t>Slide main title</a:t>
            </a:r>
            <a:endParaRPr lang="ko-KR" altLang="en-US"/>
          </a:p>
        </p:txBody>
      </p:sp>
    </p:spTree>
    <p:extLst>
      <p:ext uri="{BB962C8B-B14F-4D97-AF65-F5344CB8AC3E}">
        <p14:creationId xmlns:p14="http://schemas.microsoft.com/office/powerpoint/2010/main" val="38832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9" name="Picture Placeholder 2"/>
          <p:cNvSpPr>
            <a:spLocks noGrp="1"/>
          </p:cNvSpPr>
          <p:nvPr>
            <p:ph type="pic" sz="quarter" idx="13"/>
          </p:nvPr>
        </p:nvSpPr>
        <p:spPr>
          <a:xfrm>
            <a:off x="0" y="1999008"/>
            <a:ext cx="12192000" cy="4343400"/>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35507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9" name="Picture Placeholder 2"/>
          <p:cNvSpPr>
            <a:spLocks noGrp="1"/>
          </p:cNvSpPr>
          <p:nvPr>
            <p:ph type="pic" sz="quarter" idx="13"/>
          </p:nvPr>
        </p:nvSpPr>
        <p:spPr>
          <a:xfrm>
            <a:off x="0" y="0"/>
            <a:ext cx="12192000" cy="4355432"/>
          </a:xfrm>
        </p:spPr>
        <p:txBody>
          <a:bodyPr/>
          <a:lstStyle/>
          <a:p>
            <a:endParaRPr lang="en-US" dirty="0"/>
          </a:p>
        </p:txBody>
      </p:sp>
      <p:sp>
        <p:nvSpPr>
          <p:cNvPr id="2" name="Title 1"/>
          <p:cNvSpPr>
            <a:spLocks noGrp="1"/>
          </p:cNvSpPr>
          <p:nvPr>
            <p:ph type="title"/>
          </p:nvPr>
        </p:nvSpPr>
        <p:spPr>
          <a:xfrm>
            <a:off x="8013700" y="304466"/>
            <a:ext cx="3505200" cy="3746500"/>
          </a:xfrm>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246755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422900" y="0"/>
            <a:ext cx="6769100" cy="5291383"/>
          </a:xfrm>
          <a:custGeom>
            <a:avLst/>
            <a:gdLst>
              <a:gd name="connsiteX0" fmla="*/ 0 w 6769100"/>
              <a:gd name="connsiteY0" fmla="*/ 0 h 5291383"/>
              <a:gd name="connsiteX1" fmla="*/ 6769100 w 6769100"/>
              <a:gd name="connsiteY1" fmla="*/ 0 h 5291383"/>
              <a:gd name="connsiteX2" fmla="*/ 6769100 w 6769100"/>
              <a:gd name="connsiteY2" fmla="*/ 5291383 h 5291383"/>
              <a:gd name="connsiteX3" fmla="*/ 0 w 6769100"/>
              <a:gd name="connsiteY3" fmla="*/ 5291383 h 5291383"/>
              <a:gd name="connsiteX4" fmla="*/ 0 w 6769100"/>
              <a:gd name="connsiteY4" fmla="*/ 0 h 5291383"/>
              <a:gd name="connsiteX0" fmla="*/ 0 w 6769100"/>
              <a:gd name="connsiteY0" fmla="*/ 0 h 5291383"/>
              <a:gd name="connsiteX1" fmla="*/ 6769100 w 6769100"/>
              <a:gd name="connsiteY1" fmla="*/ 0 h 5291383"/>
              <a:gd name="connsiteX2" fmla="*/ 6769100 w 6769100"/>
              <a:gd name="connsiteY2" fmla="*/ 5291383 h 5291383"/>
              <a:gd name="connsiteX3" fmla="*/ 0 w 6769100"/>
              <a:gd name="connsiteY3" fmla="*/ 0 h 5291383"/>
            </a:gdLst>
            <a:ahLst/>
            <a:cxnLst>
              <a:cxn ang="0">
                <a:pos x="connsiteX0" y="connsiteY0"/>
              </a:cxn>
              <a:cxn ang="0">
                <a:pos x="connsiteX1" y="connsiteY1"/>
              </a:cxn>
              <a:cxn ang="0">
                <a:pos x="connsiteX2" y="connsiteY2"/>
              </a:cxn>
              <a:cxn ang="0">
                <a:pos x="connsiteX3" y="connsiteY3"/>
              </a:cxn>
            </a:cxnLst>
            <a:rect l="l" t="t" r="r" b="b"/>
            <a:pathLst>
              <a:path w="6769100" h="5291383">
                <a:moveTo>
                  <a:pt x="0" y="0"/>
                </a:moveTo>
                <a:lnTo>
                  <a:pt x="6769100" y="0"/>
                </a:lnTo>
                <a:lnTo>
                  <a:pt x="6769100" y="5291383"/>
                </a:lnTo>
                <a:lnTo>
                  <a:pt x="0" y="0"/>
                </a:lnTo>
                <a:close/>
              </a:path>
            </a:pathLst>
          </a:custGeom>
          <a:noFill/>
        </p:spPr>
        <p:txBody>
          <a:bodyPr/>
          <a:lstStyle/>
          <a:p>
            <a:endParaRPr lang="en-US"/>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387027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899287" y="2002971"/>
            <a:ext cx="3614653" cy="4368800"/>
          </a:xfrm>
        </p:spPr>
        <p:txBody>
          <a:bodyPr/>
          <a:lstStyle/>
          <a:p>
            <a:endParaRPr lang="en-US" dirty="0"/>
          </a:p>
        </p:txBody>
      </p:sp>
      <p:sp>
        <p:nvSpPr>
          <p:cNvPr id="2" name="Title 1"/>
          <p:cNvSpPr>
            <a:spLocks noGrp="1"/>
          </p:cNvSpPr>
          <p:nvPr>
            <p:ph type="title"/>
          </p:nvPr>
        </p:nvSpPr>
        <p:spPr/>
        <p:txBody>
          <a:bodyPr wrap="square" anchor="ctr">
            <a:noAutofit/>
          </a:bodyPr>
          <a:lstStyle>
            <a:lvl1pPr>
              <a:defRPr lang="en-US" sz="7200" b="1" kern="0">
                <a:solidFill>
                  <a:schemeClr val="tx1">
                    <a:lumMod val="75000"/>
                    <a:lumOff val="25000"/>
                  </a:schemeClr>
                </a:solidFill>
                <a:ea typeface="Open Sans" panose="020B0606030504020204" pitchFamily="34" charset="0"/>
                <a:cs typeface="Open Sans" panose="020B0606030504020204" pitchFamily="34" charset="0"/>
              </a:defRPr>
            </a:lvl1pPr>
          </a:lstStyle>
          <a:p>
            <a:pPr marL="0" lvl="0" fontAlgn="base">
              <a:lnSpc>
                <a:spcPct val="70000"/>
              </a:lnSpc>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4760686" y="2002971"/>
            <a:ext cx="6593114" cy="436880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25205908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txBox="1">
            <a:spLocks/>
          </p:cNvSpPr>
          <p:nvPr userDrawn="1"/>
        </p:nvSpPr>
        <p:spPr>
          <a:xfrm>
            <a:off x="10140113" y="6448407"/>
            <a:ext cx="1734387" cy="313887"/>
          </a:xfrm>
          <a:prstGeom prst="rect">
            <a:avLst/>
          </a:prstGeom>
          <a:noFill/>
          <a:ln>
            <a:solidFill>
              <a:schemeClr val="bg1"/>
            </a:solid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65000"/>
                  </a:schemeClr>
                </a:solidFill>
                <a:latin typeface="+mj-lt"/>
              </a:rPr>
              <a:t>WWW.YOURCOMPANY.COM</a:t>
            </a:r>
            <a:endParaRPr lang="en-US" sz="1000" dirty="0">
              <a:solidFill>
                <a:schemeClr val="bg1">
                  <a:lumMod val="65000"/>
                </a:schemeClr>
              </a:solidFill>
              <a:latin typeface="+mj-lt"/>
            </a:endParaRPr>
          </a:p>
        </p:txBody>
      </p:sp>
      <p:grpSp>
        <p:nvGrpSpPr>
          <p:cNvPr id="8" name="Group 7"/>
          <p:cNvGrpSpPr/>
          <p:nvPr userDrawn="1"/>
        </p:nvGrpSpPr>
        <p:grpSpPr>
          <a:xfrm>
            <a:off x="183313" y="137755"/>
            <a:ext cx="585945" cy="446111"/>
            <a:chOff x="1749703" y="2330672"/>
            <a:chExt cx="585945" cy="446111"/>
          </a:xfrm>
          <a:solidFill>
            <a:srgbClr val="40BAB1"/>
          </a:solidFill>
        </p:grpSpPr>
        <p:sp>
          <p:nvSpPr>
            <p:cNvPr id="9" name="Right Triangle 8"/>
            <p:cNvSpPr/>
            <p:nvPr/>
          </p:nvSpPr>
          <p:spPr>
            <a:xfrm flipV="1">
              <a:off x="1976024" y="2330672"/>
              <a:ext cx="359624" cy="37796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Lato Light" panose="020F0402020204030203" pitchFamily="34" charset="0"/>
                <a:cs typeface="Lato Light" panose="020F0402020204030203" pitchFamily="34" charset="0"/>
              </a:endParaRPr>
            </a:p>
          </p:txBody>
        </p:sp>
        <p:sp>
          <p:nvSpPr>
            <p:cNvPr id="10" name="Rectangle 9"/>
            <p:cNvSpPr/>
            <p:nvPr/>
          </p:nvSpPr>
          <p:spPr>
            <a:xfrm>
              <a:off x="1749703" y="2330672"/>
              <a:ext cx="446111" cy="446111"/>
            </a:xfrm>
            <a:prstGeom prst="rect">
              <a:avLst/>
            </a:prstGeom>
            <a:solidFill>
              <a:schemeClr val="accent1"/>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Lato Light" panose="020F0402020204030203" pitchFamily="34" charset="0"/>
                <a:ea typeface="Roboto Light" panose="02000000000000000000" pitchFamily="2" charset="0"/>
                <a:cs typeface="Lato Light" panose="020F0402020204030203" pitchFamily="34" charset="0"/>
              </a:endParaRPr>
            </a:p>
          </p:txBody>
        </p:sp>
      </p:grpSp>
      <p:sp>
        <p:nvSpPr>
          <p:cNvPr id="6" name="Slide Number Placeholder 5"/>
          <p:cNvSpPr>
            <a:spLocks noGrp="1"/>
          </p:cNvSpPr>
          <p:nvPr>
            <p:ph type="sldNum" sz="quarter" idx="4"/>
          </p:nvPr>
        </p:nvSpPr>
        <p:spPr>
          <a:xfrm>
            <a:off x="183313" y="209529"/>
            <a:ext cx="446111" cy="313887"/>
          </a:xfrm>
          <a:prstGeom prst="rect">
            <a:avLst/>
          </a:prstGeom>
          <a:noFill/>
        </p:spPr>
        <p:txBody>
          <a:bodyPr anchor="ctr"/>
          <a:lstStyle>
            <a:lvl1pPr algn="ctr">
              <a:defRPr lang="en-US" sz="1000" smtClean="0">
                <a:solidFill>
                  <a:schemeClr val="bg1"/>
                </a:solidFill>
                <a:latin typeface="+mj-lt"/>
              </a:defRPr>
            </a:lvl1p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2391357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 id="2147483680" r:id="rId4"/>
    <p:sldLayoutId id="2147483689" r:id="rId5"/>
    <p:sldLayoutId id="2147483681" r:id="rId6"/>
    <p:sldLayoutId id="2147483682" r:id="rId7"/>
    <p:sldLayoutId id="2147483673" r:id="rId8"/>
    <p:sldLayoutId id="2147483663" r:id="rId9"/>
    <p:sldLayoutId id="2147483676" r:id="rId10"/>
    <p:sldLayoutId id="2147483677" r:id="rId11"/>
    <p:sldLayoutId id="2147483679" r:id="rId12"/>
    <p:sldLayoutId id="2147483692" r:id="rId13"/>
    <p:sldLayoutId id="2147483693" r:id="rId14"/>
    <p:sldLayoutId id="2147483694" r:id="rId15"/>
    <p:sldLayoutId id="2147483695" r:id="rId16"/>
    <p:sldLayoutId id="2147483697" r:id="rId17"/>
    <p:sldLayoutId id="2147483678" r:id="rId18"/>
    <p:sldLayoutId id="2147483664" r:id="rId19"/>
    <p:sldLayoutId id="2147483672" r:id="rId20"/>
    <p:sldLayoutId id="2147483667" r:id="rId21"/>
    <p:sldLayoutId id="2147483671" r:id="rId22"/>
    <p:sldLayoutId id="2147483662" r:id="rId23"/>
    <p:sldLayoutId id="2147483668" r:id="rId24"/>
    <p:sldLayoutId id="2147483669" r:id="rId25"/>
    <p:sldLayoutId id="2147483670" r:id="rId26"/>
    <p:sldLayoutId id="2147483666" r:id="rId27"/>
    <p:sldLayoutId id="2147483665" r:id="rId28"/>
    <p:sldLayoutId id="2147483699" r:id="rId29"/>
    <p:sldLayoutId id="2147483661" r:id="rId30"/>
    <p:sldLayoutId id="2147483660" r:id="rId31"/>
    <p:sldLayoutId id="2147483657" r:id="rId32"/>
    <p:sldLayoutId id="2147483674" r:id="rId33"/>
    <p:sldLayoutId id="2147483658" r:id="rId34"/>
    <p:sldLayoutId id="2147483690" r:id="rId35"/>
    <p:sldLayoutId id="2147483683" r:id="rId36"/>
    <p:sldLayoutId id="2147483684" r:id="rId37"/>
    <p:sldLayoutId id="2147483685" r:id="rId38"/>
    <p:sldLayoutId id="2147483686" r:id="rId39"/>
    <p:sldLayoutId id="2147483687" r:id="rId40"/>
    <p:sldLayoutId id="2147483659" r:id="rId41"/>
    <p:sldLayoutId id="2147483696" r:id="rId42"/>
    <p:sldLayoutId id="2147483651" r:id="rId43"/>
    <p:sldLayoutId id="2147483653" r:id="rId44"/>
    <p:sldLayoutId id="2147483652" r:id="rId45"/>
    <p:sldLayoutId id="2147483700" r:id="rId46"/>
    <p:sldLayoutId id="2147483691" r:id="rId47"/>
    <p:sldLayoutId id="2147483656" r:id="rId48"/>
    <p:sldLayoutId id="2147483655" r:id="rId49"/>
    <p:sldLayoutId id="2147483698" r:id="rId50"/>
    <p:sldLayoutId id="2147483675" r:id="rId51"/>
    <p:sldLayoutId id="2147483654" r:id="rId52"/>
    <p:sldLayoutId id="2147483703" r:id="rId53"/>
    <p:sldLayoutId id="2147483704" r:id="rId54"/>
    <p:sldLayoutId id="2147483706" r:id="rId55"/>
    <p:sldLayoutId id="2147483731" r:id="rId56"/>
    <p:sldLayoutId id="2147483733" r:id="rId57"/>
    <p:sldLayoutId id="2147483735" r:id="rId58"/>
  </p:sldLayoutIdLst>
  <p:txStyles>
    <p:titleStyle>
      <a:lvl1pPr algn="l" defTabSz="914400" rtl="0" eaLnBrk="1" latinLnBrk="0" hangingPunct="1">
        <a:lnSpc>
          <a:spcPct val="90000"/>
        </a:lnSpc>
        <a:spcBef>
          <a:spcPct val="0"/>
        </a:spcBef>
        <a:buNone/>
        <a:defRPr sz="6000" kern="1200">
          <a:solidFill>
            <a:schemeClr val="tx1"/>
          </a:solidFill>
          <a:latin typeface="Ostrich Sans Medium" panose="0200050800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20000"/>
                <a:lumOff val="80000"/>
              </a:schemeClr>
            </a:gs>
            <a:gs pos="47000">
              <a:schemeClr val="bg1"/>
            </a:gs>
          </a:gsLst>
          <a:lin ang="5400000" scaled="0"/>
        </a:gradFill>
        <a:effectLst/>
      </p:bgPr>
    </p:bg>
    <p:spTree>
      <p:nvGrpSpPr>
        <p:cNvPr id="1" name=""/>
        <p:cNvGrpSpPr/>
        <p:nvPr/>
      </p:nvGrpSpPr>
      <p:grpSpPr>
        <a:xfrm>
          <a:off x="0" y="0"/>
          <a:ext cx="0" cy="0"/>
          <a:chOff x="0" y="0"/>
          <a:chExt cx="0" cy="0"/>
        </a:xfrm>
      </p:grpSpPr>
      <p:sp>
        <p:nvSpPr>
          <p:cNvPr id="10" name="Rectangle 9"/>
          <p:cNvSpPr/>
          <p:nvPr/>
        </p:nvSpPr>
        <p:spPr>
          <a:xfrm>
            <a:off x="1508207" y="3744991"/>
            <a:ext cx="6769573" cy="2462213"/>
          </a:xfrm>
          <a:prstGeom prst="rect">
            <a:avLst/>
          </a:prstGeom>
        </p:spPr>
        <p:txBody>
          <a:bodyPr wrap="square">
            <a:spAutoFit/>
          </a:bodyPr>
          <a:lstStyle/>
          <a:p>
            <a:r>
              <a:rPr lang="en-US" sz="2800" b="1" dirty="0" smtClean="0">
                <a:solidFill>
                  <a:schemeClr val="tx1">
                    <a:lumMod val="95000"/>
                    <a:lumOff val="5000"/>
                  </a:schemeClr>
                </a:solidFill>
                <a:latin typeface="Baskerville Old Face" panose="02020602080505020303" pitchFamily="18" charset="0"/>
                <a:cs typeface="Adobe Hebrew" panose="02040503050201020203" pitchFamily="18" charset="-79"/>
              </a:rPr>
              <a:t>Opportunities Unveiled </a:t>
            </a:r>
          </a:p>
          <a:p>
            <a:pPr algn="ctr"/>
            <a:endParaRPr lang="en-US" b="1" dirty="0" smtClean="0">
              <a:solidFill>
                <a:schemeClr val="tx1">
                  <a:lumMod val="95000"/>
                  <a:lumOff val="5000"/>
                </a:schemeClr>
              </a:solidFill>
              <a:latin typeface="Adobe Hebrew" panose="02040503050201020203" pitchFamily="18" charset="-79"/>
              <a:cs typeface="Adobe Hebrew" panose="02040503050201020203" pitchFamily="18" charset="-79"/>
            </a:endParaRPr>
          </a:p>
          <a:p>
            <a:pPr algn="ctr"/>
            <a:endParaRPr lang="en-US" b="1" dirty="0" smtClean="0">
              <a:solidFill>
                <a:schemeClr val="tx1">
                  <a:lumMod val="95000"/>
                  <a:lumOff val="5000"/>
                </a:schemeClr>
              </a:solidFill>
              <a:latin typeface="Adobe Hebrew" panose="02040503050201020203" pitchFamily="18" charset="-79"/>
              <a:cs typeface="Adobe Hebrew" panose="02040503050201020203" pitchFamily="18" charset="-79"/>
            </a:endParaRPr>
          </a:p>
          <a:p>
            <a:pPr algn="ctr"/>
            <a:endParaRPr lang="en-US" b="1" dirty="0" smtClean="0">
              <a:solidFill>
                <a:schemeClr val="tx1">
                  <a:lumMod val="95000"/>
                  <a:lumOff val="5000"/>
                </a:schemeClr>
              </a:solidFill>
              <a:latin typeface="Adobe Hebrew" panose="02040503050201020203" pitchFamily="18" charset="-79"/>
              <a:cs typeface="Adobe Hebrew" panose="02040503050201020203" pitchFamily="18" charset="-79"/>
            </a:endParaRPr>
          </a:p>
          <a:p>
            <a:r>
              <a:rPr lang="en-US" dirty="0" smtClean="0">
                <a:solidFill>
                  <a:schemeClr val="tx1">
                    <a:lumMod val="95000"/>
                    <a:lumOff val="5000"/>
                  </a:schemeClr>
                </a:solidFill>
                <a:latin typeface="Elephant" panose="02020904090505020303" pitchFamily="18" charset="0"/>
                <a:cs typeface="Adobe Hebrew" panose="02040503050201020203" pitchFamily="18" charset="-79"/>
              </a:rPr>
              <a:t>Pedram Soltani</a:t>
            </a:r>
          </a:p>
          <a:p>
            <a:r>
              <a:rPr lang="en-US" dirty="0" smtClean="0">
                <a:solidFill>
                  <a:schemeClr val="tx1">
                    <a:lumMod val="95000"/>
                    <a:lumOff val="5000"/>
                  </a:schemeClr>
                </a:solidFill>
                <a:latin typeface="Elephant" panose="02020904090505020303" pitchFamily="18" charset="0"/>
                <a:cs typeface="Adobe Hebrew" panose="02040503050201020203" pitchFamily="18" charset="-79"/>
              </a:rPr>
              <a:t>First Vice President</a:t>
            </a:r>
          </a:p>
          <a:p>
            <a:r>
              <a:rPr lang="en-US" dirty="0" smtClean="0">
                <a:solidFill>
                  <a:schemeClr val="tx1">
                    <a:lumMod val="95000"/>
                    <a:lumOff val="5000"/>
                  </a:schemeClr>
                </a:solidFill>
                <a:latin typeface="Elephant" panose="02020904090505020303" pitchFamily="18" charset="0"/>
                <a:cs typeface="Adobe Hebrew" panose="02040503050201020203" pitchFamily="18" charset="-79"/>
              </a:rPr>
              <a:t>Iran Chamber of Commerce, Industries, Mines &amp; Agriculture (ICCIMA)</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0404" y="3937919"/>
            <a:ext cx="2805827" cy="2244662"/>
          </a:xfrm>
          <a:prstGeom prst="rect">
            <a:avLst/>
          </a:prstGeom>
          <a:ln>
            <a:noFill/>
          </a:ln>
          <a:effectLst>
            <a:outerShdw blurRad="292100" dist="139700" dir="2700000" algn="tl" rotWithShape="0">
              <a:srgbClr val="333333">
                <a:alpha val="65000"/>
              </a:srgbClr>
            </a:outerShdw>
          </a:effectLst>
        </p:spPr>
      </p:pic>
      <p:sp>
        <p:nvSpPr>
          <p:cNvPr id="45" name="Shape 34"/>
          <p:cNvSpPr/>
          <p:nvPr/>
        </p:nvSpPr>
        <p:spPr>
          <a:xfrm>
            <a:off x="2932117" y="1651000"/>
            <a:ext cx="4321864" cy="1347357"/>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6"/>
          </a:soli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sz="3200"/>
          </a:p>
        </p:txBody>
      </p:sp>
      <p:sp>
        <p:nvSpPr>
          <p:cNvPr id="42" name="Shape 34"/>
          <p:cNvSpPr/>
          <p:nvPr/>
        </p:nvSpPr>
        <p:spPr>
          <a:xfrm>
            <a:off x="4484390" y="2357664"/>
            <a:ext cx="4309623" cy="163976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bg2">
              <a:lumMod val="90000"/>
            </a:schemeClr>
          </a:soli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sz="3200"/>
          </a:p>
        </p:txBody>
      </p:sp>
      <p:sp>
        <p:nvSpPr>
          <p:cNvPr id="43" name="Shape 37"/>
          <p:cNvSpPr/>
          <p:nvPr/>
        </p:nvSpPr>
        <p:spPr>
          <a:xfrm>
            <a:off x="7443104" y="3098217"/>
            <a:ext cx="1978343" cy="752737"/>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rgbClr val="FF0000"/>
          </a:soli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sz="3200"/>
          </a:p>
        </p:txBody>
      </p:sp>
      <p:sp>
        <p:nvSpPr>
          <p:cNvPr id="44" name="Shape 35"/>
          <p:cNvSpPr/>
          <p:nvPr/>
        </p:nvSpPr>
        <p:spPr>
          <a:xfrm>
            <a:off x="7938804" y="2059061"/>
            <a:ext cx="2194063" cy="997335"/>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solidFill>
            <a:srgbClr val="FF0000"/>
          </a:soli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sz="3200"/>
          </a:p>
        </p:txBody>
      </p:sp>
      <p:sp>
        <p:nvSpPr>
          <p:cNvPr id="46" name="Shape 36"/>
          <p:cNvSpPr/>
          <p:nvPr/>
        </p:nvSpPr>
        <p:spPr>
          <a:xfrm rot="962435">
            <a:off x="9306587" y="3024552"/>
            <a:ext cx="1383569" cy="52643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rgbClr val="FF0000"/>
          </a:soli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sz="3200"/>
          </a:p>
        </p:txBody>
      </p:sp>
      <p:sp>
        <p:nvSpPr>
          <p:cNvPr id="37" name="Slide Number Placeholder 5"/>
          <p:cNvSpPr txBox="1">
            <a:spLocks/>
          </p:cNvSpPr>
          <p:nvPr/>
        </p:nvSpPr>
        <p:spPr>
          <a:xfrm>
            <a:off x="1593263" y="2235722"/>
            <a:ext cx="3533914" cy="1641347"/>
          </a:xfrm>
          <a:prstGeom prst="rect">
            <a:avLst/>
          </a:prstGeom>
          <a:effectLst>
            <a:outerShdw blurRad="50800" dist="38100" dir="5400000" algn="t" rotWithShape="0">
              <a:prstClr val="black">
                <a:alpha val="40000"/>
              </a:prstClr>
            </a:outerShdw>
          </a:effectLst>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7">
              <a:defRPr/>
            </a:pPr>
            <a:r>
              <a:rPr lang="en-US" sz="10666"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emon/Milk"/>
                <a:ea typeface="Roboto Condensed bold" panose="02000000000000000000" pitchFamily="2" charset="0"/>
                <a:cs typeface="Lemon/Milk"/>
              </a:rPr>
              <a:t>IRAN</a:t>
            </a:r>
            <a:endParaRPr lang="en-US" sz="10666"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emon/Milk"/>
              <a:ea typeface="Roboto Condensed bold" panose="02000000000000000000" pitchFamily="2" charset="0"/>
              <a:cs typeface="Lemon/Milk"/>
            </a:endParaRPr>
          </a:p>
        </p:txBody>
      </p:sp>
      <p:sp>
        <p:nvSpPr>
          <p:cNvPr id="9" name="Rectangle 8"/>
          <p:cNvSpPr/>
          <p:nvPr/>
        </p:nvSpPr>
        <p:spPr>
          <a:xfrm>
            <a:off x="8794013" y="1642373"/>
            <a:ext cx="3320299" cy="830997"/>
          </a:xfrm>
          <a:prstGeom prst="rect">
            <a:avLst/>
          </a:prstGeom>
        </p:spPr>
        <p:txBody>
          <a:bodyPr wrap="square">
            <a:spAutoFit/>
          </a:bodyPr>
          <a:lstStyle/>
          <a:p>
            <a:pPr algn="ctr">
              <a:lnSpc>
                <a:spcPct val="150000"/>
              </a:lnSpc>
            </a:pPr>
            <a:r>
              <a:rPr lang="en-US" b="1" dirty="0" smtClean="0">
                <a:latin typeface="Constantia" panose="02030602050306030303" pitchFamily="18" charset="0"/>
              </a:rPr>
              <a:t>C</a:t>
            </a:r>
            <a:r>
              <a:rPr lang="en-US" b="1" dirty="0" smtClean="0">
                <a:solidFill>
                  <a:srgbClr val="00B050"/>
                </a:solidFill>
                <a:latin typeface="Constantia" panose="02030602050306030303" pitchFamily="18" charset="0"/>
              </a:rPr>
              <a:t>A</a:t>
            </a:r>
            <a:r>
              <a:rPr lang="en-US" b="1" dirty="0" smtClean="0">
                <a:latin typeface="Constantia" panose="02030602050306030303" pitchFamily="18" charset="0"/>
              </a:rPr>
              <a:t>CCI </a:t>
            </a:r>
            <a:r>
              <a:rPr lang="en-US" sz="3200" b="1" dirty="0" smtClean="0">
                <a:latin typeface="Constantia" panose="02030602050306030303" pitchFamily="18" charset="0"/>
              </a:rPr>
              <a:t>2017</a:t>
            </a:r>
            <a:r>
              <a:rPr lang="en-US" b="1" dirty="0" smtClean="0">
                <a:latin typeface="Constantia" panose="02030602050306030303" pitchFamily="18" charset="0"/>
              </a:rPr>
              <a:t> </a:t>
            </a:r>
            <a:r>
              <a:rPr lang="en-US" b="1" dirty="0" smtClean="0">
                <a:solidFill>
                  <a:srgbClr val="FF0000"/>
                </a:solidFill>
                <a:latin typeface="Constantia" panose="02030602050306030303" pitchFamily="18" charset="0"/>
              </a:rPr>
              <a:t>Sydney</a:t>
            </a:r>
            <a:endParaRPr lang="en-US" b="1" dirty="0">
              <a:solidFill>
                <a:srgbClr val="FF0000"/>
              </a:solidFill>
              <a:latin typeface="Constantia" panose="02030602050306030303" pitchFamily="18" charset="0"/>
              <a:ea typeface="Open Sans Semibold" panose="020B0706030804020204" pitchFamily="34" charset="0"/>
              <a:cs typeface="Open Sans Semibold" panose="020B0706030804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162" y="437171"/>
            <a:ext cx="1604814" cy="153564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994" y="410506"/>
            <a:ext cx="1562306" cy="1562306"/>
          </a:xfrm>
          <a:prstGeom prst="rect">
            <a:avLst/>
          </a:prstGeom>
        </p:spPr>
      </p:pic>
    </p:spTree>
    <p:extLst>
      <p:ext uri="{BB962C8B-B14F-4D97-AF65-F5344CB8AC3E}">
        <p14:creationId xmlns:p14="http://schemas.microsoft.com/office/powerpoint/2010/main" val="1495668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20000"/>
                <a:lumOff val="80000"/>
              </a:schemeClr>
            </a:gs>
            <a:gs pos="47000">
              <a:schemeClr val="bg1"/>
            </a:gs>
          </a:gsLst>
          <a:lin ang="5400000" scaled="0"/>
        </a:gradFill>
        <a:effectLst/>
      </p:bgPr>
    </p:bg>
    <p:spTree>
      <p:nvGrpSpPr>
        <p:cNvPr id="1" name=""/>
        <p:cNvGrpSpPr/>
        <p:nvPr/>
      </p:nvGrpSpPr>
      <p:grpSpPr>
        <a:xfrm>
          <a:off x="0" y="0"/>
          <a:ext cx="0" cy="0"/>
          <a:chOff x="0" y="0"/>
          <a:chExt cx="0" cy="0"/>
        </a:xfrm>
      </p:grpSpPr>
      <p:grpSp>
        <p:nvGrpSpPr>
          <p:cNvPr id="39" name="Group 38"/>
          <p:cNvGrpSpPr/>
          <p:nvPr/>
        </p:nvGrpSpPr>
        <p:grpSpPr>
          <a:xfrm>
            <a:off x="4178530" y="2214652"/>
            <a:ext cx="3795419" cy="4761057"/>
            <a:chOff x="4459981" y="1975556"/>
            <a:chExt cx="3795419" cy="4761057"/>
          </a:xfrm>
        </p:grpSpPr>
        <p:sp>
          <p:nvSpPr>
            <p:cNvPr id="45" name="Shape 8065"/>
            <p:cNvSpPr/>
            <p:nvPr/>
          </p:nvSpPr>
          <p:spPr>
            <a:xfrm>
              <a:off x="7066997" y="2238375"/>
              <a:ext cx="1188403" cy="4317144"/>
            </a:xfrm>
            <a:custGeom>
              <a:avLst/>
              <a:gdLst/>
              <a:ahLst/>
              <a:cxnLst>
                <a:cxn ang="0">
                  <a:pos x="wd2" y="hd2"/>
                </a:cxn>
                <a:cxn ang="5400000">
                  <a:pos x="wd2" y="hd2"/>
                </a:cxn>
                <a:cxn ang="10800000">
                  <a:pos x="wd2" y="hd2"/>
                </a:cxn>
                <a:cxn ang="16200000">
                  <a:pos x="wd2" y="hd2"/>
                </a:cxn>
              </a:cxnLst>
              <a:rect l="0" t="0" r="r" b="b"/>
              <a:pathLst>
                <a:path w="21496" h="21287" extrusionOk="0">
                  <a:moveTo>
                    <a:pt x="18898" y="5020"/>
                  </a:moveTo>
                  <a:cubicBezTo>
                    <a:pt x="17015" y="4295"/>
                    <a:pt x="15605" y="3702"/>
                    <a:pt x="15055" y="3538"/>
                  </a:cubicBezTo>
                  <a:cubicBezTo>
                    <a:pt x="14505" y="3375"/>
                    <a:pt x="14195" y="3323"/>
                    <a:pt x="13213" y="3273"/>
                  </a:cubicBezTo>
                  <a:cubicBezTo>
                    <a:pt x="12234" y="3221"/>
                    <a:pt x="10589" y="3212"/>
                    <a:pt x="10431" y="3089"/>
                  </a:cubicBezTo>
                  <a:cubicBezTo>
                    <a:pt x="10276" y="2967"/>
                    <a:pt x="10349" y="2936"/>
                    <a:pt x="10701" y="2732"/>
                  </a:cubicBezTo>
                  <a:cubicBezTo>
                    <a:pt x="11059" y="2526"/>
                    <a:pt x="12193" y="1935"/>
                    <a:pt x="12269" y="1741"/>
                  </a:cubicBezTo>
                  <a:cubicBezTo>
                    <a:pt x="12350" y="1548"/>
                    <a:pt x="14000" y="628"/>
                    <a:pt x="11770" y="280"/>
                  </a:cubicBezTo>
                  <a:cubicBezTo>
                    <a:pt x="9526" y="-66"/>
                    <a:pt x="6589" y="-200"/>
                    <a:pt x="5096" y="525"/>
                  </a:cubicBezTo>
                  <a:cubicBezTo>
                    <a:pt x="4356" y="904"/>
                    <a:pt x="4630" y="1189"/>
                    <a:pt x="4589" y="1261"/>
                  </a:cubicBezTo>
                  <a:cubicBezTo>
                    <a:pt x="4589" y="1261"/>
                    <a:pt x="3805" y="1230"/>
                    <a:pt x="4115" y="1474"/>
                  </a:cubicBezTo>
                  <a:cubicBezTo>
                    <a:pt x="4429" y="1721"/>
                    <a:pt x="4470" y="1783"/>
                    <a:pt x="4470" y="1873"/>
                  </a:cubicBezTo>
                  <a:cubicBezTo>
                    <a:pt x="4470" y="1966"/>
                    <a:pt x="4392" y="1956"/>
                    <a:pt x="4705" y="1966"/>
                  </a:cubicBezTo>
                  <a:cubicBezTo>
                    <a:pt x="5026" y="1976"/>
                    <a:pt x="5728" y="2283"/>
                    <a:pt x="5451" y="2436"/>
                  </a:cubicBezTo>
                  <a:lnTo>
                    <a:pt x="4630" y="2793"/>
                  </a:lnTo>
                  <a:cubicBezTo>
                    <a:pt x="4589" y="2936"/>
                    <a:pt x="4276" y="2926"/>
                    <a:pt x="3768" y="3079"/>
                  </a:cubicBezTo>
                  <a:cubicBezTo>
                    <a:pt x="3258" y="3232"/>
                    <a:pt x="40" y="3640"/>
                    <a:pt x="1" y="4119"/>
                  </a:cubicBezTo>
                  <a:cubicBezTo>
                    <a:pt x="-35" y="4601"/>
                    <a:pt x="868" y="5347"/>
                    <a:pt x="1842" y="6000"/>
                  </a:cubicBezTo>
                  <a:cubicBezTo>
                    <a:pt x="2825" y="6654"/>
                    <a:pt x="3691" y="6929"/>
                    <a:pt x="3691" y="7521"/>
                  </a:cubicBezTo>
                  <a:cubicBezTo>
                    <a:pt x="3691" y="8113"/>
                    <a:pt x="2431" y="9338"/>
                    <a:pt x="2393" y="9554"/>
                  </a:cubicBezTo>
                  <a:cubicBezTo>
                    <a:pt x="2356" y="9768"/>
                    <a:pt x="2510" y="9727"/>
                    <a:pt x="2860" y="9738"/>
                  </a:cubicBezTo>
                  <a:cubicBezTo>
                    <a:pt x="3214" y="9748"/>
                    <a:pt x="2548" y="10065"/>
                    <a:pt x="3024" y="10729"/>
                  </a:cubicBezTo>
                  <a:cubicBezTo>
                    <a:pt x="3491" y="11392"/>
                    <a:pt x="4042" y="12269"/>
                    <a:pt x="4042" y="12853"/>
                  </a:cubicBezTo>
                  <a:cubicBezTo>
                    <a:pt x="4042" y="13433"/>
                    <a:pt x="3923" y="14108"/>
                    <a:pt x="4861" y="14230"/>
                  </a:cubicBezTo>
                  <a:cubicBezTo>
                    <a:pt x="5807" y="14353"/>
                    <a:pt x="6980" y="14221"/>
                    <a:pt x="6941" y="14455"/>
                  </a:cubicBezTo>
                  <a:cubicBezTo>
                    <a:pt x="6899" y="14689"/>
                    <a:pt x="5295" y="15528"/>
                    <a:pt x="5767" y="16273"/>
                  </a:cubicBezTo>
                  <a:cubicBezTo>
                    <a:pt x="6237" y="17019"/>
                    <a:pt x="6626" y="17775"/>
                    <a:pt x="6152" y="17826"/>
                  </a:cubicBezTo>
                  <a:cubicBezTo>
                    <a:pt x="5684" y="17876"/>
                    <a:pt x="4001" y="18325"/>
                    <a:pt x="4742" y="18694"/>
                  </a:cubicBezTo>
                  <a:cubicBezTo>
                    <a:pt x="5139" y="18847"/>
                    <a:pt x="5646" y="18694"/>
                    <a:pt x="5646" y="19010"/>
                  </a:cubicBezTo>
                  <a:cubicBezTo>
                    <a:pt x="5646" y="19328"/>
                    <a:pt x="5684" y="19520"/>
                    <a:pt x="5684" y="19520"/>
                  </a:cubicBezTo>
                  <a:lnTo>
                    <a:pt x="5924" y="19531"/>
                  </a:lnTo>
                  <a:cubicBezTo>
                    <a:pt x="5924" y="19531"/>
                    <a:pt x="5767" y="19562"/>
                    <a:pt x="5728" y="19632"/>
                  </a:cubicBezTo>
                  <a:cubicBezTo>
                    <a:pt x="5728" y="19632"/>
                    <a:pt x="4356" y="20604"/>
                    <a:pt x="5139" y="20869"/>
                  </a:cubicBezTo>
                  <a:cubicBezTo>
                    <a:pt x="5924" y="21134"/>
                    <a:pt x="6626" y="21400"/>
                    <a:pt x="7370" y="21237"/>
                  </a:cubicBezTo>
                  <a:cubicBezTo>
                    <a:pt x="8116" y="21073"/>
                    <a:pt x="9178" y="20848"/>
                    <a:pt x="9178" y="20502"/>
                  </a:cubicBezTo>
                  <a:cubicBezTo>
                    <a:pt x="9178" y="20153"/>
                    <a:pt x="8979" y="19999"/>
                    <a:pt x="9452" y="20052"/>
                  </a:cubicBezTo>
                  <a:cubicBezTo>
                    <a:pt x="9920" y="20104"/>
                    <a:pt x="12156" y="20124"/>
                    <a:pt x="13213" y="20124"/>
                  </a:cubicBezTo>
                  <a:cubicBezTo>
                    <a:pt x="14272" y="20124"/>
                    <a:pt x="14469" y="20072"/>
                    <a:pt x="13918" y="19999"/>
                  </a:cubicBezTo>
                  <a:cubicBezTo>
                    <a:pt x="13371" y="19930"/>
                    <a:pt x="10818" y="19632"/>
                    <a:pt x="10548" y="19071"/>
                  </a:cubicBezTo>
                  <a:cubicBezTo>
                    <a:pt x="10276" y="18510"/>
                    <a:pt x="9645" y="17959"/>
                    <a:pt x="10780" y="17049"/>
                  </a:cubicBezTo>
                  <a:cubicBezTo>
                    <a:pt x="11920" y="16141"/>
                    <a:pt x="12269" y="15579"/>
                    <a:pt x="12586" y="15160"/>
                  </a:cubicBezTo>
                  <a:cubicBezTo>
                    <a:pt x="13179" y="14077"/>
                    <a:pt x="12980" y="14087"/>
                    <a:pt x="13803" y="13975"/>
                  </a:cubicBezTo>
                  <a:cubicBezTo>
                    <a:pt x="13803" y="13975"/>
                    <a:pt x="14354" y="13873"/>
                    <a:pt x="14975" y="13833"/>
                  </a:cubicBezTo>
                  <a:cubicBezTo>
                    <a:pt x="15605" y="13791"/>
                    <a:pt x="16586" y="13731"/>
                    <a:pt x="16623" y="13535"/>
                  </a:cubicBezTo>
                  <a:cubicBezTo>
                    <a:pt x="16663" y="13342"/>
                    <a:pt x="16701" y="12097"/>
                    <a:pt x="16861" y="11625"/>
                  </a:cubicBezTo>
                  <a:cubicBezTo>
                    <a:pt x="17015" y="11156"/>
                    <a:pt x="17369" y="10318"/>
                    <a:pt x="17291" y="9961"/>
                  </a:cubicBezTo>
                  <a:cubicBezTo>
                    <a:pt x="17216" y="9606"/>
                    <a:pt x="16937" y="9410"/>
                    <a:pt x="17328" y="9329"/>
                  </a:cubicBezTo>
                  <a:cubicBezTo>
                    <a:pt x="17721" y="9248"/>
                    <a:pt x="18116" y="9135"/>
                    <a:pt x="18116" y="9135"/>
                  </a:cubicBezTo>
                  <a:cubicBezTo>
                    <a:pt x="18116" y="9135"/>
                    <a:pt x="17408" y="8592"/>
                    <a:pt x="17291" y="8389"/>
                  </a:cubicBezTo>
                  <a:cubicBezTo>
                    <a:pt x="17175" y="8185"/>
                    <a:pt x="16154" y="7613"/>
                    <a:pt x="16586" y="7501"/>
                  </a:cubicBezTo>
                  <a:cubicBezTo>
                    <a:pt x="17015" y="7388"/>
                    <a:pt x="19566" y="6929"/>
                    <a:pt x="20348" y="6785"/>
                  </a:cubicBezTo>
                  <a:cubicBezTo>
                    <a:pt x="21135" y="6643"/>
                    <a:pt x="21565" y="6541"/>
                    <a:pt x="21487" y="6287"/>
                  </a:cubicBezTo>
                  <a:cubicBezTo>
                    <a:pt x="21407" y="6030"/>
                    <a:pt x="20781" y="5745"/>
                    <a:pt x="18898" y="5020"/>
                  </a:cubicBezTo>
                  <a:close/>
                </a:path>
              </a:pathLst>
            </a:custGeom>
            <a:solidFill>
              <a:schemeClr val="accent4"/>
            </a:solidFill>
            <a:ln w="12700">
              <a:miter lim="400000"/>
            </a:ln>
          </p:spPr>
          <p:txBody>
            <a:bodyPr lIns="19051" tIns="19051" rIns="19051" bIns="19051" anchor="ct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27" name="Group 26"/>
            <p:cNvGrpSpPr/>
            <p:nvPr/>
          </p:nvGrpSpPr>
          <p:grpSpPr>
            <a:xfrm>
              <a:off x="4459981" y="1975556"/>
              <a:ext cx="3531710" cy="4761057"/>
              <a:chOff x="4459981" y="1975556"/>
              <a:chExt cx="3531710" cy="4761057"/>
            </a:xfrm>
          </p:grpSpPr>
          <p:sp>
            <p:nvSpPr>
              <p:cNvPr id="29" name="Rounded Rectangle 28"/>
              <p:cNvSpPr/>
              <p:nvPr/>
            </p:nvSpPr>
            <p:spPr>
              <a:xfrm>
                <a:off x="7297968" y="4765979"/>
                <a:ext cx="693723" cy="1217076"/>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hape 8065"/>
              <p:cNvSpPr/>
              <p:nvPr/>
            </p:nvSpPr>
            <p:spPr>
              <a:xfrm flipH="1">
                <a:off x="4459981" y="2197512"/>
                <a:ext cx="1188403" cy="4317144"/>
              </a:xfrm>
              <a:custGeom>
                <a:avLst/>
                <a:gdLst/>
                <a:ahLst/>
                <a:cxnLst>
                  <a:cxn ang="0">
                    <a:pos x="wd2" y="hd2"/>
                  </a:cxn>
                  <a:cxn ang="5400000">
                    <a:pos x="wd2" y="hd2"/>
                  </a:cxn>
                  <a:cxn ang="10800000">
                    <a:pos x="wd2" y="hd2"/>
                  </a:cxn>
                  <a:cxn ang="16200000">
                    <a:pos x="wd2" y="hd2"/>
                  </a:cxn>
                </a:cxnLst>
                <a:rect l="0" t="0" r="r" b="b"/>
                <a:pathLst>
                  <a:path w="21496" h="21287" extrusionOk="0">
                    <a:moveTo>
                      <a:pt x="18898" y="5020"/>
                    </a:moveTo>
                    <a:cubicBezTo>
                      <a:pt x="17015" y="4295"/>
                      <a:pt x="15605" y="3702"/>
                      <a:pt x="15055" y="3538"/>
                    </a:cubicBezTo>
                    <a:cubicBezTo>
                      <a:pt x="14505" y="3375"/>
                      <a:pt x="14195" y="3323"/>
                      <a:pt x="13213" y="3273"/>
                    </a:cubicBezTo>
                    <a:cubicBezTo>
                      <a:pt x="12234" y="3221"/>
                      <a:pt x="10589" y="3212"/>
                      <a:pt x="10431" y="3089"/>
                    </a:cubicBezTo>
                    <a:cubicBezTo>
                      <a:pt x="10276" y="2967"/>
                      <a:pt x="10349" y="2936"/>
                      <a:pt x="10701" y="2732"/>
                    </a:cubicBezTo>
                    <a:cubicBezTo>
                      <a:pt x="11059" y="2526"/>
                      <a:pt x="12193" y="1935"/>
                      <a:pt x="12269" y="1741"/>
                    </a:cubicBezTo>
                    <a:cubicBezTo>
                      <a:pt x="12350" y="1548"/>
                      <a:pt x="14000" y="628"/>
                      <a:pt x="11770" y="280"/>
                    </a:cubicBezTo>
                    <a:cubicBezTo>
                      <a:pt x="9526" y="-66"/>
                      <a:pt x="6589" y="-200"/>
                      <a:pt x="5096" y="525"/>
                    </a:cubicBezTo>
                    <a:cubicBezTo>
                      <a:pt x="4356" y="904"/>
                      <a:pt x="4630" y="1189"/>
                      <a:pt x="4589" y="1261"/>
                    </a:cubicBezTo>
                    <a:cubicBezTo>
                      <a:pt x="4589" y="1261"/>
                      <a:pt x="3805" y="1230"/>
                      <a:pt x="4115" y="1474"/>
                    </a:cubicBezTo>
                    <a:cubicBezTo>
                      <a:pt x="4429" y="1721"/>
                      <a:pt x="4470" y="1783"/>
                      <a:pt x="4470" y="1873"/>
                    </a:cubicBezTo>
                    <a:cubicBezTo>
                      <a:pt x="4470" y="1966"/>
                      <a:pt x="4392" y="1956"/>
                      <a:pt x="4705" y="1966"/>
                    </a:cubicBezTo>
                    <a:cubicBezTo>
                      <a:pt x="5026" y="1976"/>
                      <a:pt x="5728" y="2283"/>
                      <a:pt x="5451" y="2436"/>
                    </a:cubicBezTo>
                    <a:lnTo>
                      <a:pt x="4630" y="2793"/>
                    </a:lnTo>
                    <a:cubicBezTo>
                      <a:pt x="4589" y="2936"/>
                      <a:pt x="4276" y="2926"/>
                      <a:pt x="3768" y="3079"/>
                    </a:cubicBezTo>
                    <a:cubicBezTo>
                      <a:pt x="3258" y="3232"/>
                      <a:pt x="40" y="3640"/>
                      <a:pt x="1" y="4119"/>
                    </a:cubicBezTo>
                    <a:cubicBezTo>
                      <a:pt x="-35" y="4601"/>
                      <a:pt x="868" y="5347"/>
                      <a:pt x="1842" y="6000"/>
                    </a:cubicBezTo>
                    <a:cubicBezTo>
                      <a:pt x="2825" y="6654"/>
                      <a:pt x="3691" y="6929"/>
                      <a:pt x="3691" y="7521"/>
                    </a:cubicBezTo>
                    <a:cubicBezTo>
                      <a:pt x="3691" y="8113"/>
                      <a:pt x="2431" y="9338"/>
                      <a:pt x="2393" y="9554"/>
                    </a:cubicBezTo>
                    <a:cubicBezTo>
                      <a:pt x="2356" y="9768"/>
                      <a:pt x="2510" y="9727"/>
                      <a:pt x="2860" y="9738"/>
                    </a:cubicBezTo>
                    <a:cubicBezTo>
                      <a:pt x="3214" y="9748"/>
                      <a:pt x="2548" y="10065"/>
                      <a:pt x="3024" y="10729"/>
                    </a:cubicBezTo>
                    <a:cubicBezTo>
                      <a:pt x="3491" y="11392"/>
                      <a:pt x="4042" y="12269"/>
                      <a:pt x="4042" y="12853"/>
                    </a:cubicBezTo>
                    <a:cubicBezTo>
                      <a:pt x="4042" y="13433"/>
                      <a:pt x="3923" y="14108"/>
                      <a:pt x="4861" y="14230"/>
                    </a:cubicBezTo>
                    <a:cubicBezTo>
                      <a:pt x="5807" y="14353"/>
                      <a:pt x="6980" y="14221"/>
                      <a:pt x="6941" y="14455"/>
                    </a:cubicBezTo>
                    <a:cubicBezTo>
                      <a:pt x="6899" y="14689"/>
                      <a:pt x="5295" y="15528"/>
                      <a:pt x="5767" y="16273"/>
                    </a:cubicBezTo>
                    <a:cubicBezTo>
                      <a:pt x="6237" y="17019"/>
                      <a:pt x="6626" y="17775"/>
                      <a:pt x="6152" y="17826"/>
                    </a:cubicBezTo>
                    <a:cubicBezTo>
                      <a:pt x="5684" y="17876"/>
                      <a:pt x="4001" y="18325"/>
                      <a:pt x="4742" y="18694"/>
                    </a:cubicBezTo>
                    <a:cubicBezTo>
                      <a:pt x="5139" y="18847"/>
                      <a:pt x="5646" y="18694"/>
                      <a:pt x="5646" y="19010"/>
                    </a:cubicBezTo>
                    <a:cubicBezTo>
                      <a:pt x="5646" y="19328"/>
                      <a:pt x="5684" y="19520"/>
                      <a:pt x="5684" y="19520"/>
                    </a:cubicBezTo>
                    <a:lnTo>
                      <a:pt x="5924" y="19531"/>
                    </a:lnTo>
                    <a:cubicBezTo>
                      <a:pt x="5924" y="19531"/>
                      <a:pt x="5767" y="19562"/>
                      <a:pt x="5728" y="19632"/>
                    </a:cubicBezTo>
                    <a:cubicBezTo>
                      <a:pt x="5728" y="19632"/>
                      <a:pt x="4356" y="20604"/>
                      <a:pt x="5139" y="20869"/>
                    </a:cubicBezTo>
                    <a:cubicBezTo>
                      <a:pt x="5924" y="21134"/>
                      <a:pt x="6626" y="21400"/>
                      <a:pt x="7370" y="21237"/>
                    </a:cubicBezTo>
                    <a:cubicBezTo>
                      <a:pt x="8116" y="21073"/>
                      <a:pt x="9178" y="20848"/>
                      <a:pt x="9178" y="20502"/>
                    </a:cubicBezTo>
                    <a:cubicBezTo>
                      <a:pt x="9178" y="20153"/>
                      <a:pt x="8979" y="19999"/>
                      <a:pt x="9452" y="20052"/>
                    </a:cubicBezTo>
                    <a:cubicBezTo>
                      <a:pt x="9920" y="20104"/>
                      <a:pt x="12156" y="20124"/>
                      <a:pt x="13213" y="20124"/>
                    </a:cubicBezTo>
                    <a:cubicBezTo>
                      <a:pt x="14272" y="20124"/>
                      <a:pt x="14469" y="20072"/>
                      <a:pt x="13918" y="19999"/>
                    </a:cubicBezTo>
                    <a:cubicBezTo>
                      <a:pt x="13371" y="19930"/>
                      <a:pt x="10818" y="19632"/>
                      <a:pt x="10548" y="19071"/>
                    </a:cubicBezTo>
                    <a:cubicBezTo>
                      <a:pt x="10276" y="18510"/>
                      <a:pt x="9645" y="17959"/>
                      <a:pt x="10780" y="17049"/>
                    </a:cubicBezTo>
                    <a:cubicBezTo>
                      <a:pt x="11920" y="16141"/>
                      <a:pt x="12269" y="15579"/>
                      <a:pt x="12586" y="15160"/>
                    </a:cubicBezTo>
                    <a:cubicBezTo>
                      <a:pt x="13179" y="14077"/>
                      <a:pt x="12980" y="14087"/>
                      <a:pt x="13803" y="13975"/>
                    </a:cubicBezTo>
                    <a:cubicBezTo>
                      <a:pt x="13803" y="13975"/>
                      <a:pt x="14354" y="13873"/>
                      <a:pt x="14975" y="13833"/>
                    </a:cubicBezTo>
                    <a:cubicBezTo>
                      <a:pt x="15605" y="13791"/>
                      <a:pt x="16586" y="13731"/>
                      <a:pt x="16623" y="13535"/>
                    </a:cubicBezTo>
                    <a:cubicBezTo>
                      <a:pt x="16663" y="13342"/>
                      <a:pt x="16701" y="12097"/>
                      <a:pt x="16861" y="11625"/>
                    </a:cubicBezTo>
                    <a:cubicBezTo>
                      <a:pt x="17015" y="11156"/>
                      <a:pt x="17369" y="10318"/>
                      <a:pt x="17291" y="9961"/>
                    </a:cubicBezTo>
                    <a:cubicBezTo>
                      <a:pt x="17216" y="9606"/>
                      <a:pt x="16937" y="9410"/>
                      <a:pt x="17328" y="9329"/>
                    </a:cubicBezTo>
                    <a:cubicBezTo>
                      <a:pt x="17721" y="9248"/>
                      <a:pt x="18116" y="9135"/>
                      <a:pt x="18116" y="9135"/>
                    </a:cubicBezTo>
                    <a:cubicBezTo>
                      <a:pt x="18116" y="9135"/>
                      <a:pt x="17408" y="8592"/>
                      <a:pt x="17291" y="8389"/>
                    </a:cubicBezTo>
                    <a:cubicBezTo>
                      <a:pt x="17175" y="8185"/>
                      <a:pt x="16154" y="7613"/>
                      <a:pt x="16586" y="7501"/>
                    </a:cubicBezTo>
                    <a:cubicBezTo>
                      <a:pt x="17015" y="7388"/>
                      <a:pt x="19566" y="6929"/>
                      <a:pt x="20348" y="6785"/>
                    </a:cubicBezTo>
                    <a:cubicBezTo>
                      <a:pt x="21135" y="6643"/>
                      <a:pt x="21565" y="6541"/>
                      <a:pt x="21487" y="6287"/>
                    </a:cubicBezTo>
                    <a:cubicBezTo>
                      <a:pt x="21407" y="6030"/>
                      <a:pt x="20781" y="5745"/>
                      <a:pt x="18898" y="5020"/>
                    </a:cubicBezTo>
                    <a:close/>
                  </a:path>
                </a:pathLst>
              </a:custGeom>
              <a:solidFill>
                <a:srgbClr val="019094"/>
              </a:solidFill>
              <a:ln w="12700">
                <a:miter lim="400000"/>
              </a:ln>
            </p:spPr>
            <p:txBody>
              <a:bodyPr lIns="19051" tIns="19051" rIns="19051" bIns="19051" anchor="ct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47" name="Shape 8064"/>
              <p:cNvSpPr/>
              <p:nvPr/>
            </p:nvSpPr>
            <p:spPr>
              <a:xfrm>
                <a:off x="5857973" y="2085514"/>
                <a:ext cx="1447073" cy="4551077"/>
              </a:xfrm>
              <a:custGeom>
                <a:avLst/>
                <a:gdLst/>
                <a:ahLst/>
                <a:cxnLst>
                  <a:cxn ang="0">
                    <a:pos x="wd2" y="hd2"/>
                  </a:cxn>
                  <a:cxn ang="5400000">
                    <a:pos x="wd2" y="hd2"/>
                  </a:cxn>
                  <a:cxn ang="10800000">
                    <a:pos x="wd2" y="hd2"/>
                  </a:cxn>
                  <a:cxn ang="16200000">
                    <a:pos x="wd2" y="hd2"/>
                  </a:cxn>
                </a:cxnLst>
                <a:rect l="0" t="0" r="r" b="b"/>
                <a:pathLst>
                  <a:path w="21162" h="21572" extrusionOk="0">
                    <a:moveTo>
                      <a:pt x="16893" y="7961"/>
                    </a:moveTo>
                    <a:cubicBezTo>
                      <a:pt x="16893" y="7961"/>
                      <a:pt x="17145" y="7159"/>
                      <a:pt x="17145" y="7375"/>
                    </a:cubicBezTo>
                    <a:cubicBezTo>
                      <a:pt x="17145" y="7591"/>
                      <a:pt x="17145" y="7786"/>
                      <a:pt x="17114" y="8105"/>
                    </a:cubicBezTo>
                    <a:cubicBezTo>
                      <a:pt x="17085" y="8423"/>
                      <a:pt x="17239" y="9236"/>
                      <a:pt x="17239" y="9236"/>
                    </a:cubicBezTo>
                    <a:cubicBezTo>
                      <a:pt x="17239" y="9236"/>
                      <a:pt x="17145" y="8978"/>
                      <a:pt x="16984" y="8659"/>
                    </a:cubicBezTo>
                    <a:cubicBezTo>
                      <a:pt x="16827" y="8340"/>
                      <a:pt x="16893" y="7961"/>
                      <a:pt x="16893" y="7961"/>
                    </a:cubicBezTo>
                    <a:close/>
                    <a:moveTo>
                      <a:pt x="13348" y="317"/>
                    </a:moveTo>
                    <a:cubicBezTo>
                      <a:pt x="13303" y="306"/>
                      <a:pt x="13255" y="297"/>
                      <a:pt x="13208" y="287"/>
                    </a:cubicBezTo>
                    <a:cubicBezTo>
                      <a:pt x="13209" y="283"/>
                      <a:pt x="13208" y="280"/>
                      <a:pt x="13209" y="276"/>
                    </a:cubicBezTo>
                    <a:cubicBezTo>
                      <a:pt x="13319" y="281"/>
                      <a:pt x="13426" y="291"/>
                      <a:pt x="13535" y="306"/>
                    </a:cubicBezTo>
                    <a:cubicBezTo>
                      <a:pt x="13474" y="306"/>
                      <a:pt x="13412" y="311"/>
                      <a:pt x="13351" y="317"/>
                    </a:cubicBezTo>
                    <a:cubicBezTo>
                      <a:pt x="13351" y="317"/>
                      <a:pt x="13351" y="317"/>
                      <a:pt x="13348" y="317"/>
                    </a:cubicBezTo>
                    <a:close/>
                    <a:moveTo>
                      <a:pt x="13165" y="280"/>
                    </a:moveTo>
                    <a:cubicBezTo>
                      <a:pt x="13161" y="279"/>
                      <a:pt x="13151" y="277"/>
                      <a:pt x="13146" y="276"/>
                    </a:cubicBezTo>
                    <a:cubicBezTo>
                      <a:pt x="13151" y="276"/>
                      <a:pt x="13161" y="276"/>
                      <a:pt x="13169" y="276"/>
                    </a:cubicBezTo>
                    <a:cubicBezTo>
                      <a:pt x="13169" y="277"/>
                      <a:pt x="13169" y="279"/>
                      <a:pt x="13165" y="280"/>
                    </a:cubicBezTo>
                    <a:close/>
                    <a:moveTo>
                      <a:pt x="12118" y="151"/>
                    </a:moveTo>
                    <a:cubicBezTo>
                      <a:pt x="12149" y="146"/>
                      <a:pt x="12184" y="142"/>
                      <a:pt x="12222" y="139"/>
                    </a:cubicBezTo>
                    <a:cubicBezTo>
                      <a:pt x="12227" y="146"/>
                      <a:pt x="12232" y="153"/>
                      <a:pt x="12239" y="161"/>
                    </a:cubicBezTo>
                    <a:cubicBezTo>
                      <a:pt x="12197" y="158"/>
                      <a:pt x="12157" y="153"/>
                      <a:pt x="12118" y="151"/>
                    </a:cubicBezTo>
                    <a:close/>
                    <a:moveTo>
                      <a:pt x="11649" y="139"/>
                    </a:moveTo>
                    <a:cubicBezTo>
                      <a:pt x="11794" y="109"/>
                      <a:pt x="11984" y="92"/>
                      <a:pt x="12170" y="88"/>
                    </a:cubicBezTo>
                    <a:cubicBezTo>
                      <a:pt x="12184" y="101"/>
                      <a:pt x="12196" y="114"/>
                      <a:pt x="12208" y="126"/>
                    </a:cubicBezTo>
                    <a:cubicBezTo>
                      <a:pt x="12141" y="128"/>
                      <a:pt x="12077" y="135"/>
                      <a:pt x="12015" y="147"/>
                    </a:cubicBezTo>
                    <a:cubicBezTo>
                      <a:pt x="11892" y="142"/>
                      <a:pt x="11768" y="139"/>
                      <a:pt x="11649" y="139"/>
                    </a:cubicBezTo>
                    <a:close/>
                    <a:moveTo>
                      <a:pt x="11184" y="149"/>
                    </a:moveTo>
                    <a:cubicBezTo>
                      <a:pt x="11218" y="136"/>
                      <a:pt x="11258" y="125"/>
                      <a:pt x="11296" y="114"/>
                    </a:cubicBezTo>
                    <a:cubicBezTo>
                      <a:pt x="11343" y="121"/>
                      <a:pt x="11384" y="129"/>
                      <a:pt x="11425" y="141"/>
                    </a:cubicBezTo>
                    <a:cubicBezTo>
                      <a:pt x="11343" y="142"/>
                      <a:pt x="11262" y="146"/>
                      <a:pt x="11184" y="149"/>
                    </a:cubicBezTo>
                    <a:close/>
                    <a:moveTo>
                      <a:pt x="10735" y="179"/>
                    </a:moveTo>
                    <a:cubicBezTo>
                      <a:pt x="10770" y="174"/>
                      <a:pt x="10803" y="169"/>
                      <a:pt x="10838" y="163"/>
                    </a:cubicBezTo>
                    <a:cubicBezTo>
                      <a:pt x="10848" y="166"/>
                      <a:pt x="10858" y="167"/>
                      <a:pt x="10866" y="169"/>
                    </a:cubicBezTo>
                    <a:cubicBezTo>
                      <a:pt x="10824" y="172"/>
                      <a:pt x="10778" y="175"/>
                      <a:pt x="10735" y="179"/>
                    </a:cubicBezTo>
                    <a:close/>
                    <a:moveTo>
                      <a:pt x="10520" y="176"/>
                    </a:moveTo>
                    <a:cubicBezTo>
                      <a:pt x="10442" y="166"/>
                      <a:pt x="10361" y="161"/>
                      <a:pt x="10276" y="161"/>
                    </a:cubicBezTo>
                    <a:cubicBezTo>
                      <a:pt x="10433" y="116"/>
                      <a:pt x="10611" y="122"/>
                      <a:pt x="10772" y="151"/>
                    </a:cubicBezTo>
                    <a:cubicBezTo>
                      <a:pt x="10687" y="157"/>
                      <a:pt x="10603" y="166"/>
                      <a:pt x="10520" y="176"/>
                    </a:cubicBezTo>
                    <a:close/>
                    <a:moveTo>
                      <a:pt x="10116" y="256"/>
                    </a:moveTo>
                    <a:cubicBezTo>
                      <a:pt x="10084" y="262"/>
                      <a:pt x="10052" y="267"/>
                      <a:pt x="10020" y="273"/>
                    </a:cubicBezTo>
                    <a:cubicBezTo>
                      <a:pt x="9978" y="256"/>
                      <a:pt x="9930" y="243"/>
                      <a:pt x="9872" y="234"/>
                    </a:cubicBezTo>
                    <a:cubicBezTo>
                      <a:pt x="9998" y="219"/>
                      <a:pt x="10140" y="213"/>
                      <a:pt x="10268" y="219"/>
                    </a:cubicBezTo>
                    <a:cubicBezTo>
                      <a:pt x="10216" y="230"/>
                      <a:pt x="10166" y="243"/>
                      <a:pt x="10116" y="256"/>
                    </a:cubicBezTo>
                    <a:close/>
                    <a:moveTo>
                      <a:pt x="9302" y="356"/>
                    </a:moveTo>
                    <a:cubicBezTo>
                      <a:pt x="9258" y="357"/>
                      <a:pt x="9215" y="360"/>
                      <a:pt x="9176" y="363"/>
                    </a:cubicBezTo>
                    <a:cubicBezTo>
                      <a:pt x="9297" y="270"/>
                      <a:pt x="9504" y="288"/>
                      <a:pt x="9724" y="327"/>
                    </a:cubicBezTo>
                    <a:cubicBezTo>
                      <a:pt x="9573" y="325"/>
                      <a:pt x="9432" y="335"/>
                      <a:pt x="9302" y="356"/>
                    </a:cubicBezTo>
                    <a:close/>
                    <a:moveTo>
                      <a:pt x="9564" y="365"/>
                    </a:moveTo>
                    <a:cubicBezTo>
                      <a:pt x="9529" y="360"/>
                      <a:pt x="9489" y="358"/>
                      <a:pt x="9448" y="356"/>
                    </a:cubicBezTo>
                    <a:cubicBezTo>
                      <a:pt x="9495" y="356"/>
                      <a:pt x="9539" y="357"/>
                      <a:pt x="9585" y="359"/>
                    </a:cubicBezTo>
                    <a:cubicBezTo>
                      <a:pt x="9577" y="361"/>
                      <a:pt x="9570" y="363"/>
                      <a:pt x="9564" y="365"/>
                    </a:cubicBezTo>
                    <a:close/>
                    <a:moveTo>
                      <a:pt x="9230" y="483"/>
                    </a:moveTo>
                    <a:cubicBezTo>
                      <a:pt x="9180" y="490"/>
                      <a:pt x="9141" y="500"/>
                      <a:pt x="9101" y="508"/>
                    </a:cubicBezTo>
                    <a:cubicBezTo>
                      <a:pt x="8998" y="500"/>
                      <a:pt x="8894" y="505"/>
                      <a:pt x="8816" y="524"/>
                    </a:cubicBezTo>
                    <a:cubicBezTo>
                      <a:pt x="8958" y="460"/>
                      <a:pt x="9140" y="442"/>
                      <a:pt x="9342" y="440"/>
                    </a:cubicBezTo>
                    <a:cubicBezTo>
                      <a:pt x="9306" y="454"/>
                      <a:pt x="9261" y="468"/>
                      <a:pt x="9230" y="483"/>
                    </a:cubicBezTo>
                    <a:close/>
                    <a:moveTo>
                      <a:pt x="8905" y="645"/>
                    </a:moveTo>
                    <a:cubicBezTo>
                      <a:pt x="8894" y="646"/>
                      <a:pt x="8884" y="648"/>
                      <a:pt x="8873" y="650"/>
                    </a:cubicBezTo>
                    <a:cubicBezTo>
                      <a:pt x="8846" y="649"/>
                      <a:pt x="8820" y="646"/>
                      <a:pt x="8796" y="646"/>
                    </a:cubicBezTo>
                    <a:cubicBezTo>
                      <a:pt x="8862" y="611"/>
                      <a:pt x="8950" y="584"/>
                      <a:pt x="9050" y="565"/>
                    </a:cubicBezTo>
                    <a:cubicBezTo>
                      <a:pt x="8998" y="591"/>
                      <a:pt x="8946" y="617"/>
                      <a:pt x="8905" y="645"/>
                    </a:cubicBezTo>
                    <a:close/>
                    <a:moveTo>
                      <a:pt x="8757" y="671"/>
                    </a:moveTo>
                    <a:cubicBezTo>
                      <a:pt x="8763" y="668"/>
                      <a:pt x="8765" y="666"/>
                      <a:pt x="8771" y="662"/>
                    </a:cubicBezTo>
                    <a:cubicBezTo>
                      <a:pt x="8780" y="663"/>
                      <a:pt x="8788" y="663"/>
                      <a:pt x="8798" y="664"/>
                    </a:cubicBezTo>
                    <a:cubicBezTo>
                      <a:pt x="8785" y="667"/>
                      <a:pt x="8771" y="668"/>
                      <a:pt x="8757" y="671"/>
                    </a:cubicBezTo>
                    <a:close/>
                    <a:moveTo>
                      <a:pt x="5414" y="9081"/>
                    </a:moveTo>
                    <a:cubicBezTo>
                      <a:pt x="5161" y="9194"/>
                      <a:pt x="5001" y="9430"/>
                      <a:pt x="5001" y="9430"/>
                    </a:cubicBezTo>
                    <a:lnTo>
                      <a:pt x="4747" y="9451"/>
                    </a:lnTo>
                    <a:cubicBezTo>
                      <a:pt x="4747" y="9451"/>
                      <a:pt x="4492" y="9142"/>
                      <a:pt x="4367" y="8804"/>
                    </a:cubicBezTo>
                    <a:cubicBezTo>
                      <a:pt x="4241" y="8464"/>
                      <a:pt x="3923" y="8013"/>
                      <a:pt x="3763" y="7827"/>
                    </a:cubicBezTo>
                    <a:cubicBezTo>
                      <a:pt x="3605" y="7641"/>
                      <a:pt x="3795" y="7560"/>
                      <a:pt x="4050" y="7333"/>
                    </a:cubicBezTo>
                    <a:cubicBezTo>
                      <a:pt x="4304" y="7108"/>
                      <a:pt x="3891" y="6861"/>
                      <a:pt x="4146" y="6779"/>
                    </a:cubicBezTo>
                    <a:cubicBezTo>
                      <a:pt x="4401" y="6697"/>
                      <a:pt x="4874" y="6378"/>
                      <a:pt x="4874" y="6378"/>
                    </a:cubicBezTo>
                    <a:cubicBezTo>
                      <a:pt x="4874" y="6378"/>
                      <a:pt x="5223" y="6502"/>
                      <a:pt x="5505" y="6809"/>
                    </a:cubicBezTo>
                    <a:cubicBezTo>
                      <a:pt x="5792" y="7117"/>
                      <a:pt x="5984" y="8114"/>
                      <a:pt x="5984" y="8516"/>
                    </a:cubicBezTo>
                    <a:cubicBezTo>
                      <a:pt x="5984" y="8917"/>
                      <a:pt x="5667" y="8968"/>
                      <a:pt x="5414" y="9081"/>
                    </a:cubicBezTo>
                    <a:close/>
                    <a:moveTo>
                      <a:pt x="8640" y="840"/>
                    </a:moveTo>
                    <a:cubicBezTo>
                      <a:pt x="8622" y="843"/>
                      <a:pt x="8602" y="845"/>
                      <a:pt x="8586" y="848"/>
                    </a:cubicBezTo>
                    <a:cubicBezTo>
                      <a:pt x="8610" y="837"/>
                      <a:pt x="8635" y="826"/>
                      <a:pt x="8665" y="816"/>
                    </a:cubicBezTo>
                    <a:cubicBezTo>
                      <a:pt x="8655" y="825"/>
                      <a:pt x="8646" y="833"/>
                      <a:pt x="8640" y="840"/>
                    </a:cubicBezTo>
                    <a:close/>
                    <a:moveTo>
                      <a:pt x="8496" y="1025"/>
                    </a:moveTo>
                    <a:cubicBezTo>
                      <a:pt x="8458" y="1059"/>
                      <a:pt x="8450" y="1097"/>
                      <a:pt x="8439" y="1134"/>
                    </a:cubicBezTo>
                    <a:cubicBezTo>
                      <a:pt x="8419" y="1136"/>
                      <a:pt x="8401" y="1138"/>
                      <a:pt x="8384" y="1140"/>
                    </a:cubicBezTo>
                    <a:cubicBezTo>
                      <a:pt x="8347" y="1064"/>
                      <a:pt x="8390" y="976"/>
                      <a:pt x="8491" y="902"/>
                    </a:cubicBezTo>
                    <a:cubicBezTo>
                      <a:pt x="8529" y="891"/>
                      <a:pt x="8565" y="881"/>
                      <a:pt x="8607" y="873"/>
                    </a:cubicBezTo>
                    <a:cubicBezTo>
                      <a:pt x="8557" y="925"/>
                      <a:pt x="8523" y="976"/>
                      <a:pt x="8496" y="1025"/>
                    </a:cubicBezTo>
                    <a:close/>
                    <a:moveTo>
                      <a:pt x="8432" y="1543"/>
                    </a:moveTo>
                    <a:lnTo>
                      <a:pt x="8496" y="1489"/>
                    </a:lnTo>
                    <a:cubicBezTo>
                      <a:pt x="8510" y="1513"/>
                      <a:pt x="8522" y="1532"/>
                      <a:pt x="8534" y="1548"/>
                    </a:cubicBezTo>
                    <a:cubicBezTo>
                      <a:pt x="8496" y="1550"/>
                      <a:pt x="8464" y="1545"/>
                      <a:pt x="8432" y="1543"/>
                    </a:cubicBezTo>
                    <a:close/>
                    <a:moveTo>
                      <a:pt x="8401" y="1540"/>
                    </a:moveTo>
                    <a:cubicBezTo>
                      <a:pt x="8350" y="1532"/>
                      <a:pt x="8306" y="1518"/>
                      <a:pt x="8283" y="1494"/>
                    </a:cubicBezTo>
                    <a:cubicBezTo>
                      <a:pt x="8296" y="1484"/>
                      <a:pt x="8306" y="1477"/>
                      <a:pt x="8318" y="1468"/>
                    </a:cubicBezTo>
                    <a:cubicBezTo>
                      <a:pt x="8323" y="1484"/>
                      <a:pt x="8323" y="1498"/>
                      <a:pt x="8331" y="1515"/>
                    </a:cubicBezTo>
                    <a:cubicBezTo>
                      <a:pt x="8326" y="1496"/>
                      <a:pt x="8328" y="1478"/>
                      <a:pt x="8331" y="1459"/>
                    </a:cubicBezTo>
                    <a:cubicBezTo>
                      <a:pt x="8366" y="1434"/>
                      <a:pt x="8408" y="1409"/>
                      <a:pt x="8458" y="1388"/>
                    </a:cubicBezTo>
                    <a:cubicBezTo>
                      <a:pt x="8462" y="1404"/>
                      <a:pt x="8468" y="1419"/>
                      <a:pt x="8472" y="1434"/>
                    </a:cubicBezTo>
                    <a:cubicBezTo>
                      <a:pt x="8472" y="1434"/>
                      <a:pt x="8401" y="1540"/>
                      <a:pt x="8401" y="1540"/>
                    </a:cubicBezTo>
                    <a:close/>
                    <a:moveTo>
                      <a:pt x="8439" y="1276"/>
                    </a:moveTo>
                    <a:cubicBezTo>
                      <a:pt x="8439" y="1306"/>
                      <a:pt x="8446" y="1334"/>
                      <a:pt x="8450" y="1359"/>
                    </a:cubicBezTo>
                    <a:cubicBezTo>
                      <a:pt x="8395" y="1382"/>
                      <a:pt x="8356" y="1408"/>
                      <a:pt x="8328" y="1437"/>
                    </a:cubicBezTo>
                    <a:cubicBezTo>
                      <a:pt x="8340" y="1381"/>
                      <a:pt x="8375" y="1327"/>
                      <a:pt x="8439" y="1276"/>
                    </a:cubicBezTo>
                    <a:close/>
                    <a:moveTo>
                      <a:pt x="14716" y="774"/>
                    </a:moveTo>
                    <a:cubicBezTo>
                      <a:pt x="14677" y="762"/>
                      <a:pt x="14633" y="750"/>
                      <a:pt x="14588" y="740"/>
                    </a:cubicBezTo>
                    <a:cubicBezTo>
                      <a:pt x="14525" y="701"/>
                      <a:pt x="14472" y="680"/>
                      <a:pt x="14472" y="680"/>
                    </a:cubicBezTo>
                    <a:cubicBezTo>
                      <a:pt x="14420" y="656"/>
                      <a:pt x="14365" y="637"/>
                      <a:pt x="14308" y="615"/>
                    </a:cubicBezTo>
                    <a:cubicBezTo>
                      <a:pt x="14476" y="651"/>
                      <a:pt x="14607" y="713"/>
                      <a:pt x="14716" y="774"/>
                    </a:cubicBezTo>
                    <a:close/>
                    <a:moveTo>
                      <a:pt x="14750" y="1297"/>
                    </a:moveTo>
                    <a:cubicBezTo>
                      <a:pt x="14764" y="1306"/>
                      <a:pt x="14782" y="1315"/>
                      <a:pt x="14800" y="1322"/>
                    </a:cubicBezTo>
                    <a:cubicBezTo>
                      <a:pt x="14777" y="1321"/>
                      <a:pt x="14758" y="1321"/>
                      <a:pt x="14739" y="1318"/>
                    </a:cubicBezTo>
                    <a:cubicBezTo>
                      <a:pt x="14743" y="1310"/>
                      <a:pt x="14747" y="1303"/>
                      <a:pt x="14750" y="1297"/>
                    </a:cubicBezTo>
                    <a:close/>
                    <a:moveTo>
                      <a:pt x="14769" y="1264"/>
                    </a:moveTo>
                    <a:cubicBezTo>
                      <a:pt x="14776" y="1242"/>
                      <a:pt x="14777" y="1223"/>
                      <a:pt x="14784" y="1203"/>
                    </a:cubicBezTo>
                    <a:cubicBezTo>
                      <a:pt x="14817" y="1241"/>
                      <a:pt x="14841" y="1283"/>
                      <a:pt x="14856" y="1325"/>
                    </a:cubicBezTo>
                    <a:cubicBezTo>
                      <a:pt x="14844" y="1325"/>
                      <a:pt x="14835" y="1324"/>
                      <a:pt x="14823" y="1324"/>
                    </a:cubicBezTo>
                    <a:cubicBezTo>
                      <a:pt x="14797" y="1308"/>
                      <a:pt x="14776" y="1293"/>
                      <a:pt x="14761" y="1275"/>
                    </a:cubicBezTo>
                    <a:cubicBezTo>
                      <a:pt x="14764" y="1270"/>
                      <a:pt x="14769" y="1264"/>
                      <a:pt x="14769" y="1264"/>
                    </a:cubicBezTo>
                    <a:close/>
                    <a:moveTo>
                      <a:pt x="15104" y="1304"/>
                    </a:moveTo>
                    <a:cubicBezTo>
                      <a:pt x="15032" y="1320"/>
                      <a:pt x="14958" y="1327"/>
                      <a:pt x="14885" y="1326"/>
                    </a:cubicBezTo>
                    <a:cubicBezTo>
                      <a:pt x="14878" y="1281"/>
                      <a:pt x="14870" y="1236"/>
                      <a:pt x="14841" y="1193"/>
                    </a:cubicBezTo>
                    <a:cubicBezTo>
                      <a:pt x="14936" y="1224"/>
                      <a:pt x="15026" y="1264"/>
                      <a:pt x="15104" y="1304"/>
                    </a:cubicBezTo>
                    <a:close/>
                    <a:moveTo>
                      <a:pt x="14862" y="1340"/>
                    </a:moveTo>
                    <a:cubicBezTo>
                      <a:pt x="14861" y="1340"/>
                      <a:pt x="14856" y="1339"/>
                      <a:pt x="14856" y="1338"/>
                    </a:cubicBezTo>
                    <a:cubicBezTo>
                      <a:pt x="14856" y="1338"/>
                      <a:pt x="14856" y="1338"/>
                      <a:pt x="14862" y="1338"/>
                    </a:cubicBezTo>
                    <a:cubicBezTo>
                      <a:pt x="14862" y="1339"/>
                      <a:pt x="14862" y="1340"/>
                      <a:pt x="14862" y="1340"/>
                    </a:cubicBezTo>
                    <a:close/>
                    <a:moveTo>
                      <a:pt x="18067" y="12390"/>
                    </a:moveTo>
                    <a:cubicBezTo>
                      <a:pt x="18069" y="12384"/>
                      <a:pt x="18073" y="12381"/>
                      <a:pt x="18075" y="12378"/>
                    </a:cubicBezTo>
                    <a:cubicBezTo>
                      <a:pt x="18073" y="12381"/>
                      <a:pt x="18069" y="12387"/>
                      <a:pt x="18066" y="12393"/>
                    </a:cubicBezTo>
                    <a:cubicBezTo>
                      <a:pt x="18066" y="12392"/>
                      <a:pt x="18066" y="12390"/>
                      <a:pt x="18067" y="12390"/>
                    </a:cubicBezTo>
                    <a:close/>
                    <a:moveTo>
                      <a:pt x="19080" y="11688"/>
                    </a:moveTo>
                    <a:cubicBezTo>
                      <a:pt x="19080" y="11688"/>
                      <a:pt x="19124" y="11708"/>
                      <a:pt x="19188" y="11756"/>
                    </a:cubicBezTo>
                    <a:cubicBezTo>
                      <a:pt x="19249" y="11804"/>
                      <a:pt x="19313" y="11941"/>
                      <a:pt x="19270" y="12010"/>
                    </a:cubicBezTo>
                    <a:cubicBezTo>
                      <a:pt x="19228" y="12079"/>
                      <a:pt x="18954" y="12038"/>
                      <a:pt x="18954" y="12003"/>
                    </a:cubicBezTo>
                    <a:cubicBezTo>
                      <a:pt x="18954" y="11969"/>
                      <a:pt x="19080" y="11688"/>
                      <a:pt x="19080" y="11688"/>
                    </a:cubicBezTo>
                    <a:close/>
                    <a:moveTo>
                      <a:pt x="21116" y="20648"/>
                    </a:moveTo>
                    <a:cubicBezTo>
                      <a:pt x="20833" y="20525"/>
                      <a:pt x="20315" y="20263"/>
                      <a:pt x="19778" y="20140"/>
                    </a:cubicBezTo>
                    <a:cubicBezTo>
                      <a:pt x="19237" y="20017"/>
                      <a:pt x="18731" y="19955"/>
                      <a:pt x="18605" y="19832"/>
                    </a:cubicBezTo>
                    <a:cubicBezTo>
                      <a:pt x="18478" y="19708"/>
                      <a:pt x="18446" y="19647"/>
                      <a:pt x="18192" y="19585"/>
                    </a:cubicBezTo>
                    <a:cubicBezTo>
                      <a:pt x="17940" y="19523"/>
                      <a:pt x="18320" y="19328"/>
                      <a:pt x="18320" y="19195"/>
                    </a:cubicBezTo>
                    <a:cubicBezTo>
                      <a:pt x="18320" y="19061"/>
                      <a:pt x="18415" y="18907"/>
                      <a:pt x="17970" y="18907"/>
                    </a:cubicBezTo>
                    <a:cubicBezTo>
                      <a:pt x="17525" y="18907"/>
                      <a:pt x="16893" y="18845"/>
                      <a:pt x="17114" y="18794"/>
                    </a:cubicBezTo>
                    <a:cubicBezTo>
                      <a:pt x="17335" y="18743"/>
                      <a:pt x="17782" y="18650"/>
                      <a:pt x="17842" y="18527"/>
                    </a:cubicBezTo>
                    <a:cubicBezTo>
                      <a:pt x="17908" y="18403"/>
                      <a:pt x="17749" y="18094"/>
                      <a:pt x="17749" y="17920"/>
                    </a:cubicBezTo>
                    <a:cubicBezTo>
                      <a:pt x="17749" y="17746"/>
                      <a:pt x="17303" y="16409"/>
                      <a:pt x="17368" y="15936"/>
                    </a:cubicBezTo>
                    <a:cubicBezTo>
                      <a:pt x="17431" y="15464"/>
                      <a:pt x="17493" y="14774"/>
                      <a:pt x="17686" y="14086"/>
                    </a:cubicBezTo>
                    <a:cubicBezTo>
                      <a:pt x="17856" y="13463"/>
                      <a:pt x="17975" y="12639"/>
                      <a:pt x="18046" y="12436"/>
                    </a:cubicBezTo>
                    <a:cubicBezTo>
                      <a:pt x="18032" y="12477"/>
                      <a:pt x="18048" y="12525"/>
                      <a:pt x="18192" y="12504"/>
                    </a:cubicBezTo>
                    <a:cubicBezTo>
                      <a:pt x="18478" y="12462"/>
                      <a:pt x="18415" y="12647"/>
                      <a:pt x="18823" y="12585"/>
                    </a:cubicBezTo>
                    <a:cubicBezTo>
                      <a:pt x="19237" y="12525"/>
                      <a:pt x="20126" y="12452"/>
                      <a:pt x="20380" y="12267"/>
                    </a:cubicBezTo>
                    <a:cubicBezTo>
                      <a:pt x="20633" y="12082"/>
                      <a:pt x="20918" y="11723"/>
                      <a:pt x="20762" y="11589"/>
                    </a:cubicBezTo>
                    <a:cubicBezTo>
                      <a:pt x="20602" y="11456"/>
                      <a:pt x="20475" y="11260"/>
                      <a:pt x="20475" y="11260"/>
                    </a:cubicBezTo>
                    <a:lnTo>
                      <a:pt x="20821" y="11177"/>
                    </a:lnTo>
                    <a:cubicBezTo>
                      <a:pt x="20821" y="11177"/>
                      <a:pt x="20762" y="10962"/>
                      <a:pt x="20792" y="10838"/>
                    </a:cubicBezTo>
                    <a:cubicBezTo>
                      <a:pt x="20821" y="10715"/>
                      <a:pt x="20854" y="9308"/>
                      <a:pt x="20663" y="8752"/>
                    </a:cubicBezTo>
                    <a:cubicBezTo>
                      <a:pt x="20475" y="8196"/>
                      <a:pt x="20444" y="7744"/>
                      <a:pt x="20285" y="7426"/>
                    </a:cubicBezTo>
                    <a:cubicBezTo>
                      <a:pt x="20126" y="7108"/>
                      <a:pt x="19842" y="6389"/>
                      <a:pt x="19778" y="6079"/>
                    </a:cubicBezTo>
                    <a:cubicBezTo>
                      <a:pt x="19714" y="5772"/>
                      <a:pt x="19428" y="4456"/>
                      <a:pt x="19270" y="4302"/>
                    </a:cubicBezTo>
                    <a:cubicBezTo>
                      <a:pt x="19112" y="4147"/>
                      <a:pt x="19208" y="4004"/>
                      <a:pt x="18605" y="3942"/>
                    </a:cubicBezTo>
                    <a:cubicBezTo>
                      <a:pt x="18003" y="3879"/>
                      <a:pt x="15148" y="3500"/>
                      <a:pt x="14704" y="3397"/>
                    </a:cubicBezTo>
                    <a:cubicBezTo>
                      <a:pt x="14262" y="3295"/>
                      <a:pt x="13942" y="3340"/>
                      <a:pt x="13942" y="3247"/>
                    </a:cubicBezTo>
                    <a:cubicBezTo>
                      <a:pt x="13864" y="3193"/>
                      <a:pt x="13935" y="2568"/>
                      <a:pt x="13935" y="2568"/>
                    </a:cubicBezTo>
                    <a:cubicBezTo>
                      <a:pt x="14286" y="2583"/>
                      <a:pt x="14382" y="2539"/>
                      <a:pt x="14382" y="2539"/>
                    </a:cubicBezTo>
                    <a:cubicBezTo>
                      <a:pt x="14970" y="2357"/>
                      <a:pt x="15085" y="2148"/>
                      <a:pt x="15166" y="1887"/>
                    </a:cubicBezTo>
                    <a:cubicBezTo>
                      <a:pt x="15251" y="1625"/>
                      <a:pt x="14436" y="1804"/>
                      <a:pt x="14479" y="1766"/>
                    </a:cubicBezTo>
                    <a:cubicBezTo>
                      <a:pt x="14484" y="1760"/>
                      <a:pt x="14490" y="1749"/>
                      <a:pt x="14500" y="1738"/>
                    </a:cubicBezTo>
                    <a:cubicBezTo>
                      <a:pt x="14495" y="1745"/>
                      <a:pt x="14500" y="1751"/>
                      <a:pt x="14495" y="1758"/>
                    </a:cubicBezTo>
                    <a:cubicBezTo>
                      <a:pt x="14516" y="1737"/>
                      <a:pt x="14520" y="1717"/>
                      <a:pt x="14523" y="1697"/>
                    </a:cubicBezTo>
                    <a:cubicBezTo>
                      <a:pt x="14535" y="1678"/>
                      <a:pt x="14549" y="1656"/>
                      <a:pt x="14563" y="1632"/>
                    </a:cubicBezTo>
                    <a:cubicBezTo>
                      <a:pt x="14642" y="1668"/>
                      <a:pt x="14739" y="1698"/>
                      <a:pt x="14885" y="1706"/>
                    </a:cubicBezTo>
                    <a:cubicBezTo>
                      <a:pt x="14728" y="1691"/>
                      <a:pt x="14640" y="1654"/>
                      <a:pt x="14574" y="1612"/>
                    </a:cubicBezTo>
                    <a:cubicBezTo>
                      <a:pt x="14596" y="1571"/>
                      <a:pt x="14621" y="1530"/>
                      <a:pt x="14646" y="1487"/>
                    </a:cubicBezTo>
                    <a:cubicBezTo>
                      <a:pt x="14711" y="1532"/>
                      <a:pt x="14743" y="1583"/>
                      <a:pt x="14728" y="1641"/>
                    </a:cubicBezTo>
                    <a:cubicBezTo>
                      <a:pt x="14764" y="1574"/>
                      <a:pt x="14755" y="1509"/>
                      <a:pt x="14666" y="1448"/>
                    </a:cubicBezTo>
                    <a:cubicBezTo>
                      <a:pt x="14677" y="1430"/>
                      <a:pt x="14685" y="1413"/>
                      <a:pt x="14696" y="1396"/>
                    </a:cubicBezTo>
                    <a:cubicBezTo>
                      <a:pt x="14750" y="1434"/>
                      <a:pt x="14788" y="1475"/>
                      <a:pt x="14825" y="1511"/>
                    </a:cubicBezTo>
                    <a:cubicBezTo>
                      <a:pt x="14790" y="1468"/>
                      <a:pt x="14774" y="1412"/>
                      <a:pt x="14712" y="1364"/>
                    </a:cubicBezTo>
                    <a:cubicBezTo>
                      <a:pt x="14719" y="1354"/>
                      <a:pt x="14725" y="1343"/>
                      <a:pt x="14730" y="1334"/>
                    </a:cubicBezTo>
                    <a:cubicBezTo>
                      <a:pt x="14767" y="1335"/>
                      <a:pt x="14805" y="1336"/>
                      <a:pt x="14842" y="1338"/>
                    </a:cubicBezTo>
                    <a:cubicBezTo>
                      <a:pt x="14847" y="1340"/>
                      <a:pt x="14856" y="1343"/>
                      <a:pt x="14864" y="1345"/>
                    </a:cubicBezTo>
                    <a:cubicBezTo>
                      <a:pt x="14878" y="1381"/>
                      <a:pt x="14889" y="1416"/>
                      <a:pt x="14910" y="1448"/>
                    </a:cubicBezTo>
                    <a:cubicBezTo>
                      <a:pt x="14895" y="1418"/>
                      <a:pt x="14889" y="1386"/>
                      <a:pt x="14886" y="1354"/>
                    </a:cubicBezTo>
                    <a:cubicBezTo>
                      <a:pt x="14898" y="1356"/>
                      <a:pt x="14902" y="1361"/>
                      <a:pt x="14915" y="1363"/>
                    </a:cubicBezTo>
                    <a:cubicBezTo>
                      <a:pt x="14902" y="1361"/>
                      <a:pt x="14898" y="1355"/>
                      <a:pt x="14886" y="1351"/>
                    </a:cubicBezTo>
                    <a:cubicBezTo>
                      <a:pt x="14886" y="1347"/>
                      <a:pt x="14886" y="1342"/>
                      <a:pt x="14886" y="1338"/>
                    </a:cubicBezTo>
                    <a:cubicBezTo>
                      <a:pt x="14970" y="1338"/>
                      <a:pt x="15049" y="1329"/>
                      <a:pt x="15120" y="1311"/>
                    </a:cubicBezTo>
                    <a:cubicBezTo>
                      <a:pt x="15174" y="1338"/>
                      <a:pt x="15224" y="1363"/>
                      <a:pt x="15272" y="1384"/>
                    </a:cubicBezTo>
                    <a:cubicBezTo>
                      <a:pt x="15227" y="1363"/>
                      <a:pt x="15180" y="1337"/>
                      <a:pt x="15135" y="1308"/>
                    </a:cubicBezTo>
                    <a:cubicBezTo>
                      <a:pt x="15190" y="1295"/>
                      <a:pt x="15238" y="1279"/>
                      <a:pt x="15272" y="1253"/>
                    </a:cubicBezTo>
                    <a:cubicBezTo>
                      <a:pt x="15224" y="1275"/>
                      <a:pt x="15174" y="1289"/>
                      <a:pt x="15124" y="1301"/>
                    </a:cubicBezTo>
                    <a:cubicBezTo>
                      <a:pt x="15038" y="1248"/>
                      <a:pt x="14936" y="1192"/>
                      <a:pt x="14805" y="1154"/>
                    </a:cubicBezTo>
                    <a:cubicBezTo>
                      <a:pt x="14802" y="1153"/>
                      <a:pt x="14800" y="1150"/>
                      <a:pt x="14797" y="1148"/>
                    </a:cubicBezTo>
                    <a:cubicBezTo>
                      <a:pt x="14805" y="1109"/>
                      <a:pt x="14802" y="1075"/>
                      <a:pt x="14800" y="1041"/>
                    </a:cubicBezTo>
                    <a:cubicBezTo>
                      <a:pt x="14809" y="1044"/>
                      <a:pt x="14822" y="1046"/>
                      <a:pt x="14831" y="1049"/>
                    </a:cubicBezTo>
                    <a:cubicBezTo>
                      <a:pt x="14946" y="1090"/>
                      <a:pt x="15009" y="1145"/>
                      <a:pt x="14962" y="1208"/>
                    </a:cubicBezTo>
                    <a:cubicBezTo>
                      <a:pt x="15017" y="1157"/>
                      <a:pt x="14985" y="1109"/>
                      <a:pt x="14915" y="1067"/>
                    </a:cubicBezTo>
                    <a:cubicBezTo>
                      <a:pt x="14932" y="1070"/>
                      <a:pt x="14946" y="1073"/>
                      <a:pt x="14962" y="1076"/>
                    </a:cubicBezTo>
                    <a:cubicBezTo>
                      <a:pt x="14946" y="1071"/>
                      <a:pt x="14928" y="1068"/>
                      <a:pt x="14911" y="1063"/>
                    </a:cubicBezTo>
                    <a:cubicBezTo>
                      <a:pt x="14880" y="1045"/>
                      <a:pt x="14842" y="1029"/>
                      <a:pt x="14796" y="1013"/>
                    </a:cubicBezTo>
                    <a:cubicBezTo>
                      <a:pt x="14790" y="983"/>
                      <a:pt x="14780" y="957"/>
                      <a:pt x="14767" y="932"/>
                    </a:cubicBezTo>
                    <a:cubicBezTo>
                      <a:pt x="14885" y="987"/>
                      <a:pt x="15004" y="1044"/>
                      <a:pt x="15166" y="1086"/>
                    </a:cubicBezTo>
                    <a:cubicBezTo>
                      <a:pt x="14989" y="1033"/>
                      <a:pt x="14872" y="965"/>
                      <a:pt x="14750" y="897"/>
                    </a:cubicBezTo>
                    <a:cubicBezTo>
                      <a:pt x="14743" y="886"/>
                      <a:pt x="14736" y="879"/>
                      <a:pt x="14730" y="870"/>
                    </a:cubicBezTo>
                    <a:cubicBezTo>
                      <a:pt x="14828" y="895"/>
                      <a:pt x="14898" y="933"/>
                      <a:pt x="14936" y="986"/>
                    </a:cubicBezTo>
                    <a:cubicBezTo>
                      <a:pt x="14915" y="925"/>
                      <a:pt x="14841" y="875"/>
                      <a:pt x="14708" y="843"/>
                    </a:cubicBezTo>
                    <a:cubicBezTo>
                      <a:pt x="14681" y="815"/>
                      <a:pt x="14657" y="791"/>
                      <a:pt x="14633" y="771"/>
                    </a:cubicBezTo>
                    <a:cubicBezTo>
                      <a:pt x="14681" y="784"/>
                      <a:pt x="14732" y="797"/>
                      <a:pt x="14780" y="812"/>
                    </a:cubicBezTo>
                    <a:cubicBezTo>
                      <a:pt x="14788" y="816"/>
                      <a:pt x="14797" y="822"/>
                      <a:pt x="14805" y="826"/>
                    </a:cubicBezTo>
                    <a:cubicBezTo>
                      <a:pt x="14800" y="822"/>
                      <a:pt x="14795" y="818"/>
                      <a:pt x="14788" y="814"/>
                    </a:cubicBezTo>
                    <a:cubicBezTo>
                      <a:pt x="14915" y="853"/>
                      <a:pt x="15032" y="897"/>
                      <a:pt x="15135" y="938"/>
                    </a:cubicBezTo>
                    <a:cubicBezTo>
                      <a:pt x="15028" y="888"/>
                      <a:pt x="14898" y="832"/>
                      <a:pt x="14745" y="782"/>
                    </a:cubicBezTo>
                    <a:cubicBezTo>
                      <a:pt x="14650" y="718"/>
                      <a:pt x="14530" y="647"/>
                      <a:pt x="14355" y="600"/>
                    </a:cubicBezTo>
                    <a:cubicBezTo>
                      <a:pt x="14500" y="627"/>
                      <a:pt x="14640" y="661"/>
                      <a:pt x="14755" y="701"/>
                    </a:cubicBezTo>
                    <a:cubicBezTo>
                      <a:pt x="14579" y="622"/>
                      <a:pt x="14330" y="552"/>
                      <a:pt x="14040" y="511"/>
                    </a:cubicBezTo>
                    <a:cubicBezTo>
                      <a:pt x="14034" y="508"/>
                      <a:pt x="14030" y="508"/>
                      <a:pt x="14024" y="505"/>
                    </a:cubicBezTo>
                    <a:cubicBezTo>
                      <a:pt x="14174" y="474"/>
                      <a:pt x="14349" y="474"/>
                      <a:pt x="14476" y="547"/>
                    </a:cubicBezTo>
                    <a:cubicBezTo>
                      <a:pt x="14361" y="466"/>
                      <a:pt x="14166" y="462"/>
                      <a:pt x="13984" y="493"/>
                    </a:cubicBezTo>
                    <a:cubicBezTo>
                      <a:pt x="13907" y="467"/>
                      <a:pt x="13832" y="443"/>
                      <a:pt x="13756" y="421"/>
                    </a:cubicBezTo>
                    <a:cubicBezTo>
                      <a:pt x="13878" y="419"/>
                      <a:pt x="14004" y="423"/>
                      <a:pt x="14133" y="432"/>
                    </a:cubicBezTo>
                    <a:cubicBezTo>
                      <a:pt x="13994" y="415"/>
                      <a:pt x="13849" y="407"/>
                      <a:pt x="13704" y="404"/>
                    </a:cubicBezTo>
                    <a:cubicBezTo>
                      <a:pt x="13607" y="377"/>
                      <a:pt x="13508" y="353"/>
                      <a:pt x="13408" y="331"/>
                    </a:cubicBezTo>
                    <a:cubicBezTo>
                      <a:pt x="13562" y="336"/>
                      <a:pt x="13711" y="351"/>
                      <a:pt x="13849" y="382"/>
                    </a:cubicBezTo>
                    <a:cubicBezTo>
                      <a:pt x="13725" y="349"/>
                      <a:pt x="13582" y="330"/>
                      <a:pt x="13436" y="321"/>
                    </a:cubicBezTo>
                    <a:cubicBezTo>
                      <a:pt x="13482" y="316"/>
                      <a:pt x="13534" y="313"/>
                      <a:pt x="13582" y="312"/>
                    </a:cubicBezTo>
                    <a:cubicBezTo>
                      <a:pt x="13628" y="318"/>
                      <a:pt x="13673" y="323"/>
                      <a:pt x="13719" y="331"/>
                    </a:cubicBezTo>
                    <a:cubicBezTo>
                      <a:pt x="13685" y="323"/>
                      <a:pt x="13647" y="319"/>
                      <a:pt x="13611" y="312"/>
                    </a:cubicBezTo>
                    <a:cubicBezTo>
                      <a:pt x="13711" y="311"/>
                      <a:pt x="13811" y="318"/>
                      <a:pt x="13912" y="340"/>
                    </a:cubicBezTo>
                    <a:cubicBezTo>
                      <a:pt x="13802" y="312"/>
                      <a:pt x="13685" y="302"/>
                      <a:pt x="13567" y="304"/>
                    </a:cubicBezTo>
                    <a:cubicBezTo>
                      <a:pt x="13452" y="284"/>
                      <a:pt x="13337" y="268"/>
                      <a:pt x="13210" y="260"/>
                    </a:cubicBezTo>
                    <a:cubicBezTo>
                      <a:pt x="13209" y="229"/>
                      <a:pt x="13200" y="199"/>
                      <a:pt x="13177" y="169"/>
                    </a:cubicBezTo>
                    <a:cubicBezTo>
                      <a:pt x="13192" y="201"/>
                      <a:pt x="13186" y="230"/>
                      <a:pt x="13177" y="258"/>
                    </a:cubicBezTo>
                    <a:cubicBezTo>
                      <a:pt x="13119" y="255"/>
                      <a:pt x="13065" y="252"/>
                      <a:pt x="13010" y="252"/>
                    </a:cubicBezTo>
                    <a:cubicBezTo>
                      <a:pt x="12913" y="235"/>
                      <a:pt x="12813" y="221"/>
                      <a:pt x="12717" y="208"/>
                    </a:cubicBezTo>
                    <a:lnTo>
                      <a:pt x="12763" y="206"/>
                    </a:lnTo>
                    <a:lnTo>
                      <a:pt x="12696" y="206"/>
                    </a:lnTo>
                    <a:cubicBezTo>
                      <a:pt x="12610" y="194"/>
                      <a:pt x="12520" y="183"/>
                      <a:pt x="12437" y="175"/>
                    </a:cubicBezTo>
                    <a:cubicBezTo>
                      <a:pt x="12634" y="161"/>
                      <a:pt x="12846" y="166"/>
                      <a:pt x="13069" y="197"/>
                    </a:cubicBezTo>
                    <a:cubicBezTo>
                      <a:pt x="12819" y="153"/>
                      <a:pt x="12557" y="142"/>
                      <a:pt x="12296" y="163"/>
                    </a:cubicBezTo>
                    <a:cubicBezTo>
                      <a:pt x="12287" y="154"/>
                      <a:pt x="12280" y="146"/>
                      <a:pt x="12266" y="137"/>
                    </a:cubicBezTo>
                    <a:cubicBezTo>
                      <a:pt x="12337" y="135"/>
                      <a:pt x="12411" y="136"/>
                      <a:pt x="12500" y="146"/>
                    </a:cubicBezTo>
                    <a:cubicBezTo>
                      <a:pt x="12414" y="133"/>
                      <a:pt x="12333" y="128"/>
                      <a:pt x="12251" y="126"/>
                    </a:cubicBezTo>
                    <a:cubicBezTo>
                      <a:pt x="12235" y="114"/>
                      <a:pt x="12219" y="100"/>
                      <a:pt x="12202" y="88"/>
                    </a:cubicBezTo>
                    <a:cubicBezTo>
                      <a:pt x="12249" y="88"/>
                      <a:pt x="12294" y="88"/>
                      <a:pt x="12340" y="88"/>
                    </a:cubicBezTo>
                    <a:cubicBezTo>
                      <a:pt x="12294" y="86"/>
                      <a:pt x="12245" y="84"/>
                      <a:pt x="12194" y="84"/>
                    </a:cubicBezTo>
                    <a:cubicBezTo>
                      <a:pt x="12148" y="54"/>
                      <a:pt x="12091" y="27"/>
                      <a:pt x="12027" y="0"/>
                    </a:cubicBezTo>
                    <a:cubicBezTo>
                      <a:pt x="12084" y="27"/>
                      <a:pt x="12126" y="54"/>
                      <a:pt x="12162" y="84"/>
                    </a:cubicBezTo>
                    <a:cubicBezTo>
                      <a:pt x="11948" y="83"/>
                      <a:pt x="11714" y="100"/>
                      <a:pt x="11547" y="140"/>
                    </a:cubicBezTo>
                    <a:cubicBezTo>
                      <a:pt x="11536" y="140"/>
                      <a:pt x="11528" y="140"/>
                      <a:pt x="11518" y="140"/>
                    </a:cubicBezTo>
                    <a:cubicBezTo>
                      <a:pt x="11464" y="125"/>
                      <a:pt x="11400" y="112"/>
                      <a:pt x="11333" y="105"/>
                    </a:cubicBezTo>
                    <a:cubicBezTo>
                      <a:pt x="11453" y="71"/>
                      <a:pt x="11579" y="45"/>
                      <a:pt x="11757" y="38"/>
                    </a:cubicBezTo>
                    <a:cubicBezTo>
                      <a:pt x="11571" y="39"/>
                      <a:pt x="11415" y="63"/>
                      <a:pt x="11280" y="98"/>
                    </a:cubicBezTo>
                    <a:cubicBezTo>
                      <a:pt x="11151" y="86"/>
                      <a:pt x="11018" y="93"/>
                      <a:pt x="10894" y="138"/>
                    </a:cubicBezTo>
                    <a:cubicBezTo>
                      <a:pt x="11024" y="102"/>
                      <a:pt x="11143" y="96"/>
                      <a:pt x="11247" y="105"/>
                    </a:cubicBezTo>
                    <a:cubicBezTo>
                      <a:pt x="11194" y="121"/>
                      <a:pt x="11138" y="137"/>
                      <a:pt x="11088" y="154"/>
                    </a:cubicBezTo>
                    <a:cubicBezTo>
                      <a:pt x="11043" y="156"/>
                      <a:pt x="11001" y="159"/>
                      <a:pt x="10955" y="162"/>
                    </a:cubicBezTo>
                    <a:cubicBezTo>
                      <a:pt x="10940" y="158"/>
                      <a:pt x="10923" y="155"/>
                      <a:pt x="10907" y="153"/>
                    </a:cubicBezTo>
                    <a:cubicBezTo>
                      <a:pt x="10940" y="148"/>
                      <a:pt x="10966" y="142"/>
                      <a:pt x="11001" y="138"/>
                    </a:cubicBezTo>
                    <a:cubicBezTo>
                      <a:pt x="10955" y="140"/>
                      <a:pt x="10911" y="144"/>
                      <a:pt x="10867" y="146"/>
                    </a:cubicBezTo>
                    <a:cubicBezTo>
                      <a:pt x="10663" y="111"/>
                      <a:pt x="10440" y="102"/>
                      <a:pt x="10268" y="161"/>
                    </a:cubicBezTo>
                    <a:cubicBezTo>
                      <a:pt x="10216" y="162"/>
                      <a:pt x="10161" y="163"/>
                      <a:pt x="10107" y="169"/>
                    </a:cubicBezTo>
                    <a:cubicBezTo>
                      <a:pt x="10157" y="166"/>
                      <a:pt x="10206" y="166"/>
                      <a:pt x="10255" y="166"/>
                    </a:cubicBezTo>
                    <a:cubicBezTo>
                      <a:pt x="10335" y="167"/>
                      <a:pt x="10405" y="174"/>
                      <a:pt x="10475" y="184"/>
                    </a:cubicBezTo>
                    <a:cubicBezTo>
                      <a:pt x="10426" y="190"/>
                      <a:pt x="10386" y="197"/>
                      <a:pt x="10341" y="206"/>
                    </a:cubicBezTo>
                    <a:cubicBezTo>
                      <a:pt x="10184" y="196"/>
                      <a:pt x="9998" y="206"/>
                      <a:pt x="9848" y="229"/>
                    </a:cubicBezTo>
                    <a:cubicBezTo>
                      <a:pt x="9766" y="219"/>
                      <a:pt x="9671" y="218"/>
                      <a:pt x="9561" y="232"/>
                    </a:cubicBezTo>
                    <a:cubicBezTo>
                      <a:pt x="9661" y="222"/>
                      <a:pt x="9746" y="225"/>
                      <a:pt x="9819" y="235"/>
                    </a:cubicBezTo>
                    <a:cubicBezTo>
                      <a:pt x="9753" y="245"/>
                      <a:pt x="9693" y="259"/>
                      <a:pt x="9651" y="273"/>
                    </a:cubicBezTo>
                    <a:cubicBezTo>
                      <a:pt x="9703" y="258"/>
                      <a:pt x="9769" y="246"/>
                      <a:pt x="9839" y="237"/>
                    </a:cubicBezTo>
                    <a:cubicBezTo>
                      <a:pt x="9895" y="246"/>
                      <a:pt x="9940" y="262"/>
                      <a:pt x="9980" y="279"/>
                    </a:cubicBezTo>
                    <a:cubicBezTo>
                      <a:pt x="9909" y="291"/>
                      <a:pt x="9848" y="302"/>
                      <a:pt x="9790" y="314"/>
                    </a:cubicBezTo>
                    <a:cubicBezTo>
                      <a:pt x="9542" y="277"/>
                      <a:pt x="9271" y="257"/>
                      <a:pt x="9169" y="364"/>
                    </a:cubicBezTo>
                    <a:cubicBezTo>
                      <a:pt x="9079" y="373"/>
                      <a:pt x="8993" y="387"/>
                      <a:pt x="8939" y="403"/>
                    </a:cubicBezTo>
                    <a:cubicBezTo>
                      <a:pt x="8998" y="388"/>
                      <a:pt x="9077" y="378"/>
                      <a:pt x="9158" y="373"/>
                    </a:cubicBezTo>
                    <a:cubicBezTo>
                      <a:pt x="9157" y="375"/>
                      <a:pt x="9153" y="376"/>
                      <a:pt x="9151" y="377"/>
                    </a:cubicBezTo>
                    <a:cubicBezTo>
                      <a:pt x="9157" y="376"/>
                      <a:pt x="9158" y="375"/>
                      <a:pt x="9161" y="373"/>
                    </a:cubicBezTo>
                    <a:cubicBezTo>
                      <a:pt x="9278" y="366"/>
                      <a:pt x="9403" y="369"/>
                      <a:pt x="9503" y="381"/>
                    </a:cubicBezTo>
                    <a:cubicBezTo>
                      <a:pt x="9468" y="393"/>
                      <a:pt x="9437" y="406"/>
                      <a:pt x="9401" y="418"/>
                    </a:cubicBezTo>
                    <a:cubicBezTo>
                      <a:pt x="9167" y="425"/>
                      <a:pt x="8939" y="449"/>
                      <a:pt x="8809" y="525"/>
                    </a:cubicBezTo>
                    <a:cubicBezTo>
                      <a:pt x="8797" y="529"/>
                      <a:pt x="8793" y="537"/>
                      <a:pt x="8782" y="541"/>
                    </a:cubicBezTo>
                    <a:cubicBezTo>
                      <a:pt x="8852" y="518"/>
                      <a:pt x="8950" y="513"/>
                      <a:pt x="9044" y="522"/>
                    </a:cubicBezTo>
                    <a:cubicBezTo>
                      <a:pt x="8909" y="556"/>
                      <a:pt x="8802" y="597"/>
                      <a:pt x="8738" y="648"/>
                    </a:cubicBezTo>
                    <a:cubicBezTo>
                      <a:pt x="8562" y="652"/>
                      <a:pt x="8403" y="689"/>
                      <a:pt x="8433" y="755"/>
                    </a:cubicBezTo>
                    <a:cubicBezTo>
                      <a:pt x="8429" y="689"/>
                      <a:pt x="8574" y="664"/>
                      <a:pt x="8724" y="663"/>
                    </a:cubicBezTo>
                    <a:cubicBezTo>
                      <a:pt x="8718" y="670"/>
                      <a:pt x="8714" y="677"/>
                      <a:pt x="8707" y="684"/>
                    </a:cubicBezTo>
                    <a:cubicBezTo>
                      <a:pt x="8493" y="737"/>
                      <a:pt x="8323" y="809"/>
                      <a:pt x="8226" y="886"/>
                    </a:cubicBezTo>
                    <a:cubicBezTo>
                      <a:pt x="8328" y="815"/>
                      <a:pt x="8495" y="753"/>
                      <a:pt x="8689" y="708"/>
                    </a:cubicBezTo>
                    <a:cubicBezTo>
                      <a:pt x="8685" y="717"/>
                      <a:pt x="8669" y="725"/>
                      <a:pt x="8667" y="734"/>
                    </a:cubicBezTo>
                    <a:cubicBezTo>
                      <a:pt x="8678" y="722"/>
                      <a:pt x="8700" y="713"/>
                      <a:pt x="8714" y="702"/>
                    </a:cubicBezTo>
                    <a:cubicBezTo>
                      <a:pt x="8758" y="692"/>
                      <a:pt x="8806" y="683"/>
                      <a:pt x="8849" y="675"/>
                    </a:cubicBezTo>
                    <a:cubicBezTo>
                      <a:pt x="8824" y="692"/>
                      <a:pt x="8802" y="710"/>
                      <a:pt x="8778" y="727"/>
                    </a:cubicBezTo>
                    <a:cubicBezTo>
                      <a:pt x="8552" y="768"/>
                      <a:pt x="8429" y="839"/>
                      <a:pt x="8375" y="918"/>
                    </a:cubicBezTo>
                    <a:cubicBezTo>
                      <a:pt x="8255" y="979"/>
                      <a:pt x="8204" y="1057"/>
                      <a:pt x="8204" y="1120"/>
                    </a:cubicBezTo>
                    <a:cubicBezTo>
                      <a:pt x="8214" y="1068"/>
                      <a:pt x="8269" y="1011"/>
                      <a:pt x="8353" y="962"/>
                    </a:cubicBezTo>
                    <a:cubicBezTo>
                      <a:pt x="8328" y="1026"/>
                      <a:pt x="8342" y="1089"/>
                      <a:pt x="8382" y="1140"/>
                    </a:cubicBezTo>
                    <a:cubicBezTo>
                      <a:pt x="8272" y="1153"/>
                      <a:pt x="8169" y="1163"/>
                      <a:pt x="8046" y="1152"/>
                    </a:cubicBezTo>
                    <a:cubicBezTo>
                      <a:pt x="8176" y="1170"/>
                      <a:pt x="8306" y="1162"/>
                      <a:pt x="8433" y="1150"/>
                    </a:cubicBezTo>
                    <a:cubicBezTo>
                      <a:pt x="8429" y="1160"/>
                      <a:pt x="8429" y="1171"/>
                      <a:pt x="8422" y="1180"/>
                    </a:cubicBezTo>
                    <a:cubicBezTo>
                      <a:pt x="8262" y="1173"/>
                      <a:pt x="8132" y="1194"/>
                      <a:pt x="8141" y="1278"/>
                    </a:cubicBezTo>
                    <a:cubicBezTo>
                      <a:pt x="8158" y="1199"/>
                      <a:pt x="8272" y="1182"/>
                      <a:pt x="8412" y="1194"/>
                    </a:cubicBezTo>
                    <a:cubicBezTo>
                      <a:pt x="8384" y="1234"/>
                      <a:pt x="8326" y="1268"/>
                      <a:pt x="8176" y="1289"/>
                    </a:cubicBezTo>
                    <a:cubicBezTo>
                      <a:pt x="8328" y="1271"/>
                      <a:pt x="8400" y="1237"/>
                      <a:pt x="8442" y="1197"/>
                    </a:cubicBezTo>
                    <a:cubicBezTo>
                      <a:pt x="8442" y="1201"/>
                      <a:pt x="8442" y="1205"/>
                      <a:pt x="8439" y="1209"/>
                    </a:cubicBezTo>
                    <a:cubicBezTo>
                      <a:pt x="8335" y="1287"/>
                      <a:pt x="8300" y="1369"/>
                      <a:pt x="8315" y="1452"/>
                    </a:cubicBezTo>
                    <a:cubicBezTo>
                      <a:pt x="8296" y="1473"/>
                      <a:pt x="8283" y="1493"/>
                      <a:pt x="8257" y="1511"/>
                    </a:cubicBezTo>
                    <a:cubicBezTo>
                      <a:pt x="8269" y="1505"/>
                      <a:pt x="8274" y="1500"/>
                      <a:pt x="8283" y="1495"/>
                    </a:cubicBezTo>
                    <a:cubicBezTo>
                      <a:pt x="8294" y="1522"/>
                      <a:pt x="8340" y="1538"/>
                      <a:pt x="8394" y="1550"/>
                    </a:cubicBezTo>
                    <a:lnTo>
                      <a:pt x="8357" y="1605"/>
                    </a:lnTo>
                    <a:lnTo>
                      <a:pt x="8419" y="1552"/>
                    </a:lnTo>
                    <a:cubicBezTo>
                      <a:pt x="8458" y="1559"/>
                      <a:pt x="8496" y="1564"/>
                      <a:pt x="8542" y="1566"/>
                    </a:cubicBezTo>
                    <a:cubicBezTo>
                      <a:pt x="8557" y="1585"/>
                      <a:pt x="8569" y="1595"/>
                      <a:pt x="8569" y="1595"/>
                    </a:cubicBezTo>
                    <a:cubicBezTo>
                      <a:pt x="8569" y="1595"/>
                      <a:pt x="8657" y="1690"/>
                      <a:pt x="8355" y="1618"/>
                    </a:cubicBezTo>
                    <a:cubicBezTo>
                      <a:pt x="8052" y="1548"/>
                      <a:pt x="7978" y="1668"/>
                      <a:pt x="8076" y="1796"/>
                    </a:cubicBezTo>
                    <a:cubicBezTo>
                      <a:pt x="8176" y="1925"/>
                      <a:pt x="8172" y="2116"/>
                      <a:pt x="8310" y="2329"/>
                    </a:cubicBezTo>
                    <a:cubicBezTo>
                      <a:pt x="8454" y="2542"/>
                      <a:pt x="8905" y="2437"/>
                      <a:pt x="8987" y="2492"/>
                    </a:cubicBezTo>
                    <a:cubicBezTo>
                      <a:pt x="9062" y="2544"/>
                      <a:pt x="9161" y="2880"/>
                      <a:pt x="9197" y="3106"/>
                    </a:cubicBezTo>
                    <a:cubicBezTo>
                      <a:pt x="9135" y="3106"/>
                      <a:pt x="9087" y="3109"/>
                      <a:pt x="9058" y="3109"/>
                    </a:cubicBezTo>
                    <a:cubicBezTo>
                      <a:pt x="8646" y="3129"/>
                      <a:pt x="8300" y="3295"/>
                      <a:pt x="7759" y="3356"/>
                    </a:cubicBezTo>
                    <a:cubicBezTo>
                      <a:pt x="7222" y="3417"/>
                      <a:pt x="4462" y="3654"/>
                      <a:pt x="3985" y="3715"/>
                    </a:cubicBezTo>
                    <a:cubicBezTo>
                      <a:pt x="3511" y="3777"/>
                      <a:pt x="3193" y="3726"/>
                      <a:pt x="2813" y="4014"/>
                    </a:cubicBezTo>
                    <a:cubicBezTo>
                      <a:pt x="2433" y="4302"/>
                      <a:pt x="1416" y="5843"/>
                      <a:pt x="1101" y="6049"/>
                    </a:cubicBezTo>
                    <a:cubicBezTo>
                      <a:pt x="784" y="6254"/>
                      <a:pt x="626" y="6522"/>
                      <a:pt x="467" y="6676"/>
                    </a:cubicBezTo>
                    <a:cubicBezTo>
                      <a:pt x="308" y="6831"/>
                      <a:pt x="-199" y="7416"/>
                      <a:pt x="85" y="7961"/>
                    </a:cubicBezTo>
                    <a:cubicBezTo>
                      <a:pt x="372" y="8505"/>
                      <a:pt x="1006" y="9142"/>
                      <a:pt x="1482" y="9543"/>
                    </a:cubicBezTo>
                    <a:cubicBezTo>
                      <a:pt x="1956" y="9944"/>
                      <a:pt x="2338" y="10541"/>
                      <a:pt x="2780" y="10488"/>
                    </a:cubicBezTo>
                    <a:cubicBezTo>
                      <a:pt x="3226" y="10438"/>
                      <a:pt x="3540" y="10417"/>
                      <a:pt x="3763" y="10438"/>
                    </a:cubicBezTo>
                    <a:cubicBezTo>
                      <a:pt x="3985" y="10458"/>
                      <a:pt x="3923" y="10530"/>
                      <a:pt x="4017" y="10643"/>
                    </a:cubicBezTo>
                    <a:cubicBezTo>
                      <a:pt x="4115" y="10756"/>
                      <a:pt x="4367" y="11177"/>
                      <a:pt x="4654" y="11290"/>
                    </a:cubicBezTo>
                    <a:cubicBezTo>
                      <a:pt x="4938" y="11403"/>
                      <a:pt x="5001" y="11403"/>
                      <a:pt x="5001" y="11516"/>
                    </a:cubicBezTo>
                    <a:cubicBezTo>
                      <a:pt x="5001" y="11630"/>
                      <a:pt x="4525" y="13315"/>
                      <a:pt x="4367" y="13912"/>
                    </a:cubicBezTo>
                    <a:cubicBezTo>
                      <a:pt x="4210" y="14508"/>
                      <a:pt x="4304" y="15464"/>
                      <a:pt x="4081" y="15905"/>
                    </a:cubicBezTo>
                    <a:cubicBezTo>
                      <a:pt x="3859" y="16347"/>
                      <a:pt x="3573" y="17365"/>
                      <a:pt x="3540" y="17755"/>
                    </a:cubicBezTo>
                    <a:cubicBezTo>
                      <a:pt x="3511" y="18146"/>
                      <a:pt x="3259" y="18599"/>
                      <a:pt x="3130" y="18783"/>
                    </a:cubicBezTo>
                    <a:cubicBezTo>
                      <a:pt x="3003" y="18968"/>
                      <a:pt x="2749" y="19256"/>
                      <a:pt x="3193" y="19471"/>
                    </a:cubicBezTo>
                    <a:cubicBezTo>
                      <a:pt x="3636" y="19688"/>
                      <a:pt x="3733" y="19903"/>
                      <a:pt x="3733" y="20078"/>
                    </a:cubicBezTo>
                    <a:cubicBezTo>
                      <a:pt x="3733" y="20253"/>
                      <a:pt x="3733" y="20592"/>
                      <a:pt x="3733" y="20592"/>
                    </a:cubicBezTo>
                    <a:lnTo>
                      <a:pt x="4017" y="20592"/>
                    </a:lnTo>
                    <a:cubicBezTo>
                      <a:pt x="4017" y="20592"/>
                      <a:pt x="3825" y="21188"/>
                      <a:pt x="4367" y="21312"/>
                    </a:cubicBezTo>
                    <a:cubicBezTo>
                      <a:pt x="4906" y="21435"/>
                      <a:pt x="5856" y="21600"/>
                      <a:pt x="6966" y="21569"/>
                    </a:cubicBezTo>
                    <a:cubicBezTo>
                      <a:pt x="8076" y="21537"/>
                      <a:pt x="8172" y="21414"/>
                      <a:pt x="8015" y="21198"/>
                    </a:cubicBezTo>
                    <a:cubicBezTo>
                      <a:pt x="7855" y="20983"/>
                      <a:pt x="7791" y="20849"/>
                      <a:pt x="7538" y="20489"/>
                    </a:cubicBezTo>
                    <a:cubicBezTo>
                      <a:pt x="7283" y="20130"/>
                      <a:pt x="6778" y="19760"/>
                      <a:pt x="7063" y="19647"/>
                    </a:cubicBezTo>
                    <a:cubicBezTo>
                      <a:pt x="7344" y="19533"/>
                      <a:pt x="8235" y="19297"/>
                      <a:pt x="7950" y="18947"/>
                    </a:cubicBezTo>
                    <a:cubicBezTo>
                      <a:pt x="7663" y="18599"/>
                      <a:pt x="7126" y="18331"/>
                      <a:pt x="7442" y="18218"/>
                    </a:cubicBezTo>
                    <a:cubicBezTo>
                      <a:pt x="7759" y="18105"/>
                      <a:pt x="8172" y="17313"/>
                      <a:pt x="8552" y="16698"/>
                    </a:cubicBezTo>
                    <a:cubicBezTo>
                      <a:pt x="8932" y="16080"/>
                      <a:pt x="10073" y="14672"/>
                      <a:pt x="10614" y="14025"/>
                    </a:cubicBezTo>
                    <a:cubicBezTo>
                      <a:pt x="11151" y="13377"/>
                      <a:pt x="12361" y="12472"/>
                      <a:pt x="12361" y="12472"/>
                    </a:cubicBezTo>
                    <a:cubicBezTo>
                      <a:pt x="12361" y="12472"/>
                      <a:pt x="12391" y="14374"/>
                      <a:pt x="12548" y="14733"/>
                    </a:cubicBezTo>
                    <a:cubicBezTo>
                      <a:pt x="12706" y="15093"/>
                      <a:pt x="13056" y="15546"/>
                      <a:pt x="13085" y="15802"/>
                    </a:cubicBezTo>
                    <a:cubicBezTo>
                      <a:pt x="13119" y="16060"/>
                      <a:pt x="13085" y="16738"/>
                      <a:pt x="13278" y="17129"/>
                    </a:cubicBezTo>
                    <a:cubicBezTo>
                      <a:pt x="13465" y="17520"/>
                      <a:pt x="13688" y="18073"/>
                      <a:pt x="13626" y="18300"/>
                    </a:cubicBezTo>
                    <a:cubicBezTo>
                      <a:pt x="13562" y="18527"/>
                      <a:pt x="13436" y="18639"/>
                      <a:pt x="13655" y="18865"/>
                    </a:cubicBezTo>
                    <a:cubicBezTo>
                      <a:pt x="13881" y="19092"/>
                      <a:pt x="14007" y="19256"/>
                      <a:pt x="13942" y="19482"/>
                    </a:cubicBezTo>
                    <a:cubicBezTo>
                      <a:pt x="13881" y="19708"/>
                      <a:pt x="13912" y="19903"/>
                      <a:pt x="13881" y="19986"/>
                    </a:cubicBezTo>
                    <a:cubicBezTo>
                      <a:pt x="13849" y="20068"/>
                      <a:pt x="14227" y="20140"/>
                      <a:pt x="14577" y="20191"/>
                    </a:cubicBezTo>
                    <a:cubicBezTo>
                      <a:pt x="14926" y="20243"/>
                      <a:pt x="15116" y="20295"/>
                      <a:pt x="15403" y="20253"/>
                    </a:cubicBezTo>
                    <a:cubicBezTo>
                      <a:pt x="15688" y="20211"/>
                      <a:pt x="15878" y="20170"/>
                      <a:pt x="15878" y="20170"/>
                    </a:cubicBezTo>
                    <a:cubicBezTo>
                      <a:pt x="15878" y="20170"/>
                      <a:pt x="16640" y="20674"/>
                      <a:pt x="17493" y="20797"/>
                    </a:cubicBezTo>
                    <a:cubicBezTo>
                      <a:pt x="18351" y="20920"/>
                      <a:pt x="19219" y="20982"/>
                      <a:pt x="19757" y="20971"/>
                    </a:cubicBezTo>
                    <a:cubicBezTo>
                      <a:pt x="20297" y="20961"/>
                      <a:pt x="21401" y="20772"/>
                      <a:pt x="21116" y="20648"/>
                    </a:cubicBezTo>
                    <a:close/>
                  </a:path>
                </a:pathLst>
              </a:custGeom>
              <a:solidFill>
                <a:schemeClr val="accent3"/>
              </a:solidFill>
              <a:ln w="12700">
                <a:miter lim="400000"/>
              </a:ln>
            </p:spPr>
            <p:txBody>
              <a:bodyPr lIns="19051" tIns="19051" rIns="19051" bIns="19051" anchor="ct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48" name="Shape 8061"/>
              <p:cNvSpPr/>
              <p:nvPr/>
            </p:nvSpPr>
            <p:spPr>
              <a:xfrm>
                <a:off x="5137740" y="1975556"/>
                <a:ext cx="1594776" cy="4761057"/>
              </a:xfrm>
              <a:custGeom>
                <a:avLst/>
                <a:gdLst/>
                <a:ahLst/>
                <a:cxnLst>
                  <a:cxn ang="0">
                    <a:pos x="wd2" y="hd2"/>
                  </a:cxn>
                  <a:cxn ang="5400000">
                    <a:pos x="wd2" y="hd2"/>
                  </a:cxn>
                  <a:cxn ang="10800000">
                    <a:pos x="wd2" y="hd2"/>
                  </a:cxn>
                  <a:cxn ang="16200000">
                    <a:pos x="wd2" y="hd2"/>
                  </a:cxn>
                </a:cxnLst>
                <a:rect l="0" t="0" r="r" b="b"/>
                <a:pathLst>
                  <a:path w="21481" h="21410" extrusionOk="0">
                    <a:moveTo>
                      <a:pt x="17704" y="8514"/>
                    </a:moveTo>
                    <a:cubicBezTo>
                      <a:pt x="17704" y="8514"/>
                      <a:pt x="17535" y="8910"/>
                      <a:pt x="17500" y="8774"/>
                    </a:cubicBezTo>
                    <a:cubicBezTo>
                      <a:pt x="17467" y="8638"/>
                      <a:pt x="17400" y="8525"/>
                      <a:pt x="17400" y="8389"/>
                    </a:cubicBezTo>
                    <a:cubicBezTo>
                      <a:pt x="17400" y="8253"/>
                      <a:pt x="17500" y="7756"/>
                      <a:pt x="17500" y="7756"/>
                    </a:cubicBezTo>
                    <a:cubicBezTo>
                      <a:pt x="17500" y="7756"/>
                      <a:pt x="17637" y="7585"/>
                      <a:pt x="17637" y="7687"/>
                    </a:cubicBezTo>
                    <a:cubicBezTo>
                      <a:pt x="17637" y="7789"/>
                      <a:pt x="17772" y="7970"/>
                      <a:pt x="17739" y="8163"/>
                    </a:cubicBezTo>
                    <a:cubicBezTo>
                      <a:pt x="17704" y="8355"/>
                      <a:pt x="17704" y="8514"/>
                      <a:pt x="17704" y="8514"/>
                    </a:cubicBezTo>
                    <a:close/>
                    <a:moveTo>
                      <a:pt x="3836" y="8174"/>
                    </a:moveTo>
                    <a:cubicBezTo>
                      <a:pt x="3871" y="8027"/>
                      <a:pt x="3770" y="7970"/>
                      <a:pt x="3938" y="7823"/>
                    </a:cubicBezTo>
                    <a:cubicBezTo>
                      <a:pt x="4107" y="7676"/>
                      <a:pt x="4310" y="7597"/>
                      <a:pt x="4310" y="7597"/>
                    </a:cubicBezTo>
                    <a:cubicBezTo>
                      <a:pt x="4310" y="7597"/>
                      <a:pt x="4346" y="8706"/>
                      <a:pt x="4378" y="8865"/>
                    </a:cubicBezTo>
                    <a:cubicBezTo>
                      <a:pt x="4413" y="9023"/>
                      <a:pt x="4278" y="9137"/>
                      <a:pt x="4074" y="8887"/>
                    </a:cubicBezTo>
                    <a:cubicBezTo>
                      <a:pt x="3871" y="8638"/>
                      <a:pt x="3802" y="8321"/>
                      <a:pt x="3836" y="8174"/>
                    </a:cubicBezTo>
                    <a:close/>
                    <a:moveTo>
                      <a:pt x="21265" y="7767"/>
                    </a:moveTo>
                    <a:cubicBezTo>
                      <a:pt x="21299" y="7710"/>
                      <a:pt x="21229" y="7653"/>
                      <a:pt x="21198" y="7563"/>
                    </a:cubicBezTo>
                    <a:cubicBezTo>
                      <a:pt x="21198" y="7529"/>
                      <a:pt x="20959" y="7450"/>
                      <a:pt x="20959" y="7314"/>
                    </a:cubicBezTo>
                    <a:cubicBezTo>
                      <a:pt x="20959" y="7178"/>
                      <a:pt x="20825" y="6668"/>
                      <a:pt x="20520" y="6227"/>
                    </a:cubicBezTo>
                    <a:cubicBezTo>
                      <a:pt x="20214" y="5785"/>
                      <a:pt x="19604" y="5061"/>
                      <a:pt x="19535" y="4721"/>
                    </a:cubicBezTo>
                    <a:cubicBezTo>
                      <a:pt x="19470" y="4382"/>
                      <a:pt x="19672" y="4121"/>
                      <a:pt x="19028" y="3975"/>
                    </a:cubicBezTo>
                    <a:cubicBezTo>
                      <a:pt x="18384" y="3828"/>
                      <a:pt x="15772" y="3532"/>
                      <a:pt x="15061" y="3453"/>
                    </a:cubicBezTo>
                    <a:cubicBezTo>
                      <a:pt x="14348" y="3374"/>
                      <a:pt x="13602" y="3306"/>
                      <a:pt x="13297" y="3205"/>
                    </a:cubicBezTo>
                    <a:cubicBezTo>
                      <a:pt x="13252" y="3189"/>
                      <a:pt x="13213" y="3176"/>
                      <a:pt x="13175" y="3164"/>
                    </a:cubicBezTo>
                    <a:cubicBezTo>
                      <a:pt x="13167" y="3148"/>
                      <a:pt x="13161" y="3137"/>
                      <a:pt x="13161" y="3137"/>
                    </a:cubicBezTo>
                    <a:lnTo>
                      <a:pt x="12964" y="3059"/>
                    </a:lnTo>
                    <a:cubicBezTo>
                      <a:pt x="12917" y="3013"/>
                      <a:pt x="12911" y="2953"/>
                      <a:pt x="12959" y="2854"/>
                    </a:cubicBezTo>
                    <a:cubicBezTo>
                      <a:pt x="13058" y="2638"/>
                      <a:pt x="13161" y="2299"/>
                      <a:pt x="13161" y="2253"/>
                    </a:cubicBezTo>
                    <a:cubicBezTo>
                      <a:pt x="13161" y="2208"/>
                      <a:pt x="13567" y="2265"/>
                      <a:pt x="13772" y="2049"/>
                    </a:cubicBezTo>
                    <a:cubicBezTo>
                      <a:pt x="13977" y="1834"/>
                      <a:pt x="14144" y="1631"/>
                      <a:pt x="13977" y="1563"/>
                    </a:cubicBezTo>
                    <a:cubicBezTo>
                      <a:pt x="13805" y="1495"/>
                      <a:pt x="13669" y="1540"/>
                      <a:pt x="13635" y="1575"/>
                    </a:cubicBezTo>
                    <a:cubicBezTo>
                      <a:pt x="13602" y="1608"/>
                      <a:pt x="13907" y="1234"/>
                      <a:pt x="13772" y="986"/>
                    </a:cubicBezTo>
                    <a:cubicBezTo>
                      <a:pt x="13635" y="736"/>
                      <a:pt x="13058" y="46"/>
                      <a:pt x="11092" y="0"/>
                    </a:cubicBezTo>
                    <a:cubicBezTo>
                      <a:pt x="11092" y="0"/>
                      <a:pt x="9058" y="-22"/>
                      <a:pt x="8075" y="510"/>
                    </a:cubicBezTo>
                    <a:cubicBezTo>
                      <a:pt x="7498" y="872"/>
                      <a:pt x="7907" y="1167"/>
                      <a:pt x="7938" y="1292"/>
                    </a:cubicBezTo>
                    <a:cubicBezTo>
                      <a:pt x="7938" y="1292"/>
                      <a:pt x="8143" y="1518"/>
                      <a:pt x="8075" y="1563"/>
                    </a:cubicBezTo>
                    <a:cubicBezTo>
                      <a:pt x="8007" y="1608"/>
                      <a:pt x="7261" y="1439"/>
                      <a:pt x="7362" y="1631"/>
                    </a:cubicBezTo>
                    <a:cubicBezTo>
                      <a:pt x="7464" y="1823"/>
                      <a:pt x="7904" y="2220"/>
                      <a:pt x="8143" y="2197"/>
                    </a:cubicBezTo>
                    <a:cubicBezTo>
                      <a:pt x="8380" y="2174"/>
                      <a:pt x="8516" y="2367"/>
                      <a:pt x="8550" y="2457"/>
                    </a:cubicBezTo>
                    <a:cubicBezTo>
                      <a:pt x="8581" y="2537"/>
                      <a:pt x="8845" y="2837"/>
                      <a:pt x="8558" y="3015"/>
                    </a:cubicBezTo>
                    <a:cubicBezTo>
                      <a:pt x="8558" y="3015"/>
                      <a:pt x="8550" y="3012"/>
                      <a:pt x="8550" y="3012"/>
                    </a:cubicBezTo>
                    <a:lnTo>
                      <a:pt x="8414" y="3080"/>
                    </a:lnTo>
                    <a:cubicBezTo>
                      <a:pt x="7904" y="3238"/>
                      <a:pt x="6278" y="3600"/>
                      <a:pt x="5564" y="3657"/>
                    </a:cubicBezTo>
                    <a:cubicBezTo>
                      <a:pt x="4615" y="3816"/>
                      <a:pt x="1937" y="3816"/>
                      <a:pt x="1869" y="4212"/>
                    </a:cubicBezTo>
                    <a:cubicBezTo>
                      <a:pt x="1869" y="4212"/>
                      <a:pt x="1496" y="5638"/>
                      <a:pt x="1158" y="6352"/>
                    </a:cubicBezTo>
                    <a:cubicBezTo>
                      <a:pt x="819" y="7064"/>
                      <a:pt x="-63" y="7778"/>
                      <a:pt x="4" y="7880"/>
                    </a:cubicBezTo>
                    <a:cubicBezTo>
                      <a:pt x="72" y="7982"/>
                      <a:pt x="208" y="8095"/>
                      <a:pt x="174" y="8253"/>
                    </a:cubicBezTo>
                    <a:cubicBezTo>
                      <a:pt x="141" y="8412"/>
                      <a:pt x="241" y="8412"/>
                      <a:pt x="378" y="8672"/>
                    </a:cubicBezTo>
                    <a:cubicBezTo>
                      <a:pt x="513" y="8933"/>
                      <a:pt x="1837" y="10053"/>
                      <a:pt x="2005" y="10223"/>
                    </a:cubicBezTo>
                    <a:lnTo>
                      <a:pt x="1972" y="10246"/>
                    </a:lnTo>
                    <a:cubicBezTo>
                      <a:pt x="1985" y="10240"/>
                      <a:pt x="1999" y="10235"/>
                      <a:pt x="2013" y="10230"/>
                    </a:cubicBezTo>
                    <a:cubicBezTo>
                      <a:pt x="2187" y="10398"/>
                      <a:pt x="2620" y="10608"/>
                      <a:pt x="2921" y="10630"/>
                    </a:cubicBezTo>
                    <a:cubicBezTo>
                      <a:pt x="3226" y="10653"/>
                      <a:pt x="3124" y="10642"/>
                      <a:pt x="2989" y="10868"/>
                    </a:cubicBezTo>
                    <a:cubicBezTo>
                      <a:pt x="2851" y="11094"/>
                      <a:pt x="2140" y="12113"/>
                      <a:pt x="2309" y="12125"/>
                    </a:cubicBezTo>
                    <a:cubicBezTo>
                      <a:pt x="2480" y="12136"/>
                      <a:pt x="4074" y="12159"/>
                      <a:pt x="4074" y="12159"/>
                    </a:cubicBezTo>
                    <a:cubicBezTo>
                      <a:pt x="4074" y="12159"/>
                      <a:pt x="4413" y="14231"/>
                      <a:pt x="4378" y="14537"/>
                    </a:cubicBezTo>
                    <a:cubicBezTo>
                      <a:pt x="4378" y="14537"/>
                      <a:pt x="4514" y="15917"/>
                      <a:pt x="4650" y="16540"/>
                    </a:cubicBezTo>
                    <a:cubicBezTo>
                      <a:pt x="4785" y="17164"/>
                      <a:pt x="5261" y="18035"/>
                      <a:pt x="5327" y="18295"/>
                    </a:cubicBezTo>
                    <a:cubicBezTo>
                      <a:pt x="5396" y="18555"/>
                      <a:pt x="5803" y="19438"/>
                      <a:pt x="5939" y="19801"/>
                    </a:cubicBezTo>
                    <a:cubicBezTo>
                      <a:pt x="6073" y="20163"/>
                      <a:pt x="6379" y="20333"/>
                      <a:pt x="6278" y="20457"/>
                    </a:cubicBezTo>
                    <a:cubicBezTo>
                      <a:pt x="6175" y="20582"/>
                      <a:pt x="4956" y="21057"/>
                      <a:pt x="6108" y="21374"/>
                    </a:cubicBezTo>
                    <a:cubicBezTo>
                      <a:pt x="6108" y="21374"/>
                      <a:pt x="7397" y="21578"/>
                      <a:pt x="9227" y="21023"/>
                    </a:cubicBezTo>
                    <a:cubicBezTo>
                      <a:pt x="9227" y="21023"/>
                      <a:pt x="9440" y="21002"/>
                      <a:pt x="9711" y="20911"/>
                    </a:cubicBezTo>
                    <a:cubicBezTo>
                      <a:pt x="9984" y="20821"/>
                      <a:pt x="9670" y="20672"/>
                      <a:pt x="9601" y="20525"/>
                    </a:cubicBezTo>
                    <a:cubicBezTo>
                      <a:pt x="9533" y="20378"/>
                      <a:pt x="9737" y="20173"/>
                      <a:pt x="9804" y="20049"/>
                    </a:cubicBezTo>
                    <a:cubicBezTo>
                      <a:pt x="9873" y="19926"/>
                      <a:pt x="10076" y="19041"/>
                      <a:pt x="9770" y="18669"/>
                    </a:cubicBezTo>
                    <a:cubicBezTo>
                      <a:pt x="9466" y="18295"/>
                      <a:pt x="9194" y="17548"/>
                      <a:pt x="9227" y="17231"/>
                    </a:cubicBezTo>
                    <a:cubicBezTo>
                      <a:pt x="9262" y="16913"/>
                      <a:pt x="9125" y="15895"/>
                      <a:pt x="9227" y="15396"/>
                    </a:cubicBezTo>
                    <a:cubicBezTo>
                      <a:pt x="9330" y="14898"/>
                      <a:pt x="9262" y="13642"/>
                      <a:pt x="9601" y="13393"/>
                    </a:cubicBezTo>
                    <a:cubicBezTo>
                      <a:pt x="9940" y="13144"/>
                      <a:pt x="10550" y="12442"/>
                      <a:pt x="10618" y="12306"/>
                    </a:cubicBezTo>
                    <a:cubicBezTo>
                      <a:pt x="10685" y="12170"/>
                      <a:pt x="10821" y="11899"/>
                      <a:pt x="10821" y="11899"/>
                    </a:cubicBezTo>
                    <a:cubicBezTo>
                      <a:pt x="10821" y="11899"/>
                      <a:pt x="10889" y="12295"/>
                      <a:pt x="11058" y="12431"/>
                    </a:cubicBezTo>
                    <a:cubicBezTo>
                      <a:pt x="11228" y="12567"/>
                      <a:pt x="12179" y="13710"/>
                      <a:pt x="12449" y="14050"/>
                    </a:cubicBezTo>
                    <a:cubicBezTo>
                      <a:pt x="12721" y="14389"/>
                      <a:pt x="12857" y="15001"/>
                      <a:pt x="13195" y="15623"/>
                    </a:cubicBezTo>
                    <a:cubicBezTo>
                      <a:pt x="13533" y="16246"/>
                      <a:pt x="13941" y="16721"/>
                      <a:pt x="14042" y="16994"/>
                    </a:cubicBezTo>
                    <a:cubicBezTo>
                      <a:pt x="14144" y="17265"/>
                      <a:pt x="14824" y="17977"/>
                      <a:pt x="15026" y="18261"/>
                    </a:cubicBezTo>
                    <a:cubicBezTo>
                      <a:pt x="15231" y="18543"/>
                      <a:pt x="15467" y="18827"/>
                      <a:pt x="15603" y="19008"/>
                    </a:cubicBezTo>
                    <a:cubicBezTo>
                      <a:pt x="15739" y="19190"/>
                      <a:pt x="16009" y="19245"/>
                      <a:pt x="15839" y="19381"/>
                    </a:cubicBezTo>
                    <a:cubicBezTo>
                      <a:pt x="15671" y="19517"/>
                      <a:pt x="15365" y="19699"/>
                      <a:pt x="15671" y="19902"/>
                    </a:cubicBezTo>
                    <a:cubicBezTo>
                      <a:pt x="15975" y="20106"/>
                      <a:pt x="16518" y="20333"/>
                      <a:pt x="16518" y="20468"/>
                    </a:cubicBezTo>
                    <a:cubicBezTo>
                      <a:pt x="16518" y="20605"/>
                      <a:pt x="16214" y="20955"/>
                      <a:pt x="16619" y="21023"/>
                    </a:cubicBezTo>
                    <a:cubicBezTo>
                      <a:pt x="17027" y="21091"/>
                      <a:pt x="17739" y="21148"/>
                      <a:pt x="17977" y="21216"/>
                    </a:cubicBezTo>
                    <a:cubicBezTo>
                      <a:pt x="18213" y="21283"/>
                      <a:pt x="19298" y="21385"/>
                      <a:pt x="19773" y="21374"/>
                    </a:cubicBezTo>
                    <a:cubicBezTo>
                      <a:pt x="20350" y="21385"/>
                      <a:pt x="21028" y="21181"/>
                      <a:pt x="20791" y="21057"/>
                    </a:cubicBezTo>
                    <a:cubicBezTo>
                      <a:pt x="20791" y="21057"/>
                      <a:pt x="20011" y="20694"/>
                      <a:pt x="19807" y="20661"/>
                    </a:cubicBezTo>
                    <a:cubicBezTo>
                      <a:pt x="19604" y="20627"/>
                      <a:pt x="19535" y="20514"/>
                      <a:pt x="19535" y="20412"/>
                    </a:cubicBezTo>
                    <a:cubicBezTo>
                      <a:pt x="19535" y="20310"/>
                      <a:pt x="19672" y="20027"/>
                      <a:pt x="19909" y="19777"/>
                    </a:cubicBezTo>
                    <a:cubicBezTo>
                      <a:pt x="20147" y="19529"/>
                      <a:pt x="20315" y="19370"/>
                      <a:pt x="20180" y="19167"/>
                    </a:cubicBezTo>
                    <a:cubicBezTo>
                      <a:pt x="20045" y="18964"/>
                      <a:pt x="19502" y="16913"/>
                      <a:pt x="19400" y="16563"/>
                    </a:cubicBezTo>
                    <a:cubicBezTo>
                      <a:pt x="19298" y="16212"/>
                      <a:pt x="18857" y="14797"/>
                      <a:pt x="18757" y="14321"/>
                    </a:cubicBezTo>
                    <a:cubicBezTo>
                      <a:pt x="18654" y="13845"/>
                      <a:pt x="18213" y="12125"/>
                      <a:pt x="18315" y="12103"/>
                    </a:cubicBezTo>
                    <a:cubicBezTo>
                      <a:pt x="18417" y="12079"/>
                      <a:pt x="18417" y="12079"/>
                      <a:pt x="18417" y="12079"/>
                    </a:cubicBezTo>
                    <a:cubicBezTo>
                      <a:pt x="18417" y="12079"/>
                      <a:pt x="19061" y="12170"/>
                      <a:pt x="19841" y="11820"/>
                    </a:cubicBezTo>
                    <a:cubicBezTo>
                      <a:pt x="20620" y="11469"/>
                      <a:pt x="21096" y="11503"/>
                      <a:pt x="20655" y="11355"/>
                    </a:cubicBezTo>
                    <a:cubicBezTo>
                      <a:pt x="20214" y="11208"/>
                      <a:pt x="18757" y="10528"/>
                      <a:pt x="18757" y="10528"/>
                    </a:cubicBezTo>
                    <a:lnTo>
                      <a:pt x="19095" y="10291"/>
                    </a:lnTo>
                    <a:cubicBezTo>
                      <a:pt x="19095" y="10291"/>
                      <a:pt x="19318" y="10317"/>
                      <a:pt x="19566" y="10330"/>
                    </a:cubicBezTo>
                    <a:lnTo>
                      <a:pt x="19705" y="10348"/>
                    </a:lnTo>
                    <a:cubicBezTo>
                      <a:pt x="19705" y="10348"/>
                      <a:pt x="20247" y="10360"/>
                      <a:pt x="20247" y="10234"/>
                    </a:cubicBezTo>
                    <a:cubicBezTo>
                      <a:pt x="20282" y="10042"/>
                      <a:pt x="20147" y="9759"/>
                      <a:pt x="20315" y="9600"/>
                    </a:cubicBezTo>
                    <a:cubicBezTo>
                      <a:pt x="20486" y="9442"/>
                      <a:pt x="20689" y="9012"/>
                      <a:pt x="20927" y="8910"/>
                    </a:cubicBezTo>
                    <a:cubicBezTo>
                      <a:pt x="21163" y="8809"/>
                      <a:pt x="21468" y="8537"/>
                      <a:pt x="21434" y="8344"/>
                    </a:cubicBezTo>
                    <a:cubicBezTo>
                      <a:pt x="21400" y="8151"/>
                      <a:pt x="21163" y="8106"/>
                      <a:pt x="21163" y="8106"/>
                    </a:cubicBezTo>
                    <a:cubicBezTo>
                      <a:pt x="21163" y="8106"/>
                      <a:pt x="21333" y="8005"/>
                      <a:pt x="21434" y="7960"/>
                    </a:cubicBezTo>
                    <a:cubicBezTo>
                      <a:pt x="21537" y="7914"/>
                      <a:pt x="21468" y="7823"/>
                      <a:pt x="21265" y="7767"/>
                    </a:cubicBezTo>
                    <a:close/>
                  </a:path>
                </a:pathLst>
              </a:custGeom>
              <a:solidFill>
                <a:schemeClr val="accent2"/>
              </a:solidFill>
              <a:ln w="12700">
                <a:miter lim="400000"/>
              </a:ln>
            </p:spPr>
            <p:txBody>
              <a:bodyPr lIns="19051" tIns="19051" rIns="19051" bIns="19051" anchor="ct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3" name="Rounded Rectangle 22"/>
              <p:cNvSpPr/>
              <p:nvPr/>
            </p:nvSpPr>
            <p:spPr>
              <a:xfrm>
                <a:off x="4735526" y="4659849"/>
                <a:ext cx="693723" cy="1217076"/>
              </a:xfrm>
              <a:prstGeom prst="roundRect">
                <a:avLst/>
              </a:prstGeom>
              <a:solidFill>
                <a:srgbClr val="019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27101" y="2238375"/>
                <a:ext cx="296723" cy="447675"/>
              </a:xfrm>
              <a:prstGeom prst="ellipse">
                <a:avLst/>
              </a:prstGeom>
              <a:solidFill>
                <a:srgbClr val="019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1" name="Oval 30"/>
              <p:cNvSpPr/>
              <p:nvPr/>
            </p:nvSpPr>
            <p:spPr>
              <a:xfrm>
                <a:off x="7278328" y="2305879"/>
                <a:ext cx="296723" cy="447675"/>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sp>
        <p:nvSpPr>
          <p:cNvPr id="2" name="Title 1"/>
          <p:cNvSpPr>
            <a:spLocks noGrp="1"/>
          </p:cNvSpPr>
          <p:nvPr>
            <p:ph type="title" idx="4294967295"/>
          </p:nvPr>
        </p:nvSpPr>
        <p:spPr>
          <a:xfrm>
            <a:off x="1324918" y="513864"/>
            <a:ext cx="9544515" cy="679450"/>
          </a:xfrm>
        </p:spPr>
        <p:txBody>
          <a:bodyPr>
            <a:normAutofit fontScale="90000"/>
          </a:bodyPr>
          <a:lstStyle/>
          <a:p>
            <a:r>
              <a:rPr lang="en-US" dirty="0">
                <a:latin typeface="Britannic Bold" panose="020B0903060703020204" pitchFamily="34" charset="0"/>
              </a:rPr>
              <a:t>Human </a:t>
            </a:r>
            <a:r>
              <a:rPr lang="en-US" dirty="0" smtClean="0">
                <a:latin typeface="Britannic Bold" panose="020B0903060703020204" pitchFamily="34" charset="0"/>
              </a:rPr>
              <a:t>Capital: Opportunities </a:t>
            </a:r>
            <a:endParaRPr lang="en-US" dirty="0"/>
          </a:p>
        </p:txBody>
      </p:sp>
      <p:sp>
        <p:nvSpPr>
          <p:cNvPr id="55" name="Oval Callout 54"/>
          <p:cNvSpPr/>
          <p:nvPr/>
        </p:nvSpPr>
        <p:spPr>
          <a:xfrm>
            <a:off x="9487634" y="3644973"/>
            <a:ext cx="1880278" cy="1360102"/>
          </a:xfrm>
          <a:prstGeom prst="wedgeEllipseCallout">
            <a:avLst>
              <a:gd name="adj1" fmla="val -168252"/>
              <a:gd name="adj2" fmla="val -112104"/>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Callout 55"/>
          <p:cNvSpPr/>
          <p:nvPr/>
        </p:nvSpPr>
        <p:spPr>
          <a:xfrm flipH="1">
            <a:off x="1296733" y="2519938"/>
            <a:ext cx="2131690" cy="1525176"/>
          </a:xfrm>
          <a:prstGeom prst="wedgeEllipseCallout">
            <a:avLst>
              <a:gd name="adj1" fmla="val -127695"/>
              <a:gd name="adj2" fmla="val -77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F33745"/>
              </a:solidFill>
              <a:latin typeface="FontAwesome" pitchFamily="2" charset="0"/>
            </a:endParaRPr>
          </a:p>
        </p:txBody>
      </p:sp>
      <p:sp>
        <p:nvSpPr>
          <p:cNvPr id="54" name="Oval Callout 53"/>
          <p:cNvSpPr/>
          <p:nvPr/>
        </p:nvSpPr>
        <p:spPr>
          <a:xfrm>
            <a:off x="8332283" y="1960167"/>
            <a:ext cx="2108486" cy="1525176"/>
          </a:xfrm>
          <a:prstGeom prst="wedgeEllipseCallout">
            <a:avLst>
              <a:gd name="adj1" fmla="val -142602"/>
              <a:gd name="adj2" fmla="val -19618"/>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F33745"/>
              </a:solidFill>
              <a:latin typeface="FontAwesome" pitchFamily="2" charset="0"/>
            </a:endParaRPr>
          </a:p>
        </p:txBody>
      </p:sp>
      <p:sp>
        <p:nvSpPr>
          <p:cNvPr id="78" name="TextBox 77"/>
          <p:cNvSpPr txBox="1"/>
          <p:nvPr/>
        </p:nvSpPr>
        <p:spPr>
          <a:xfrm>
            <a:off x="1358569" y="2815586"/>
            <a:ext cx="1992492" cy="1292662"/>
          </a:xfrm>
          <a:prstGeom prst="rect">
            <a:avLst/>
          </a:prstGeom>
          <a:noFill/>
        </p:spPr>
        <p:txBody>
          <a:bodyPr wrap="square" rtlCol="0">
            <a:spAutoFit/>
          </a:bodyPr>
          <a:lstStyle/>
          <a:p>
            <a:pPr algn="ctr"/>
            <a:r>
              <a:rPr lang="en-GB" b="1" dirty="0">
                <a:latin typeface="Georgia" panose="02040502050405020303" pitchFamily="18" charset="0"/>
              </a:rPr>
              <a:t>Manufacturing</a:t>
            </a:r>
            <a:r>
              <a:rPr lang="fa-IR" b="1" dirty="0">
                <a:latin typeface="Georgia" panose="02040502050405020303" pitchFamily="18" charset="0"/>
              </a:rPr>
              <a:t>  </a:t>
            </a:r>
            <a:r>
              <a:rPr lang="en-US" b="1" dirty="0">
                <a:latin typeface="Georgia" panose="02040502050405020303" pitchFamily="18" charset="0"/>
              </a:rPr>
              <a:t>(</a:t>
            </a:r>
            <a:r>
              <a:rPr lang="en-US" b="1" dirty="0" smtClean="0">
                <a:latin typeface="Georgia" panose="02040502050405020303" pitchFamily="18" charset="0"/>
              </a:rPr>
              <a:t>Engineers, </a:t>
            </a:r>
            <a:r>
              <a:rPr lang="en-US" b="1" dirty="0">
                <a:latin typeface="Georgia" panose="02040502050405020303" pitchFamily="18" charset="0"/>
              </a:rPr>
              <a:t>Technicians)</a:t>
            </a:r>
            <a:endParaRPr lang="en-GB" b="1" dirty="0">
              <a:latin typeface="Georgia" panose="02040502050405020303" pitchFamily="18" charset="0"/>
            </a:endParaRPr>
          </a:p>
          <a:p>
            <a:pPr algn="ctr"/>
            <a:endParaRPr lang="en-US" sz="2400" b="1" dirty="0">
              <a:latin typeface="Adobe نسخ Medium" panose="01010101010101010101" pitchFamily="50" charset="-78"/>
              <a:cs typeface="Adobe نسخ Medium" panose="01010101010101010101" pitchFamily="50" charset="-78"/>
            </a:endParaRPr>
          </a:p>
        </p:txBody>
      </p:sp>
      <p:sp>
        <p:nvSpPr>
          <p:cNvPr id="79" name="TextBox 78"/>
          <p:cNvSpPr txBox="1"/>
          <p:nvPr/>
        </p:nvSpPr>
        <p:spPr>
          <a:xfrm>
            <a:off x="8455738" y="2238335"/>
            <a:ext cx="1876425" cy="1384995"/>
          </a:xfrm>
          <a:prstGeom prst="rect">
            <a:avLst/>
          </a:prstGeom>
          <a:noFill/>
        </p:spPr>
        <p:txBody>
          <a:bodyPr wrap="square" rtlCol="0">
            <a:spAutoFit/>
          </a:bodyPr>
          <a:lstStyle/>
          <a:p>
            <a:pPr algn="ctr"/>
            <a:r>
              <a:rPr lang="en-GB" sz="1600" b="1" dirty="0">
                <a:latin typeface="Georgia" panose="02040502050405020303" pitchFamily="18" charset="0"/>
              </a:rPr>
              <a:t>Venture Capital (</a:t>
            </a:r>
            <a:r>
              <a:rPr lang="en-GB" sz="1600" b="1" dirty="0" smtClean="0">
                <a:latin typeface="Georgia" panose="02040502050405020303" pitchFamily="18" charset="0"/>
              </a:rPr>
              <a:t>Start-ups </a:t>
            </a:r>
            <a:r>
              <a:rPr lang="en-GB" sz="1600" b="1" dirty="0">
                <a:latin typeface="Georgia" panose="02040502050405020303" pitchFamily="18" charset="0"/>
              </a:rPr>
              <a:t>Knowledge-based Firms)</a:t>
            </a:r>
          </a:p>
          <a:p>
            <a:endParaRPr lang="en-US" sz="2000" dirty="0"/>
          </a:p>
        </p:txBody>
      </p:sp>
      <p:sp>
        <p:nvSpPr>
          <p:cNvPr id="81" name="TextBox 80"/>
          <p:cNvSpPr txBox="1"/>
          <p:nvPr/>
        </p:nvSpPr>
        <p:spPr>
          <a:xfrm>
            <a:off x="9573370" y="3881177"/>
            <a:ext cx="1794541" cy="1107996"/>
          </a:xfrm>
          <a:prstGeom prst="rect">
            <a:avLst/>
          </a:prstGeom>
          <a:noFill/>
        </p:spPr>
        <p:txBody>
          <a:bodyPr wrap="square" rtlCol="0">
            <a:spAutoFit/>
          </a:bodyPr>
          <a:lstStyle/>
          <a:p>
            <a:pPr algn="ctr"/>
            <a:r>
              <a:rPr lang="en-GB" sz="1600" b="1" dirty="0">
                <a:latin typeface="Georgia" panose="02040502050405020303" pitchFamily="18" charset="0"/>
              </a:rPr>
              <a:t>IT Services </a:t>
            </a:r>
            <a:endParaRPr lang="en-GB" sz="1600" b="1" dirty="0" smtClean="0">
              <a:latin typeface="Georgia" panose="02040502050405020303" pitchFamily="18" charset="0"/>
            </a:endParaRPr>
          </a:p>
          <a:p>
            <a:pPr algn="ctr"/>
            <a:r>
              <a:rPr lang="en-GB" sz="1600" b="1" dirty="0" smtClean="0">
                <a:latin typeface="Georgia" panose="02040502050405020303" pitchFamily="18" charset="0"/>
              </a:rPr>
              <a:t>(</a:t>
            </a:r>
            <a:r>
              <a:rPr lang="en-GB" sz="1600" b="1" dirty="0">
                <a:latin typeface="Georgia" panose="02040502050405020303" pitchFamily="18" charset="0"/>
              </a:rPr>
              <a:t>IT </a:t>
            </a:r>
            <a:r>
              <a:rPr lang="en-GB" sz="1600" b="1" dirty="0" smtClean="0">
                <a:latin typeface="Georgia" panose="02040502050405020303" pitchFamily="18" charset="0"/>
              </a:rPr>
              <a:t>Engineers </a:t>
            </a:r>
            <a:r>
              <a:rPr lang="en-GB" sz="1600" b="1" dirty="0">
                <a:latin typeface="Georgia" panose="02040502050405020303" pitchFamily="18" charset="0"/>
              </a:rPr>
              <a:t>Programmers) </a:t>
            </a:r>
          </a:p>
          <a:p>
            <a:pPr algn="ctr"/>
            <a:endParaRPr lang="en-US" b="1" dirty="0"/>
          </a:p>
        </p:txBody>
      </p:sp>
    </p:spTree>
    <p:extLst>
      <p:ext uri="{BB962C8B-B14F-4D97-AF65-F5344CB8AC3E}">
        <p14:creationId xmlns:p14="http://schemas.microsoft.com/office/powerpoint/2010/main" val="278746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9000">
              <a:schemeClr val="bg1">
                <a:lumMod val="75000"/>
              </a:schemeClr>
            </a:gs>
            <a:gs pos="23000">
              <a:schemeClr val="tx2">
                <a:lumMod val="40000"/>
                <a:lumOff val="60000"/>
              </a:schemeClr>
            </a:gs>
          </a:gsLst>
          <a:lin ang="5400000" scaled="1"/>
        </a:gradFill>
        <a:effectLst/>
      </p:bgPr>
    </p:bg>
    <p:spTree>
      <p:nvGrpSpPr>
        <p:cNvPr id="1" name="Shape 1015"/>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3537131"/>
              </p:ext>
            </p:extLst>
          </p:nvPr>
        </p:nvGraphicFramePr>
        <p:xfrm>
          <a:off x="368920" y="690159"/>
          <a:ext cx="7717245" cy="3284432"/>
        </p:xfrm>
        <a:graphic>
          <a:graphicData uri="http://schemas.openxmlformats.org/drawingml/2006/table">
            <a:tbl>
              <a:tblPr firstRow="1" bandRow="1">
                <a:tableStyleId>{8799B23B-EC83-4686-B30A-512413B5E67A}</a:tableStyleId>
              </a:tblPr>
              <a:tblGrid>
                <a:gridCol w="5945042">
                  <a:extLst>
                    <a:ext uri="{9D8B030D-6E8A-4147-A177-3AD203B41FA5}">
                      <a16:colId xmlns:a16="http://schemas.microsoft.com/office/drawing/2014/main" xmlns="" val="20000"/>
                    </a:ext>
                  </a:extLst>
                </a:gridCol>
                <a:gridCol w="1772203">
                  <a:extLst>
                    <a:ext uri="{9D8B030D-6E8A-4147-A177-3AD203B41FA5}">
                      <a16:colId xmlns:a16="http://schemas.microsoft.com/office/drawing/2014/main" xmlns="" val="20001"/>
                    </a:ext>
                  </a:extLst>
                </a:gridCol>
              </a:tblGrid>
              <a:tr h="821108">
                <a:tc>
                  <a:txBody>
                    <a:bodyPr/>
                    <a:lstStyle/>
                    <a:p>
                      <a:pPr algn="l"/>
                      <a:r>
                        <a:rPr lang="en-US" sz="1800" dirty="0" smtClean="0">
                          <a:latin typeface="Century" panose="02040604050505020304" pitchFamily="18" charset="0"/>
                        </a:rPr>
                        <a:t>Gas </a:t>
                      </a:r>
                      <a:r>
                        <a:rPr lang="en-US" sz="1800" b="0" u="sng" dirty="0" smtClean="0">
                          <a:latin typeface="Century" panose="02040604050505020304" pitchFamily="18" charset="0"/>
                        </a:rPr>
                        <a:t>Reserves</a:t>
                      </a:r>
                      <a:r>
                        <a:rPr lang="en-US" sz="1800" dirty="0" smtClean="0">
                          <a:latin typeface="Century" panose="02040604050505020304" pitchFamily="18" charset="0"/>
                        </a:rPr>
                        <a:t> </a:t>
                      </a:r>
                      <a:r>
                        <a:rPr lang="en-US" sz="1800" b="0" dirty="0" smtClean="0">
                          <a:latin typeface="Century" panose="02040604050505020304" pitchFamily="18" charset="0"/>
                        </a:rPr>
                        <a:t>(to Production Ratio)</a:t>
                      </a:r>
                      <a:r>
                        <a:rPr lang="en-US" sz="1800" dirty="0" smtClean="0">
                          <a:latin typeface="Century" panose="02040604050505020304" pitchFamily="18" charset="0"/>
                        </a:rPr>
                        <a:t>	</a:t>
                      </a:r>
                      <a:endParaRPr lang="en-US" sz="1800" dirty="0">
                        <a:latin typeface="Century" panose="02040604050505020304" pitchFamily="18"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entury" panose="02040604050505020304" pitchFamily="18" charset="0"/>
                        </a:rPr>
                        <a:t>1</a:t>
                      </a:r>
                      <a:r>
                        <a:rPr lang="en-US" sz="1800" b="0" baseline="30000" dirty="0" smtClean="0">
                          <a:latin typeface="Century" panose="02040604050505020304" pitchFamily="18" charset="0"/>
                        </a:rPr>
                        <a:t>st</a:t>
                      </a:r>
                      <a:r>
                        <a:rPr lang="en-US" sz="1800" b="0" dirty="0" smtClean="0">
                          <a:latin typeface="Century" panose="02040604050505020304" pitchFamily="18" charset="0"/>
                        </a:rPr>
                        <a:t> (147 years)</a:t>
                      </a:r>
                    </a:p>
                    <a:p>
                      <a:pPr algn="ctr"/>
                      <a:endParaRPr lang="en-US" sz="1800" dirty="0">
                        <a:latin typeface="Century" panose="02040604050505020304" pitchFamily="18" charset="0"/>
                      </a:endParaRPr>
                    </a:p>
                  </a:txBody>
                  <a:tcPr anchor="ctr">
                    <a:solidFill>
                      <a:schemeClr val="bg1"/>
                    </a:solidFill>
                  </a:tcPr>
                </a:tc>
                <a:extLst>
                  <a:ext uri="{0D108BD9-81ED-4DB2-BD59-A6C34878D82A}">
                    <a16:rowId xmlns:a16="http://schemas.microsoft.com/office/drawing/2014/main" xmlns="" val="10000"/>
                  </a:ext>
                </a:extLst>
              </a:tr>
              <a:tr h="821108">
                <a:tc>
                  <a:txBody>
                    <a:bodyPr/>
                    <a:lstStyle/>
                    <a:p>
                      <a:pPr algn="l"/>
                      <a:r>
                        <a:rPr lang="en-US" sz="1800" dirty="0" smtClean="0">
                          <a:latin typeface="Century" panose="02040604050505020304" pitchFamily="18" charset="0"/>
                        </a:rPr>
                        <a:t>Gas </a:t>
                      </a:r>
                      <a:r>
                        <a:rPr lang="en-US" sz="1800" u="sng" dirty="0" smtClean="0">
                          <a:latin typeface="Century" panose="02040604050505020304" pitchFamily="18" charset="0"/>
                        </a:rPr>
                        <a:t>Production/Consumption</a:t>
                      </a:r>
                      <a:r>
                        <a:rPr lang="en-US" sz="1800" dirty="0" smtClean="0">
                          <a:latin typeface="Century" panose="02040604050505020304" pitchFamily="18" charset="0"/>
                        </a:rPr>
                        <a:t> in billion cubic feet</a:t>
                      </a:r>
                      <a:endParaRPr lang="en-US" sz="1800" dirty="0">
                        <a:latin typeface="Century" panose="02040604050505020304" pitchFamily="18" charset="0"/>
                      </a:endParaRPr>
                    </a:p>
                  </a:txBody>
                  <a:tcPr anchor="ctr">
                    <a:solidFill>
                      <a:schemeClr val="accent1">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entury" panose="02040604050505020304" pitchFamily="18" charset="0"/>
                        </a:rPr>
                        <a:t>193/191</a:t>
                      </a:r>
                    </a:p>
                    <a:p>
                      <a:pPr algn="ctr"/>
                      <a:endParaRPr lang="en-US" sz="1800" dirty="0">
                        <a:latin typeface="Century" panose="02040604050505020304" pitchFamily="18" charset="0"/>
                      </a:endParaRPr>
                    </a:p>
                  </a:txBody>
                  <a:tcPr anchor="ctr">
                    <a:solidFill>
                      <a:schemeClr val="accent1">
                        <a:lumMod val="40000"/>
                        <a:lumOff val="60000"/>
                        <a:alpha val="20000"/>
                      </a:schemeClr>
                    </a:solidFill>
                  </a:tcPr>
                </a:tc>
                <a:extLst>
                  <a:ext uri="{0D108BD9-81ED-4DB2-BD59-A6C34878D82A}">
                    <a16:rowId xmlns:a16="http://schemas.microsoft.com/office/drawing/2014/main" xmlns="" val="10001"/>
                  </a:ext>
                </a:extLst>
              </a:tr>
              <a:tr h="821108">
                <a:tc>
                  <a:txBody>
                    <a:bodyPr/>
                    <a:lstStyle/>
                    <a:p>
                      <a:pPr algn="l"/>
                      <a:r>
                        <a:rPr lang="en-US" sz="1800" b="1" dirty="0" smtClean="0">
                          <a:latin typeface="Century" panose="02040604050505020304" pitchFamily="18" charset="0"/>
                        </a:rPr>
                        <a:t>Oil </a:t>
                      </a:r>
                      <a:r>
                        <a:rPr lang="en-US" sz="1800" u="sng" dirty="0" smtClean="0">
                          <a:latin typeface="Century" panose="02040604050505020304" pitchFamily="18" charset="0"/>
                        </a:rPr>
                        <a:t>Reserves</a:t>
                      </a:r>
                      <a:r>
                        <a:rPr lang="en-US" sz="1800" dirty="0" smtClean="0">
                          <a:latin typeface="Century" panose="02040604050505020304" pitchFamily="18" charset="0"/>
                        </a:rPr>
                        <a:t> (to Production Ratio)</a:t>
                      </a:r>
                      <a:endParaRPr lang="en-US" sz="1800" dirty="0">
                        <a:latin typeface="Century" panose="02040604050505020304" pitchFamily="18"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entury" panose="02040604050505020304" pitchFamily="18" charset="0"/>
                        </a:rPr>
                        <a:t>4</a:t>
                      </a:r>
                      <a:r>
                        <a:rPr lang="en-US" sz="1800" baseline="30000" dirty="0" smtClean="0">
                          <a:latin typeface="Century" panose="02040604050505020304" pitchFamily="18" charset="0"/>
                        </a:rPr>
                        <a:t>th</a:t>
                      </a:r>
                      <a:r>
                        <a:rPr lang="en-US" sz="1800" dirty="0" smtClean="0">
                          <a:latin typeface="Century" panose="02040604050505020304" pitchFamily="18" charset="0"/>
                        </a:rPr>
                        <a:t> (128 years)</a:t>
                      </a:r>
                    </a:p>
                    <a:p>
                      <a:pPr algn="ctr"/>
                      <a:endParaRPr lang="en-US" sz="1800" dirty="0">
                        <a:latin typeface="Century" panose="02040604050505020304" pitchFamily="18" charset="0"/>
                      </a:endParaRPr>
                    </a:p>
                  </a:txBody>
                  <a:tcPr anchor="ctr">
                    <a:solidFill>
                      <a:schemeClr val="bg1"/>
                    </a:solidFill>
                  </a:tcPr>
                </a:tc>
                <a:extLst>
                  <a:ext uri="{0D108BD9-81ED-4DB2-BD59-A6C34878D82A}">
                    <a16:rowId xmlns:a16="http://schemas.microsoft.com/office/drawing/2014/main" xmlns="" val="10002"/>
                  </a:ext>
                </a:extLst>
              </a:tr>
              <a:tr h="821108">
                <a:tc>
                  <a:txBody>
                    <a:bodyPr/>
                    <a:lstStyle/>
                    <a:p>
                      <a:pPr algn="l"/>
                      <a:r>
                        <a:rPr lang="en-US" sz="1800" dirty="0" smtClean="0">
                          <a:latin typeface="Century" panose="02040604050505020304" pitchFamily="18" charset="0"/>
                        </a:rPr>
                        <a:t>Oil </a:t>
                      </a:r>
                      <a:r>
                        <a:rPr lang="en-US" sz="1800" u="sng" dirty="0" smtClean="0">
                          <a:latin typeface="Century" panose="02040604050505020304" pitchFamily="18" charset="0"/>
                        </a:rPr>
                        <a:t>Production/Consumption</a:t>
                      </a:r>
                      <a:r>
                        <a:rPr lang="en-US" sz="1800" dirty="0" smtClean="0">
                          <a:latin typeface="Century" panose="02040604050505020304" pitchFamily="18" charset="0"/>
                        </a:rPr>
                        <a:t> in million barrels a day</a:t>
                      </a:r>
                      <a:endParaRPr lang="en-US" sz="1800" dirty="0">
                        <a:latin typeface="Century" panose="02040604050505020304" pitchFamily="18" charset="0"/>
                      </a:endParaRPr>
                    </a:p>
                  </a:txBody>
                  <a:tcPr anchor="ctr">
                    <a:solidFill>
                      <a:schemeClr val="accent1">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entury" panose="02040604050505020304" pitchFamily="18" charset="0"/>
                        </a:rPr>
                        <a:t>4/3</a:t>
                      </a:r>
                    </a:p>
                    <a:p>
                      <a:pPr algn="ctr"/>
                      <a:endParaRPr lang="en-US" sz="1800" dirty="0">
                        <a:latin typeface="Century" panose="02040604050505020304" pitchFamily="18" charset="0"/>
                      </a:endParaRPr>
                    </a:p>
                  </a:txBody>
                  <a:tcPr anchor="ctr">
                    <a:solidFill>
                      <a:schemeClr val="accent1">
                        <a:lumMod val="40000"/>
                        <a:lumOff val="60000"/>
                        <a:alpha val="20000"/>
                      </a:schemeClr>
                    </a:solidFill>
                  </a:tcPr>
                </a:tc>
                <a:extLst>
                  <a:ext uri="{0D108BD9-81ED-4DB2-BD59-A6C34878D82A}">
                    <a16:rowId xmlns:a16="http://schemas.microsoft.com/office/drawing/2014/main" xmlns="" val="10003"/>
                  </a:ext>
                </a:extLst>
              </a:tr>
            </a:tbl>
          </a:graphicData>
        </a:graphic>
      </p:graphicFrame>
      <p:sp>
        <p:nvSpPr>
          <p:cNvPr id="1020" name="Shape 1020"/>
          <p:cNvSpPr txBox="1"/>
          <p:nvPr/>
        </p:nvSpPr>
        <p:spPr>
          <a:xfrm>
            <a:off x="12047258" y="6681977"/>
            <a:ext cx="92333" cy="323166"/>
          </a:xfrm>
          <a:prstGeom prst="rect">
            <a:avLst/>
          </a:prstGeom>
          <a:noFill/>
          <a:ln>
            <a:noFill/>
          </a:ln>
        </p:spPr>
        <p:txBody>
          <a:bodyPr lIns="45713" tIns="22850" rIns="45713" bIns="22850" anchor="t" anchorCtr="0">
            <a:noAutofit/>
          </a:bodyPr>
          <a:lstStyle/>
          <a:p>
            <a:endParaRPr>
              <a:solidFill>
                <a:schemeClr val="dk1"/>
              </a:solidFill>
              <a:latin typeface="Lato"/>
              <a:ea typeface="Lato"/>
              <a:cs typeface="Lato"/>
              <a:sym typeface="Lato"/>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4051">
            <a:off x="7053362" y="724386"/>
            <a:ext cx="5505450" cy="5505450"/>
          </a:xfrm>
          <a:prstGeom prst="rect">
            <a:avLst/>
          </a:prstGeom>
        </p:spPr>
      </p:pic>
      <p:grpSp>
        <p:nvGrpSpPr>
          <p:cNvPr id="10" name="Group 9"/>
          <p:cNvGrpSpPr/>
          <p:nvPr/>
        </p:nvGrpSpPr>
        <p:grpSpPr>
          <a:xfrm>
            <a:off x="112929" y="4185034"/>
            <a:ext cx="7379252" cy="3080312"/>
            <a:chOff x="135041" y="1363604"/>
            <a:chExt cx="7379252" cy="3080312"/>
          </a:xfrm>
        </p:grpSpPr>
        <p:sp>
          <p:nvSpPr>
            <p:cNvPr id="27" name="Shape 1611"/>
            <p:cNvSpPr/>
            <p:nvPr/>
          </p:nvSpPr>
          <p:spPr>
            <a:xfrm>
              <a:off x="5954372" y="1398776"/>
              <a:ext cx="1391273" cy="1391274"/>
            </a:xfrm>
            <a:prstGeom prst="ellipse">
              <a:avLst/>
            </a:prstGeom>
            <a:solidFill>
              <a:srgbClr val="CCCCCC"/>
            </a:solidFill>
            <a:ln>
              <a:noFill/>
            </a:ln>
          </p:spPr>
          <p:txBody>
            <a:bodyPr lIns="45713" tIns="22850" rIns="45713" bIns="22850" anchor="ctr" anchorCtr="0">
              <a:noAutofit/>
            </a:bodyPr>
            <a:lstStyle/>
            <a:p>
              <a:pPr algn="ctr"/>
              <a:endParaRPr>
                <a:solidFill>
                  <a:schemeClr val="lt1"/>
                </a:solidFill>
                <a:latin typeface="Lato"/>
                <a:ea typeface="Lato"/>
                <a:cs typeface="Lato"/>
                <a:sym typeface="Lato"/>
              </a:endParaRPr>
            </a:p>
          </p:txBody>
        </p:sp>
        <p:sp>
          <p:nvSpPr>
            <p:cNvPr id="28" name="Shape 1612"/>
            <p:cNvSpPr/>
            <p:nvPr/>
          </p:nvSpPr>
          <p:spPr>
            <a:xfrm>
              <a:off x="4066493" y="1367396"/>
              <a:ext cx="1391273" cy="1391274"/>
            </a:xfrm>
            <a:prstGeom prst="ellipse">
              <a:avLst/>
            </a:prstGeom>
            <a:solidFill>
              <a:srgbClr val="CCCCCC"/>
            </a:solidFill>
            <a:ln>
              <a:noFill/>
            </a:ln>
          </p:spPr>
          <p:txBody>
            <a:bodyPr lIns="45713" tIns="22850" rIns="45713" bIns="22850" anchor="ctr" anchorCtr="0">
              <a:noAutofit/>
            </a:bodyPr>
            <a:lstStyle/>
            <a:p>
              <a:pPr algn="ctr"/>
              <a:endParaRPr>
                <a:solidFill>
                  <a:schemeClr val="lt1"/>
                </a:solidFill>
                <a:latin typeface="Lato"/>
                <a:ea typeface="Lato"/>
                <a:cs typeface="Lato"/>
                <a:sym typeface="Lato"/>
              </a:endParaRPr>
            </a:p>
          </p:txBody>
        </p:sp>
        <p:sp>
          <p:nvSpPr>
            <p:cNvPr id="29" name="Shape 1613"/>
            <p:cNvSpPr/>
            <p:nvPr/>
          </p:nvSpPr>
          <p:spPr>
            <a:xfrm>
              <a:off x="2384954" y="1505704"/>
              <a:ext cx="1175679" cy="1175679"/>
            </a:xfrm>
            <a:prstGeom prst="ellipse">
              <a:avLst/>
            </a:prstGeom>
            <a:solidFill>
              <a:schemeClr val="lt2"/>
            </a:solidFill>
            <a:ln>
              <a:noFill/>
            </a:ln>
          </p:spPr>
          <p:txBody>
            <a:bodyPr lIns="45713" tIns="22850" rIns="45713" bIns="22850" anchor="ctr" anchorCtr="0">
              <a:noAutofit/>
            </a:bodyPr>
            <a:lstStyle/>
            <a:p>
              <a:pPr algn="ctr"/>
              <a:endParaRPr>
                <a:solidFill>
                  <a:schemeClr val="lt1"/>
                </a:solidFill>
                <a:latin typeface="Lato"/>
                <a:ea typeface="Lato"/>
                <a:cs typeface="Lato"/>
                <a:sym typeface="Lato"/>
              </a:endParaRPr>
            </a:p>
          </p:txBody>
        </p:sp>
        <p:sp>
          <p:nvSpPr>
            <p:cNvPr id="30" name="Shape 1614"/>
            <p:cNvSpPr/>
            <p:nvPr/>
          </p:nvSpPr>
          <p:spPr>
            <a:xfrm>
              <a:off x="2277024" y="1363604"/>
              <a:ext cx="1391273" cy="1391274"/>
            </a:xfrm>
            <a:prstGeom prst="ellipse">
              <a:avLst/>
            </a:prstGeom>
            <a:solidFill>
              <a:srgbClr val="CCCCCC"/>
            </a:solidFill>
            <a:ln>
              <a:noFill/>
            </a:ln>
          </p:spPr>
          <p:txBody>
            <a:bodyPr lIns="45713" tIns="22850" rIns="45713" bIns="22850" anchor="ctr" anchorCtr="0">
              <a:noAutofit/>
            </a:bodyPr>
            <a:lstStyle/>
            <a:p>
              <a:pPr algn="ctr"/>
              <a:endParaRPr>
                <a:solidFill>
                  <a:schemeClr val="lt1"/>
                </a:solidFill>
                <a:latin typeface="Lato"/>
                <a:ea typeface="Lato"/>
                <a:cs typeface="Lato"/>
                <a:sym typeface="Lato"/>
              </a:endParaRPr>
            </a:p>
          </p:txBody>
        </p:sp>
        <p:sp>
          <p:nvSpPr>
            <p:cNvPr id="31" name="Shape 1615"/>
            <p:cNvSpPr/>
            <p:nvPr/>
          </p:nvSpPr>
          <p:spPr>
            <a:xfrm>
              <a:off x="405539" y="1398776"/>
              <a:ext cx="1391273" cy="1391274"/>
            </a:xfrm>
            <a:prstGeom prst="ellipse">
              <a:avLst/>
            </a:prstGeom>
            <a:solidFill>
              <a:srgbClr val="CCCCCC"/>
            </a:solidFill>
            <a:ln>
              <a:noFill/>
            </a:ln>
          </p:spPr>
          <p:txBody>
            <a:bodyPr lIns="45713" tIns="22850" rIns="45713" bIns="22850" anchor="ctr" anchorCtr="0">
              <a:noAutofit/>
            </a:bodyPr>
            <a:lstStyle/>
            <a:p>
              <a:pPr algn="ctr"/>
              <a:endParaRPr>
                <a:solidFill>
                  <a:schemeClr val="lt1"/>
                </a:solidFill>
                <a:latin typeface="Lato"/>
                <a:ea typeface="Lato"/>
                <a:cs typeface="Lato"/>
                <a:sym typeface="Lato"/>
              </a:endParaRPr>
            </a:p>
          </p:txBody>
        </p:sp>
        <p:sp>
          <p:nvSpPr>
            <p:cNvPr id="32" name="Shape 1616"/>
            <p:cNvSpPr/>
            <p:nvPr/>
          </p:nvSpPr>
          <p:spPr>
            <a:xfrm>
              <a:off x="405543" y="1367055"/>
              <a:ext cx="1391257" cy="1391617"/>
            </a:xfrm>
            <a:prstGeom prst="pie">
              <a:avLst>
                <a:gd name="adj1" fmla="val 10766470"/>
                <a:gd name="adj2" fmla="val 1358881"/>
              </a:avLst>
            </a:prstGeom>
            <a:solidFill>
              <a:schemeClr val="accent1"/>
            </a:solidFill>
            <a:ln>
              <a:noFill/>
            </a:ln>
          </p:spPr>
          <p:txBody>
            <a:bodyPr lIns="45713" tIns="22850" rIns="45713" bIns="22850" anchor="ctr" anchorCtr="0">
              <a:noAutofit/>
            </a:bodyPr>
            <a:lstStyle/>
            <a:p>
              <a:pPr algn="ctr"/>
              <a:endParaRPr>
                <a:solidFill>
                  <a:schemeClr val="dk1"/>
                </a:solidFill>
                <a:latin typeface="Calibri"/>
                <a:ea typeface="Calibri"/>
                <a:cs typeface="Calibri"/>
                <a:sym typeface="Calibri"/>
              </a:endParaRPr>
            </a:p>
          </p:txBody>
        </p:sp>
        <p:sp>
          <p:nvSpPr>
            <p:cNvPr id="33" name="Shape 1617"/>
            <p:cNvSpPr/>
            <p:nvPr/>
          </p:nvSpPr>
          <p:spPr>
            <a:xfrm>
              <a:off x="508734" y="1505704"/>
              <a:ext cx="1175707" cy="1175708"/>
            </a:xfrm>
            <a:prstGeom prst="ellipse">
              <a:avLst/>
            </a:prstGeom>
            <a:solidFill>
              <a:schemeClr val="lt2"/>
            </a:solidFill>
            <a:ln>
              <a:noFill/>
            </a:ln>
          </p:spPr>
          <p:txBody>
            <a:bodyPr lIns="45713" tIns="22850" rIns="45713" bIns="22850" anchor="ctr" anchorCtr="0">
              <a:noAutofit/>
            </a:bodyPr>
            <a:lstStyle/>
            <a:p>
              <a:pPr algn="ctr"/>
              <a:endParaRPr>
                <a:solidFill>
                  <a:schemeClr val="lt1"/>
                </a:solidFill>
                <a:latin typeface="Lato"/>
                <a:ea typeface="Lato"/>
                <a:cs typeface="Lato"/>
                <a:sym typeface="Lato"/>
              </a:endParaRPr>
            </a:p>
          </p:txBody>
        </p:sp>
        <p:sp>
          <p:nvSpPr>
            <p:cNvPr id="34" name="Shape 1618"/>
            <p:cNvSpPr txBox="1"/>
            <p:nvPr/>
          </p:nvSpPr>
          <p:spPr>
            <a:xfrm>
              <a:off x="609312" y="1887849"/>
              <a:ext cx="979102" cy="328437"/>
            </a:xfrm>
            <a:prstGeom prst="rect">
              <a:avLst/>
            </a:prstGeom>
            <a:noFill/>
            <a:ln>
              <a:noFill/>
            </a:ln>
          </p:spPr>
          <p:txBody>
            <a:bodyPr lIns="91413" tIns="45700" rIns="91413" bIns="45700" anchor="t" anchorCtr="0">
              <a:noAutofit/>
            </a:bodyPr>
            <a:lstStyle/>
            <a:p>
              <a:pPr algn="ctr">
                <a:buSzPct val="25000"/>
              </a:pPr>
              <a:r>
                <a:rPr lang="en-US" sz="2700" b="1" dirty="0" smtClean="0">
                  <a:solidFill>
                    <a:schemeClr val="dk1"/>
                  </a:solidFill>
                  <a:latin typeface="Lato"/>
                  <a:ea typeface="Lato"/>
                  <a:cs typeface="Lato"/>
                  <a:sym typeface="Lato"/>
                </a:rPr>
                <a:t>58</a:t>
              </a:r>
              <a:endParaRPr lang="en-US" sz="2700" b="1" dirty="0">
                <a:solidFill>
                  <a:schemeClr val="dk1"/>
                </a:solidFill>
                <a:latin typeface="Lato"/>
                <a:ea typeface="Lato"/>
                <a:cs typeface="Lato"/>
                <a:sym typeface="Lato"/>
              </a:endParaRPr>
            </a:p>
          </p:txBody>
        </p:sp>
        <p:sp>
          <p:nvSpPr>
            <p:cNvPr id="41" name="Shape 1627"/>
            <p:cNvSpPr/>
            <p:nvPr/>
          </p:nvSpPr>
          <p:spPr>
            <a:xfrm>
              <a:off x="2281777" y="1367055"/>
              <a:ext cx="1391257" cy="1391617"/>
            </a:xfrm>
            <a:prstGeom prst="pie">
              <a:avLst>
                <a:gd name="adj1" fmla="val 10766470"/>
                <a:gd name="adj2" fmla="val 20769940"/>
              </a:avLst>
            </a:prstGeom>
            <a:solidFill>
              <a:schemeClr val="accent2"/>
            </a:solidFill>
            <a:ln>
              <a:noFill/>
            </a:ln>
          </p:spPr>
          <p:txBody>
            <a:bodyPr lIns="45713" tIns="22850" rIns="45713" bIns="22850" anchor="ctr" anchorCtr="0">
              <a:noAutofit/>
            </a:bodyPr>
            <a:lstStyle/>
            <a:p>
              <a:pPr algn="ctr"/>
              <a:endParaRPr>
                <a:solidFill>
                  <a:schemeClr val="dk1"/>
                </a:solidFill>
                <a:latin typeface="Calibri"/>
                <a:ea typeface="Calibri"/>
                <a:cs typeface="Calibri"/>
                <a:sym typeface="Calibri"/>
              </a:endParaRPr>
            </a:p>
          </p:txBody>
        </p:sp>
        <p:sp>
          <p:nvSpPr>
            <p:cNvPr id="42" name="Shape 1628"/>
            <p:cNvSpPr/>
            <p:nvPr/>
          </p:nvSpPr>
          <p:spPr>
            <a:xfrm>
              <a:off x="2384968" y="1475009"/>
              <a:ext cx="1175707" cy="1175708"/>
            </a:xfrm>
            <a:prstGeom prst="ellipse">
              <a:avLst/>
            </a:prstGeom>
            <a:solidFill>
              <a:schemeClr val="lt2"/>
            </a:solidFill>
            <a:ln>
              <a:noFill/>
            </a:ln>
          </p:spPr>
          <p:txBody>
            <a:bodyPr lIns="45713" tIns="22850" rIns="45713" bIns="22850" anchor="ctr" anchorCtr="0">
              <a:noAutofit/>
            </a:bodyPr>
            <a:lstStyle/>
            <a:p>
              <a:pPr algn="ctr"/>
              <a:endParaRPr>
                <a:solidFill>
                  <a:schemeClr val="lt1"/>
                </a:solidFill>
                <a:latin typeface="Lato"/>
                <a:ea typeface="Lato"/>
                <a:cs typeface="Lato"/>
                <a:sym typeface="Lato"/>
              </a:endParaRPr>
            </a:p>
          </p:txBody>
        </p:sp>
        <p:sp>
          <p:nvSpPr>
            <p:cNvPr id="43" name="Shape 1629"/>
            <p:cNvSpPr txBox="1"/>
            <p:nvPr/>
          </p:nvSpPr>
          <p:spPr>
            <a:xfrm>
              <a:off x="2543993" y="1825015"/>
              <a:ext cx="874506" cy="454103"/>
            </a:xfrm>
            <a:prstGeom prst="rect">
              <a:avLst/>
            </a:prstGeom>
            <a:noFill/>
            <a:ln>
              <a:noFill/>
            </a:ln>
          </p:spPr>
          <p:txBody>
            <a:bodyPr lIns="91413" tIns="45700" rIns="91413" bIns="45700" anchor="t" anchorCtr="0">
              <a:noAutofit/>
            </a:bodyPr>
            <a:lstStyle/>
            <a:p>
              <a:pPr algn="ctr">
                <a:buSzPct val="25000"/>
              </a:pPr>
              <a:r>
                <a:rPr lang="en-US" sz="2800" b="1" dirty="0">
                  <a:solidFill>
                    <a:schemeClr val="tx1">
                      <a:lumMod val="95000"/>
                      <a:lumOff val="5000"/>
                    </a:schemeClr>
                  </a:solidFill>
                </a:rPr>
                <a:t>46.4</a:t>
              </a:r>
              <a:endParaRPr lang="en-US" sz="2700" b="1" dirty="0">
                <a:solidFill>
                  <a:schemeClr val="tx1">
                    <a:lumMod val="95000"/>
                    <a:lumOff val="5000"/>
                  </a:schemeClr>
                </a:solidFill>
                <a:latin typeface="Lato"/>
                <a:ea typeface="Lato"/>
                <a:cs typeface="Lato"/>
                <a:sym typeface="Lato"/>
              </a:endParaRPr>
            </a:p>
          </p:txBody>
        </p:sp>
        <p:sp>
          <p:nvSpPr>
            <p:cNvPr id="44" name="Shape 1630"/>
            <p:cNvSpPr/>
            <p:nvPr/>
          </p:nvSpPr>
          <p:spPr>
            <a:xfrm>
              <a:off x="4066497" y="1367055"/>
              <a:ext cx="1391273" cy="1391662"/>
            </a:xfrm>
            <a:prstGeom prst="pie">
              <a:avLst>
                <a:gd name="adj1" fmla="val 10766470"/>
                <a:gd name="adj2" fmla="val 16494762"/>
              </a:avLst>
            </a:prstGeom>
            <a:solidFill>
              <a:schemeClr val="accent3"/>
            </a:solidFill>
            <a:ln>
              <a:noFill/>
            </a:ln>
          </p:spPr>
          <p:txBody>
            <a:bodyPr lIns="45713" tIns="22850" rIns="45713" bIns="22850" anchor="ctr" anchorCtr="0">
              <a:noAutofit/>
            </a:bodyPr>
            <a:lstStyle/>
            <a:p>
              <a:pPr algn="ctr"/>
              <a:endParaRPr>
                <a:solidFill>
                  <a:schemeClr val="dk1"/>
                </a:solidFill>
                <a:latin typeface="Calibri"/>
                <a:ea typeface="Calibri"/>
                <a:cs typeface="Calibri"/>
                <a:sym typeface="Calibri"/>
              </a:endParaRPr>
            </a:p>
          </p:txBody>
        </p:sp>
        <p:sp>
          <p:nvSpPr>
            <p:cNvPr id="45" name="Shape 1631"/>
            <p:cNvSpPr/>
            <p:nvPr/>
          </p:nvSpPr>
          <p:spPr>
            <a:xfrm>
              <a:off x="4169688" y="1475009"/>
              <a:ext cx="1175679" cy="1175679"/>
            </a:xfrm>
            <a:prstGeom prst="ellipse">
              <a:avLst/>
            </a:prstGeom>
            <a:solidFill>
              <a:schemeClr val="lt2"/>
            </a:solidFill>
            <a:ln>
              <a:noFill/>
            </a:ln>
          </p:spPr>
          <p:txBody>
            <a:bodyPr lIns="45713" tIns="22850" rIns="45713" bIns="22850" anchor="ctr" anchorCtr="0">
              <a:noAutofit/>
            </a:bodyPr>
            <a:lstStyle/>
            <a:p>
              <a:pPr algn="ctr"/>
              <a:endParaRPr>
                <a:solidFill>
                  <a:schemeClr val="lt1"/>
                </a:solidFill>
                <a:latin typeface="Lato"/>
                <a:ea typeface="Lato"/>
                <a:cs typeface="Lato"/>
                <a:sym typeface="Lato"/>
              </a:endParaRPr>
            </a:p>
          </p:txBody>
        </p:sp>
        <p:sp>
          <p:nvSpPr>
            <p:cNvPr id="46" name="Shape 1632"/>
            <p:cNvSpPr txBox="1"/>
            <p:nvPr/>
          </p:nvSpPr>
          <p:spPr>
            <a:xfrm>
              <a:off x="4280674" y="1818931"/>
              <a:ext cx="946501" cy="543378"/>
            </a:xfrm>
            <a:prstGeom prst="rect">
              <a:avLst/>
            </a:prstGeom>
            <a:noFill/>
            <a:ln>
              <a:noFill/>
            </a:ln>
          </p:spPr>
          <p:txBody>
            <a:bodyPr lIns="91413" tIns="45700" rIns="91413" bIns="45700" anchor="t" anchorCtr="0">
              <a:noAutofit/>
            </a:bodyPr>
            <a:lstStyle/>
            <a:p>
              <a:pPr algn="ctr">
                <a:buSzPct val="25000"/>
              </a:pPr>
              <a:r>
                <a:rPr lang="en-US" sz="2800" b="1" dirty="0">
                  <a:solidFill>
                    <a:schemeClr val="tx1">
                      <a:lumMod val="95000"/>
                      <a:lumOff val="5000"/>
                    </a:schemeClr>
                  </a:solidFill>
                </a:rPr>
                <a:t>18.8</a:t>
              </a:r>
              <a:endParaRPr lang="en-US" sz="2700" b="1" dirty="0">
                <a:solidFill>
                  <a:schemeClr val="tx1">
                    <a:lumMod val="95000"/>
                    <a:lumOff val="5000"/>
                  </a:schemeClr>
                </a:solidFill>
                <a:latin typeface="Lato"/>
                <a:ea typeface="Lato"/>
                <a:cs typeface="Lato"/>
                <a:sym typeface="Lato"/>
              </a:endParaRPr>
            </a:p>
          </p:txBody>
        </p:sp>
        <p:sp>
          <p:nvSpPr>
            <p:cNvPr id="47" name="Shape 1633"/>
            <p:cNvSpPr/>
            <p:nvPr/>
          </p:nvSpPr>
          <p:spPr>
            <a:xfrm>
              <a:off x="5954421" y="1398434"/>
              <a:ext cx="1391273" cy="1391662"/>
            </a:xfrm>
            <a:prstGeom prst="pie">
              <a:avLst>
                <a:gd name="adj1" fmla="val 10766470"/>
                <a:gd name="adj2" fmla="val 11110228"/>
              </a:avLst>
            </a:prstGeom>
            <a:solidFill>
              <a:schemeClr val="accent4"/>
            </a:solidFill>
            <a:ln>
              <a:noFill/>
            </a:ln>
          </p:spPr>
          <p:txBody>
            <a:bodyPr lIns="45713" tIns="22850" rIns="45713" bIns="22850" anchor="ctr" anchorCtr="0">
              <a:noAutofit/>
            </a:bodyPr>
            <a:lstStyle/>
            <a:p>
              <a:pPr algn="ctr"/>
              <a:endParaRPr>
                <a:solidFill>
                  <a:schemeClr val="dk1"/>
                </a:solidFill>
                <a:latin typeface="Calibri"/>
                <a:ea typeface="Calibri"/>
                <a:cs typeface="Calibri"/>
                <a:sym typeface="Calibri"/>
              </a:endParaRPr>
            </a:p>
          </p:txBody>
        </p:sp>
        <p:sp>
          <p:nvSpPr>
            <p:cNvPr id="48" name="Shape 1634"/>
            <p:cNvSpPr/>
            <p:nvPr/>
          </p:nvSpPr>
          <p:spPr>
            <a:xfrm>
              <a:off x="6057612" y="1506389"/>
              <a:ext cx="1175679" cy="1175679"/>
            </a:xfrm>
            <a:prstGeom prst="ellipse">
              <a:avLst/>
            </a:prstGeom>
            <a:solidFill>
              <a:schemeClr val="lt2"/>
            </a:solidFill>
            <a:ln>
              <a:noFill/>
            </a:ln>
          </p:spPr>
          <p:txBody>
            <a:bodyPr lIns="45713" tIns="22850" rIns="45713" bIns="22850" anchor="ctr" anchorCtr="0">
              <a:noAutofit/>
            </a:bodyPr>
            <a:lstStyle/>
            <a:p>
              <a:pPr algn="ctr"/>
              <a:endParaRPr>
                <a:solidFill>
                  <a:schemeClr val="lt1"/>
                </a:solidFill>
                <a:latin typeface="Lato"/>
                <a:ea typeface="Lato"/>
                <a:cs typeface="Lato"/>
                <a:sym typeface="Lato"/>
              </a:endParaRPr>
            </a:p>
          </p:txBody>
        </p:sp>
        <p:sp>
          <p:nvSpPr>
            <p:cNvPr id="49" name="Shape 1635"/>
            <p:cNvSpPr txBox="1"/>
            <p:nvPr/>
          </p:nvSpPr>
          <p:spPr>
            <a:xfrm>
              <a:off x="6207010" y="1843211"/>
              <a:ext cx="874506" cy="435907"/>
            </a:xfrm>
            <a:prstGeom prst="rect">
              <a:avLst/>
            </a:prstGeom>
            <a:noFill/>
            <a:ln>
              <a:noFill/>
            </a:ln>
          </p:spPr>
          <p:txBody>
            <a:bodyPr lIns="91413" tIns="45700" rIns="91413" bIns="45700" anchor="t" anchorCtr="0">
              <a:noAutofit/>
            </a:bodyPr>
            <a:lstStyle/>
            <a:p>
              <a:pPr algn="ctr">
                <a:buSzPct val="25000"/>
              </a:pPr>
              <a:r>
                <a:rPr lang="en-US" sz="2800" b="1" dirty="0">
                  <a:solidFill>
                    <a:schemeClr val="tx1">
                      <a:lumMod val="95000"/>
                      <a:lumOff val="5000"/>
                    </a:schemeClr>
                  </a:solidFill>
                </a:rPr>
                <a:t>1.4</a:t>
              </a:r>
              <a:endParaRPr lang="en-US" sz="2700" dirty="0">
                <a:solidFill>
                  <a:schemeClr val="dk1"/>
                </a:solidFill>
                <a:latin typeface="Lato"/>
                <a:ea typeface="Lato"/>
                <a:cs typeface="Lato"/>
                <a:sym typeface="Lato"/>
              </a:endParaRPr>
            </a:p>
          </p:txBody>
        </p:sp>
        <p:sp>
          <p:nvSpPr>
            <p:cNvPr id="6" name="TextBox 5"/>
            <p:cNvSpPr txBox="1"/>
            <p:nvPr/>
          </p:nvSpPr>
          <p:spPr>
            <a:xfrm>
              <a:off x="135041" y="3089699"/>
              <a:ext cx="1957638" cy="1354217"/>
            </a:xfrm>
            <a:prstGeom prst="rect">
              <a:avLst/>
            </a:prstGeom>
            <a:noFill/>
          </p:spPr>
          <p:txBody>
            <a:bodyPr wrap="square" rtlCol="0">
              <a:spAutoFit/>
            </a:bodyPr>
            <a:lstStyle/>
            <a:p>
              <a:pPr marL="0" lvl="1" algn="ctr"/>
              <a:r>
                <a:rPr lang="en-US" b="1" dirty="0">
                  <a:solidFill>
                    <a:schemeClr val="tx1">
                      <a:lumMod val="95000"/>
                      <a:lumOff val="5000"/>
                    </a:schemeClr>
                  </a:solidFill>
                  <a:latin typeface="Century" panose="02040604050505020304" pitchFamily="18" charset="0"/>
                </a:rPr>
                <a:t>Production Capacity </a:t>
              </a:r>
              <a:r>
                <a:rPr lang="en-US" b="1" dirty="0" smtClean="0">
                  <a:solidFill>
                    <a:schemeClr val="tx1">
                      <a:lumMod val="95000"/>
                      <a:lumOff val="5000"/>
                    </a:schemeClr>
                  </a:solidFill>
                  <a:latin typeface="Century" panose="02040604050505020304" pitchFamily="18" charset="0"/>
                </a:rPr>
                <a:t>  Million </a:t>
              </a:r>
              <a:r>
                <a:rPr lang="en-US" b="1" dirty="0">
                  <a:solidFill>
                    <a:schemeClr val="tx1">
                      <a:lumMod val="95000"/>
                      <a:lumOff val="5000"/>
                    </a:schemeClr>
                  </a:solidFill>
                  <a:latin typeface="Century" panose="02040604050505020304" pitchFamily="18" charset="0"/>
                </a:rPr>
                <a:t>Tons</a:t>
              </a:r>
            </a:p>
            <a:p>
              <a:endParaRPr lang="en-US" sz="2800" b="1" dirty="0">
                <a:solidFill>
                  <a:schemeClr val="tx1">
                    <a:lumMod val="95000"/>
                    <a:lumOff val="5000"/>
                  </a:schemeClr>
                </a:solidFill>
              </a:endParaRPr>
            </a:p>
          </p:txBody>
        </p:sp>
        <p:sp>
          <p:nvSpPr>
            <p:cNvPr id="7" name="TextBox 6"/>
            <p:cNvSpPr txBox="1"/>
            <p:nvPr/>
          </p:nvSpPr>
          <p:spPr>
            <a:xfrm>
              <a:off x="2098315" y="3100206"/>
              <a:ext cx="1812399" cy="1200329"/>
            </a:xfrm>
            <a:prstGeom prst="rect">
              <a:avLst/>
            </a:prstGeom>
            <a:noFill/>
          </p:spPr>
          <p:txBody>
            <a:bodyPr wrap="square" rtlCol="0">
              <a:spAutoFit/>
            </a:bodyPr>
            <a:lstStyle/>
            <a:p>
              <a:pPr marL="0" lvl="1" algn="ctr"/>
              <a:r>
                <a:rPr lang="en-US" b="1" dirty="0">
                  <a:solidFill>
                    <a:schemeClr val="tx1">
                      <a:lumMod val="95000"/>
                      <a:lumOff val="5000"/>
                    </a:schemeClr>
                  </a:solidFill>
                  <a:latin typeface="Century" panose="02040604050505020304" pitchFamily="18" charset="0"/>
                </a:rPr>
                <a:t>Actual Production </a:t>
              </a:r>
              <a:r>
                <a:rPr lang="en-US" b="1" dirty="0" smtClean="0">
                  <a:solidFill>
                    <a:schemeClr val="tx1">
                      <a:lumMod val="95000"/>
                      <a:lumOff val="5000"/>
                    </a:schemeClr>
                  </a:solidFill>
                  <a:latin typeface="Century" panose="02040604050505020304" pitchFamily="18" charset="0"/>
                </a:rPr>
                <a:t> Million </a:t>
              </a:r>
              <a:r>
                <a:rPr lang="en-US" b="1" dirty="0">
                  <a:solidFill>
                    <a:schemeClr val="tx1">
                      <a:lumMod val="95000"/>
                      <a:lumOff val="5000"/>
                    </a:schemeClr>
                  </a:solidFill>
                  <a:latin typeface="Century" panose="02040604050505020304" pitchFamily="18" charset="0"/>
                </a:rPr>
                <a:t>Tons</a:t>
              </a:r>
            </a:p>
            <a:p>
              <a:pPr algn="ctr"/>
              <a:endParaRPr lang="en-US" dirty="0">
                <a:latin typeface="Century" panose="02040604050505020304" pitchFamily="18" charset="0"/>
              </a:endParaRPr>
            </a:p>
          </p:txBody>
        </p:sp>
        <p:sp>
          <p:nvSpPr>
            <p:cNvPr id="8" name="TextBox 7"/>
            <p:cNvSpPr txBox="1"/>
            <p:nvPr/>
          </p:nvSpPr>
          <p:spPr>
            <a:xfrm>
              <a:off x="4066493" y="3089336"/>
              <a:ext cx="1511870" cy="1200329"/>
            </a:xfrm>
            <a:prstGeom prst="rect">
              <a:avLst/>
            </a:prstGeom>
            <a:noFill/>
          </p:spPr>
          <p:txBody>
            <a:bodyPr wrap="square" rtlCol="0">
              <a:spAutoFit/>
            </a:bodyPr>
            <a:lstStyle/>
            <a:p>
              <a:pPr marL="0" lvl="1" algn="ctr"/>
              <a:r>
                <a:rPr lang="en-US" b="1" dirty="0">
                  <a:solidFill>
                    <a:schemeClr val="tx1">
                      <a:lumMod val="95000"/>
                      <a:lumOff val="5000"/>
                    </a:schemeClr>
                  </a:solidFill>
                  <a:latin typeface="Century" panose="02040604050505020304" pitchFamily="18" charset="0"/>
                </a:rPr>
                <a:t>Total Exports </a:t>
              </a:r>
              <a:r>
                <a:rPr lang="en-US" b="1" dirty="0" smtClean="0">
                  <a:solidFill>
                    <a:schemeClr val="tx1">
                      <a:lumMod val="95000"/>
                      <a:lumOff val="5000"/>
                    </a:schemeClr>
                  </a:solidFill>
                  <a:latin typeface="Century" panose="02040604050505020304" pitchFamily="18" charset="0"/>
                </a:rPr>
                <a:t>Million </a:t>
              </a:r>
              <a:r>
                <a:rPr lang="en-US" b="1" dirty="0">
                  <a:solidFill>
                    <a:schemeClr val="tx1">
                      <a:lumMod val="95000"/>
                      <a:lumOff val="5000"/>
                    </a:schemeClr>
                  </a:solidFill>
                  <a:latin typeface="Century" panose="02040604050505020304" pitchFamily="18" charset="0"/>
                </a:rPr>
                <a:t>Tons</a:t>
              </a:r>
            </a:p>
            <a:p>
              <a:pPr algn="ctr"/>
              <a:endParaRPr lang="en-US" dirty="0"/>
            </a:p>
          </p:txBody>
        </p:sp>
        <p:sp>
          <p:nvSpPr>
            <p:cNvPr id="9" name="TextBox 8"/>
            <p:cNvSpPr txBox="1"/>
            <p:nvPr/>
          </p:nvSpPr>
          <p:spPr>
            <a:xfrm>
              <a:off x="6002313" y="3084755"/>
              <a:ext cx="1511980" cy="1200329"/>
            </a:xfrm>
            <a:prstGeom prst="rect">
              <a:avLst/>
            </a:prstGeom>
            <a:noFill/>
          </p:spPr>
          <p:txBody>
            <a:bodyPr wrap="square" rtlCol="0">
              <a:spAutoFit/>
            </a:bodyPr>
            <a:lstStyle/>
            <a:p>
              <a:pPr marL="0" lvl="1" algn="ctr"/>
              <a:r>
                <a:rPr lang="en-US" b="1" dirty="0">
                  <a:solidFill>
                    <a:schemeClr val="tx1">
                      <a:lumMod val="95000"/>
                      <a:lumOff val="5000"/>
                    </a:schemeClr>
                  </a:solidFill>
                  <a:latin typeface="Century" panose="02040604050505020304" pitchFamily="18" charset="0"/>
                </a:rPr>
                <a:t>Total </a:t>
              </a:r>
              <a:r>
                <a:rPr lang="en-US" b="1" dirty="0" smtClean="0">
                  <a:solidFill>
                    <a:schemeClr val="tx1">
                      <a:lumMod val="95000"/>
                      <a:lumOff val="5000"/>
                    </a:schemeClr>
                  </a:solidFill>
                  <a:latin typeface="Century" panose="02040604050505020304" pitchFamily="18" charset="0"/>
                </a:rPr>
                <a:t>Imports Million </a:t>
              </a:r>
              <a:r>
                <a:rPr lang="en-US" b="1" dirty="0">
                  <a:solidFill>
                    <a:schemeClr val="tx1">
                      <a:lumMod val="95000"/>
                      <a:lumOff val="5000"/>
                    </a:schemeClr>
                  </a:solidFill>
                  <a:latin typeface="Century" panose="02040604050505020304" pitchFamily="18" charset="0"/>
                </a:rPr>
                <a:t>Tons</a:t>
              </a:r>
            </a:p>
            <a:p>
              <a:endParaRPr lang="en-US" dirty="0"/>
            </a:p>
          </p:txBody>
        </p:sp>
      </p:grpSp>
      <p:sp>
        <p:nvSpPr>
          <p:cNvPr id="11" name="TextBox 10"/>
          <p:cNvSpPr txBox="1"/>
          <p:nvPr/>
        </p:nvSpPr>
        <p:spPr>
          <a:xfrm>
            <a:off x="2362842" y="124707"/>
            <a:ext cx="8010525" cy="1077218"/>
          </a:xfrm>
          <a:prstGeom prst="rect">
            <a:avLst/>
          </a:prstGeom>
          <a:noFill/>
        </p:spPr>
        <p:txBody>
          <a:bodyPr wrap="square" rtlCol="0">
            <a:spAutoFit/>
          </a:bodyPr>
          <a:lstStyle/>
          <a:p>
            <a:pPr lvl="1"/>
            <a:endParaRPr lang="en-US" sz="1600" dirty="0">
              <a:latin typeface="Cambria" panose="02040503050406030204" pitchFamily="18" charset="0"/>
            </a:endParaRPr>
          </a:p>
          <a:p>
            <a:pPr lvl="0"/>
            <a:r>
              <a:rPr lang="en-US" sz="1500" dirty="0"/>
              <a:t>	</a:t>
            </a:r>
            <a:r>
              <a:rPr lang="en-US" sz="1500" b="1" dirty="0"/>
              <a:t>	</a:t>
            </a:r>
            <a:r>
              <a:rPr lang="en-US" sz="1500" dirty="0"/>
              <a:t>			</a:t>
            </a:r>
            <a:r>
              <a:rPr lang="en-US" sz="1500" b="1" dirty="0"/>
              <a:t>	</a:t>
            </a:r>
            <a:r>
              <a:rPr lang="en-US" sz="1500" dirty="0"/>
              <a:t>							</a:t>
            </a:r>
          </a:p>
          <a:p>
            <a:endParaRPr lang="en-US" dirty="0"/>
          </a:p>
        </p:txBody>
      </p:sp>
      <p:sp>
        <p:nvSpPr>
          <p:cNvPr id="14" name="TextBox 13"/>
          <p:cNvSpPr txBox="1"/>
          <p:nvPr/>
        </p:nvSpPr>
        <p:spPr>
          <a:xfrm>
            <a:off x="452749" y="47447"/>
            <a:ext cx="11165502" cy="707886"/>
          </a:xfrm>
          <a:prstGeom prst="rect">
            <a:avLst/>
          </a:prstGeom>
          <a:noFill/>
        </p:spPr>
        <p:txBody>
          <a:bodyPr wrap="square" rtlCol="0">
            <a:spAutoFit/>
          </a:bodyPr>
          <a:lstStyle/>
          <a:p>
            <a:pPr algn="ctr"/>
            <a:r>
              <a:rPr lang="en-US" sz="4000" b="1" dirty="0" smtClean="0">
                <a:latin typeface="Colonna MT" panose="04020805060202030203" pitchFamily="82" charset="0"/>
              </a:rPr>
              <a:t>Natural Resources: Oil &amp; Gas</a:t>
            </a:r>
            <a:endParaRPr lang="en-US" sz="4000" b="1" dirty="0">
              <a:latin typeface="Colonna MT" panose="04020805060202030203" pitchFamily="82" charset="0"/>
            </a:endParaRPr>
          </a:p>
        </p:txBody>
      </p:sp>
    </p:spTree>
    <p:extLst>
      <p:ext uri="{BB962C8B-B14F-4D97-AF65-F5344CB8AC3E}">
        <p14:creationId xmlns:p14="http://schemas.microsoft.com/office/powerpoint/2010/main" val="2664589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9000">
              <a:schemeClr val="bg1">
                <a:lumMod val="75000"/>
              </a:schemeClr>
            </a:gs>
            <a:gs pos="23000">
              <a:schemeClr val="tx2">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434" y="2171605"/>
            <a:ext cx="5534281" cy="4154768"/>
          </a:xfrm>
          <a:prstGeom prst="rect">
            <a:avLst/>
          </a:prstGeom>
        </p:spPr>
      </p:pic>
      <p:sp>
        <p:nvSpPr>
          <p:cNvPr id="62" name="모서리가 둥근 직사각형 7"/>
          <p:cNvSpPr/>
          <p:nvPr/>
        </p:nvSpPr>
        <p:spPr>
          <a:xfrm>
            <a:off x="5867247" y="6292159"/>
            <a:ext cx="6998676" cy="61546"/>
          </a:xfrm>
          <a:prstGeom prst="roundRect">
            <a:avLst>
              <a:gd name="adj" fmla="val 50000"/>
            </a:avLst>
          </a:prstGeom>
          <a:gradFill flip="none" rotWithShape="1">
            <a:gsLst>
              <a:gs pos="0">
                <a:schemeClr val="accent1">
                  <a:lumMod val="5000"/>
                  <a:lumOff val="95000"/>
                </a:schemeClr>
              </a:gs>
              <a:gs pos="28000">
                <a:schemeClr val="bg1">
                  <a:lumMod val="85000"/>
                  <a:alpha val="69000"/>
                </a:schemeClr>
              </a:gs>
              <a:gs pos="60000">
                <a:schemeClr val="bg1">
                  <a:lumMod val="75000"/>
                  <a:alpha val="67000"/>
                </a:schemeClr>
              </a:gs>
              <a:gs pos="100000">
                <a:srgbClr val="2AD4D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37" name="Group 136"/>
          <p:cNvGrpSpPr/>
          <p:nvPr/>
        </p:nvGrpSpPr>
        <p:grpSpPr>
          <a:xfrm>
            <a:off x="5708716" y="2248932"/>
            <a:ext cx="999630" cy="3715913"/>
            <a:chOff x="4448670" y="1865737"/>
            <a:chExt cx="1318735" cy="4724341"/>
          </a:xfrm>
        </p:grpSpPr>
        <p:grpSp>
          <p:nvGrpSpPr>
            <p:cNvPr id="131" name="Group 130"/>
            <p:cNvGrpSpPr/>
            <p:nvPr/>
          </p:nvGrpSpPr>
          <p:grpSpPr>
            <a:xfrm>
              <a:off x="4448671" y="1865737"/>
              <a:ext cx="1318734" cy="2672183"/>
              <a:chOff x="4778117" y="1884787"/>
              <a:chExt cx="1318734" cy="2672183"/>
            </a:xfrm>
          </p:grpSpPr>
          <p:sp>
            <p:nvSpPr>
              <p:cNvPr id="114" name="Shape 1016"/>
              <p:cNvSpPr/>
              <p:nvPr/>
            </p:nvSpPr>
            <p:spPr>
              <a:xfrm rot="10800000">
                <a:off x="4778118" y="1884787"/>
                <a:ext cx="1318733" cy="611818"/>
              </a:xfrm>
              <a:custGeom>
                <a:avLst/>
                <a:gdLst/>
                <a:ahLst/>
                <a:cxnLst/>
                <a:rect l="0" t="0" r="0" b="0"/>
                <a:pathLst>
                  <a:path w="120000" h="120000" extrusionOk="0">
                    <a:moveTo>
                      <a:pt x="89508" y="60467"/>
                    </a:moveTo>
                    <a:lnTo>
                      <a:pt x="119984" y="0"/>
                    </a:lnTo>
                    <a:lnTo>
                      <a:pt x="30003" y="0"/>
                    </a:lnTo>
                    <a:lnTo>
                      <a:pt x="0" y="60467"/>
                    </a:lnTo>
                    <a:lnTo>
                      <a:pt x="30003" y="119966"/>
                    </a:lnTo>
                    <a:lnTo>
                      <a:pt x="119984" y="119966"/>
                    </a:lnTo>
                    <a:lnTo>
                      <a:pt x="89508" y="60467"/>
                    </a:lnTo>
                  </a:path>
                </a:pathLst>
              </a:custGeom>
              <a:solidFill>
                <a:schemeClr val="accent1"/>
              </a:solidFill>
              <a:ln>
                <a:noFill/>
              </a:ln>
            </p:spPr>
            <p:txBody>
              <a:bodyPr lIns="45713" tIns="22850" rIns="45713" bIns="22850" anchor="ctr" anchorCtr="0">
                <a:noAutofit/>
              </a:bodyPr>
              <a:lstStyle/>
              <a:p>
                <a:endParaRPr>
                  <a:solidFill>
                    <a:schemeClr val="dk1"/>
                  </a:solidFill>
                  <a:latin typeface="Lato"/>
                  <a:ea typeface="Lato"/>
                  <a:cs typeface="Lato"/>
                  <a:sym typeface="Lato"/>
                </a:endParaRPr>
              </a:p>
            </p:txBody>
          </p:sp>
          <p:sp>
            <p:nvSpPr>
              <p:cNvPr id="115" name="Shape 1017"/>
              <p:cNvSpPr/>
              <p:nvPr/>
            </p:nvSpPr>
            <p:spPr>
              <a:xfrm rot="10800000">
                <a:off x="4778117" y="2574312"/>
                <a:ext cx="1318733" cy="611818"/>
              </a:xfrm>
              <a:custGeom>
                <a:avLst/>
                <a:gdLst/>
                <a:ahLst/>
                <a:cxnLst/>
                <a:rect l="0" t="0" r="0" b="0"/>
                <a:pathLst>
                  <a:path w="120000" h="120000" extrusionOk="0">
                    <a:moveTo>
                      <a:pt x="89508" y="60467"/>
                    </a:moveTo>
                    <a:lnTo>
                      <a:pt x="119984" y="0"/>
                    </a:lnTo>
                    <a:lnTo>
                      <a:pt x="30003" y="0"/>
                    </a:lnTo>
                    <a:lnTo>
                      <a:pt x="0" y="60467"/>
                    </a:lnTo>
                    <a:lnTo>
                      <a:pt x="30003" y="119966"/>
                    </a:lnTo>
                    <a:lnTo>
                      <a:pt x="119984" y="119966"/>
                    </a:lnTo>
                    <a:lnTo>
                      <a:pt x="89508" y="60467"/>
                    </a:lnTo>
                  </a:path>
                </a:pathLst>
              </a:custGeom>
              <a:solidFill>
                <a:schemeClr val="accent2"/>
              </a:solidFill>
              <a:ln>
                <a:noFill/>
              </a:ln>
            </p:spPr>
            <p:txBody>
              <a:bodyPr lIns="45713" tIns="22850" rIns="45713" bIns="22850" anchor="ctr" anchorCtr="0">
                <a:noAutofit/>
              </a:bodyPr>
              <a:lstStyle/>
              <a:p>
                <a:endParaRPr>
                  <a:solidFill>
                    <a:schemeClr val="dk1"/>
                  </a:solidFill>
                  <a:latin typeface="Lato"/>
                  <a:ea typeface="Lato"/>
                  <a:cs typeface="Lato"/>
                  <a:sym typeface="Lato"/>
                </a:endParaRPr>
              </a:p>
            </p:txBody>
          </p:sp>
          <p:sp>
            <p:nvSpPr>
              <p:cNvPr id="116" name="Shape 1018"/>
              <p:cNvSpPr/>
              <p:nvPr/>
            </p:nvSpPr>
            <p:spPr>
              <a:xfrm rot="10800000">
                <a:off x="4778118" y="3255628"/>
                <a:ext cx="1318733" cy="611818"/>
              </a:xfrm>
              <a:custGeom>
                <a:avLst/>
                <a:gdLst/>
                <a:ahLst/>
                <a:cxnLst/>
                <a:rect l="0" t="0" r="0" b="0"/>
                <a:pathLst>
                  <a:path w="120000" h="120000" extrusionOk="0">
                    <a:moveTo>
                      <a:pt x="89508" y="60467"/>
                    </a:moveTo>
                    <a:lnTo>
                      <a:pt x="119984" y="0"/>
                    </a:lnTo>
                    <a:lnTo>
                      <a:pt x="30003" y="0"/>
                    </a:lnTo>
                    <a:lnTo>
                      <a:pt x="0" y="60467"/>
                    </a:lnTo>
                    <a:lnTo>
                      <a:pt x="30003" y="119966"/>
                    </a:lnTo>
                    <a:lnTo>
                      <a:pt x="119984" y="119966"/>
                    </a:lnTo>
                    <a:lnTo>
                      <a:pt x="89508" y="60467"/>
                    </a:lnTo>
                  </a:path>
                </a:pathLst>
              </a:custGeom>
              <a:solidFill>
                <a:schemeClr val="accent3"/>
              </a:solidFill>
              <a:ln>
                <a:noFill/>
              </a:ln>
            </p:spPr>
            <p:txBody>
              <a:bodyPr lIns="45713" tIns="22850" rIns="45713" bIns="22850" anchor="ctr" anchorCtr="0">
                <a:noAutofit/>
              </a:bodyPr>
              <a:lstStyle/>
              <a:p>
                <a:endParaRPr>
                  <a:solidFill>
                    <a:schemeClr val="dk1"/>
                  </a:solidFill>
                  <a:latin typeface="Lato"/>
                  <a:ea typeface="Lato"/>
                  <a:cs typeface="Lato"/>
                  <a:sym typeface="Lato"/>
                </a:endParaRPr>
              </a:p>
            </p:txBody>
          </p:sp>
          <p:sp>
            <p:nvSpPr>
              <p:cNvPr id="117" name="Shape 1019"/>
              <p:cNvSpPr/>
              <p:nvPr/>
            </p:nvSpPr>
            <p:spPr>
              <a:xfrm rot="10800000">
                <a:off x="4778118" y="3945152"/>
                <a:ext cx="1318733" cy="611818"/>
              </a:xfrm>
              <a:custGeom>
                <a:avLst/>
                <a:gdLst/>
                <a:ahLst/>
                <a:cxnLst/>
                <a:rect l="0" t="0" r="0" b="0"/>
                <a:pathLst>
                  <a:path w="120000" h="120000" extrusionOk="0">
                    <a:moveTo>
                      <a:pt x="89508" y="60467"/>
                    </a:moveTo>
                    <a:lnTo>
                      <a:pt x="119984" y="0"/>
                    </a:lnTo>
                    <a:lnTo>
                      <a:pt x="30003" y="0"/>
                    </a:lnTo>
                    <a:lnTo>
                      <a:pt x="0" y="60467"/>
                    </a:lnTo>
                    <a:lnTo>
                      <a:pt x="30003" y="119966"/>
                    </a:lnTo>
                    <a:lnTo>
                      <a:pt x="119984" y="119966"/>
                    </a:lnTo>
                    <a:lnTo>
                      <a:pt x="89508" y="60467"/>
                    </a:lnTo>
                  </a:path>
                </a:pathLst>
              </a:custGeom>
              <a:solidFill>
                <a:schemeClr val="accent4"/>
              </a:solidFill>
              <a:ln>
                <a:noFill/>
              </a:ln>
            </p:spPr>
            <p:txBody>
              <a:bodyPr lIns="45713" tIns="22850" rIns="45713" bIns="22850" anchor="ctr" anchorCtr="0">
                <a:noAutofit/>
              </a:bodyPr>
              <a:lstStyle/>
              <a:p>
                <a:endParaRPr>
                  <a:solidFill>
                    <a:schemeClr val="dk1"/>
                  </a:solidFill>
                  <a:latin typeface="Lato"/>
                  <a:ea typeface="Lato"/>
                  <a:cs typeface="Lato"/>
                  <a:sym typeface="Lato"/>
                </a:endParaRPr>
              </a:p>
            </p:txBody>
          </p:sp>
        </p:grpSp>
        <p:sp>
          <p:nvSpPr>
            <p:cNvPr id="133" name="Shape 1016"/>
            <p:cNvSpPr/>
            <p:nvPr/>
          </p:nvSpPr>
          <p:spPr>
            <a:xfrm rot="10800000">
              <a:off x="4448671" y="4607419"/>
              <a:ext cx="1318733" cy="611818"/>
            </a:xfrm>
            <a:custGeom>
              <a:avLst/>
              <a:gdLst/>
              <a:ahLst/>
              <a:cxnLst/>
              <a:rect l="0" t="0" r="0" b="0"/>
              <a:pathLst>
                <a:path w="120000" h="120000" extrusionOk="0">
                  <a:moveTo>
                    <a:pt x="89508" y="60467"/>
                  </a:moveTo>
                  <a:lnTo>
                    <a:pt x="119984" y="0"/>
                  </a:lnTo>
                  <a:lnTo>
                    <a:pt x="30003" y="0"/>
                  </a:lnTo>
                  <a:lnTo>
                    <a:pt x="0" y="60467"/>
                  </a:lnTo>
                  <a:lnTo>
                    <a:pt x="30003" y="119966"/>
                  </a:lnTo>
                  <a:lnTo>
                    <a:pt x="119984" y="119966"/>
                  </a:lnTo>
                  <a:lnTo>
                    <a:pt x="89508" y="60467"/>
                  </a:lnTo>
                </a:path>
              </a:pathLst>
            </a:custGeom>
            <a:solidFill>
              <a:schemeClr val="accent1"/>
            </a:solidFill>
            <a:ln>
              <a:noFill/>
            </a:ln>
          </p:spPr>
          <p:txBody>
            <a:bodyPr lIns="45713" tIns="22850" rIns="45713" bIns="22850" anchor="ctr" anchorCtr="0">
              <a:noAutofit/>
            </a:bodyPr>
            <a:lstStyle/>
            <a:p>
              <a:endParaRPr>
                <a:solidFill>
                  <a:schemeClr val="dk1"/>
                </a:solidFill>
                <a:latin typeface="Lato"/>
                <a:ea typeface="Lato"/>
                <a:cs typeface="Lato"/>
                <a:sym typeface="Lato"/>
              </a:endParaRPr>
            </a:p>
          </p:txBody>
        </p:sp>
        <p:sp>
          <p:nvSpPr>
            <p:cNvPr id="134" name="Shape 1017"/>
            <p:cNvSpPr/>
            <p:nvPr/>
          </p:nvSpPr>
          <p:spPr>
            <a:xfrm rot="10800000">
              <a:off x="4448670" y="5296944"/>
              <a:ext cx="1318733" cy="611818"/>
            </a:xfrm>
            <a:custGeom>
              <a:avLst/>
              <a:gdLst/>
              <a:ahLst/>
              <a:cxnLst/>
              <a:rect l="0" t="0" r="0" b="0"/>
              <a:pathLst>
                <a:path w="120000" h="120000" extrusionOk="0">
                  <a:moveTo>
                    <a:pt x="89508" y="60467"/>
                  </a:moveTo>
                  <a:lnTo>
                    <a:pt x="119984" y="0"/>
                  </a:lnTo>
                  <a:lnTo>
                    <a:pt x="30003" y="0"/>
                  </a:lnTo>
                  <a:lnTo>
                    <a:pt x="0" y="60467"/>
                  </a:lnTo>
                  <a:lnTo>
                    <a:pt x="30003" y="119966"/>
                  </a:lnTo>
                  <a:lnTo>
                    <a:pt x="119984" y="119966"/>
                  </a:lnTo>
                  <a:lnTo>
                    <a:pt x="89508" y="60467"/>
                  </a:lnTo>
                </a:path>
              </a:pathLst>
            </a:custGeom>
            <a:solidFill>
              <a:schemeClr val="accent2"/>
            </a:solidFill>
            <a:ln>
              <a:noFill/>
            </a:ln>
          </p:spPr>
          <p:txBody>
            <a:bodyPr lIns="45713" tIns="22850" rIns="45713" bIns="22850" anchor="ctr" anchorCtr="0">
              <a:noAutofit/>
            </a:bodyPr>
            <a:lstStyle/>
            <a:p>
              <a:endParaRPr>
                <a:solidFill>
                  <a:schemeClr val="dk1"/>
                </a:solidFill>
                <a:latin typeface="Lato"/>
                <a:ea typeface="Lato"/>
                <a:cs typeface="Lato"/>
                <a:sym typeface="Lato"/>
              </a:endParaRPr>
            </a:p>
          </p:txBody>
        </p:sp>
        <p:sp>
          <p:nvSpPr>
            <p:cNvPr id="135" name="Shape 1018"/>
            <p:cNvSpPr/>
            <p:nvPr/>
          </p:nvSpPr>
          <p:spPr>
            <a:xfrm rot="10800000">
              <a:off x="4448671" y="5978260"/>
              <a:ext cx="1318733" cy="611818"/>
            </a:xfrm>
            <a:custGeom>
              <a:avLst/>
              <a:gdLst/>
              <a:ahLst/>
              <a:cxnLst/>
              <a:rect l="0" t="0" r="0" b="0"/>
              <a:pathLst>
                <a:path w="120000" h="120000" extrusionOk="0">
                  <a:moveTo>
                    <a:pt x="89508" y="60467"/>
                  </a:moveTo>
                  <a:lnTo>
                    <a:pt x="119984" y="0"/>
                  </a:lnTo>
                  <a:lnTo>
                    <a:pt x="30003" y="0"/>
                  </a:lnTo>
                  <a:lnTo>
                    <a:pt x="0" y="60467"/>
                  </a:lnTo>
                  <a:lnTo>
                    <a:pt x="30003" y="119966"/>
                  </a:lnTo>
                  <a:lnTo>
                    <a:pt x="119984" y="119966"/>
                  </a:lnTo>
                  <a:lnTo>
                    <a:pt x="89508" y="60467"/>
                  </a:lnTo>
                </a:path>
              </a:pathLst>
            </a:custGeom>
            <a:solidFill>
              <a:schemeClr val="accent3"/>
            </a:solidFill>
            <a:ln>
              <a:noFill/>
            </a:ln>
          </p:spPr>
          <p:txBody>
            <a:bodyPr lIns="45713" tIns="22850" rIns="45713" bIns="22850" anchor="ctr" anchorCtr="0">
              <a:noAutofit/>
            </a:bodyPr>
            <a:lstStyle/>
            <a:p>
              <a:endParaRPr>
                <a:solidFill>
                  <a:schemeClr val="dk1"/>
                </a:solidFill>
                <a:latin typeface="Lato"/>
                <a:ea typeface="Lato"/>
                <a:cs typeface="Lato"/>
                <a:sym typeface="Lato"/>
              </a:endParaRPr>
            </a:p>
          </p:txBody>
        </p:sp>
      </p:grpSp>
      <p:sp>
        <p:nvSpPr>
          <p:cNvPr id="141" name="TextBox 140"/>
          <p:cNvSpPr txBox="1"/>
          <p:nvPr/>
        </p:nvSpPr>
        <p:spPr>
          <a:xfrm>
            <a:off x="6337088" y="2307782"/>
            <a:ext cx="6948294" cy="3631763"/>
          </a:xfrm>
          <a:prstGeom prst="rect">
            <a:avLst/>
          </a:prstGeom>
          <a:noFill/>
        </p:spPr>
        <p:txBody>
          <a:bodyPr wrap="square" rtlCol="0">
            <a:spAutoFit/>
          </a:bodyPr>
          <a:lstStyle/>
          <a:p>
            <a:pPr lvl="1"/>
            <a:r>
              <a:rPr lang="en-US" b="1" dirty="0" smtClean="0">
                <a:solidFill>
                  <a:schemeClr val="tx1">
                    <a:lumMod val="95000"/>
                    <a:lumOff val="5000"/>
                  </a:schemeClr>
                </a:solidFill>
                <a:latin typeface="Californian FB" panose="0207040306080B030204" pitchFamily="18" charset="0"/>
              </a:rPr>
              <a:t>68 </a:t>
            </a:r>
            <a:r>
              <a:rPr lang="en-US" b="1" dirty="0">
                <a:solidFill>
                  <a:schemeClr val="tx1">
                    <a:lumMod val="95000"/>
                    <a:lumOff val="5000"/>
                  </a:schemeClr>
                </a:solidFill>
                <a:latin typeface="Californian FB" panose="0207040306080B030204" pitchFamily="18" charset="0"/>
              </a:rPr>
              <a:t>Types of Minerals &amp; </a:t>
            </a:r>
            <a:r>
              <a:rPr lang="en-US" b="1" dirty="0" smtClean="0">
                <a:solidFill>
                  <a:schemeClr val="tx1">
                    <a:lumMod val="95000"/>
                    <a:lumOff val="5000"/>
                  </a:schemeClr>
                </a:solidFill>
                <a:latin typeface="Californian FB" panose="0207040306080B030204" pitchFamily="18" charset="0"/>
              </a:rPr>
              <a:t>Metals</a:t>
            </a:r>
          </a:p>
          <a:p>
            <a:pPr marL="742950" lvl="1" indent="-285750">
              <a:buFontTx/>
              <a:buChar char="-"/>
            </a:pPr>
            <a:endParaRPr lang="en-US" b="1" dirty="0">
              <a:solidFill>
                <a:schemeClr val="tx1">
                  <a:lumMod val="95000"/>
                  <a:lumOff val="5000"/>
                </a:schemeClr>
              </a:solidFill>
              <a:latin typeface="Californian FB" panose="0207040306080B030204" pitchFamily="18" charset="0"/>
            </a:endParaRPr>
          </a:p>
          <a:p>
            <a:pPr lvl="1"/>
            <a:r>
              <a:rPr lang="en-US" sz="1600" b="1" dirty="0" smtClean="0">
                <a:solidFill>
                  <a:schemeClr val="tx1">
                    <a:lumMod val="95000"/>
                    <a:lumOff val="5000"/>
                  </a:schemeClr>
                </a:solidFill>
                <a:latin typeface="Californian FB" panose="0207040306080B030204" pitchFamily="18" charset="0"/>
              </a:rPr>
              <a:t>Higher </a:t>
            </a:r>
            <a:r>
              <a:rPr lang="en-US" sz="1600" b="1" dirty="0">
                <a:solidFill>
                  <a:schemeClr val="tx1">
                    <a:lumMod val="95000"/>
                    <a:lumOff val="5000"/>
                  </a:schemeClr>
                </a:solidFill>
                <a:latin typeface="Californian FB" panose="0207040306080B030204" pitchFamily="18" charset="0"/>
              </a:rPr>
              <a:t>Revenue Potential than </a:t>
            </a:r>
            <a:r>
              <a:rPr lang="en-US" sz="1600" b="1" dirty="0" smtClean="0">
                <a:solidFill>
                  <a:schemeClr val="tx1">
                    <a:lumMod val="95000"/>
                    <a:lumOff val="5000"/>
                  </a:schemeClr>
                </a:solidFill>
                <a:latin typeface="Californian FB" panose="0207040306080B030204" pitchFamily="18" charset="0"/>
              </a:rPr>
              <a:t>Energy</a:t>
            </a:r>
          </a:p>
          <a:p>
            <a:pPr lvl="1"/>
            <a:endParaRPr lang="en-US" sz="1600" b="1" dirty="0">
              <a:solidFill>
                <a:schemeClr val="tx1">
                  <a:lumMod val="95000"/>
                  <a:lumOff val="5000"/>
                </a:schemeClr>
              </a:solidFill>
              <a:latin typeface="Californian FB" panose="0207040306080B030204" pitchFamily="18" charset="0"/>
            </a:endParaRPr>
          </a:p>
          <a:p>
            <a:pPr lvl="1"/>
            <a:r>
              <a:rPr lang="en-US" b="1" dirty="0" smtClean="0">
                <a:solidFill>
                  <a:schemeClr val="tx1">
                    <a:lumMod val="95000"/>
                    <a:lumOff val="5000"/>
                  </a:schemeClr>
                </a:solidFill>
                <a:latin typeface="Californian FB" panose="0207040306080B030204" pitchFamily="18" charset="0"/>
              </a:rPr>
              <a:t>1.3</a:t>
            </a:r>
            <a:r>
              <a:rPr lang="en-US" b="1" dirty="0">
                <a:solidFill>
                  <a:schemeClr val="tx1">
                    <a:lumMod val="95000"/>
                    <a:lumOff val="5000"/>
                  </a:schemeClr>
                </a:solidFill>
                <a:latin typeface="Californian FB" panose="0207040306080B030204" pitchFamily="18" charset="0"/>
              </a:rPr>
              <a:t>% of World Landmass 8% of its </a:t>
            </a:r>
            <a:r>
              <a:rPr lang="en-US" b="1" dirty="0" smtClean="0">
                <a:solidFill>
                  <a:schemeClr val="tx1">
                    <a:lumMod val="95000"/>
                    <a:lumOff val="5000"/>
                  </a:schemeClr>
                </a:solidFill>
                <a:latin typeface="Californian FB" panose="0207040306080B030204" pitchFamily="18" charset="0"/>
              </a:rPr>
              <a:t>Minerals</a:t>
            </a:r>
          </a:p>
          <a:p>
            <a:pPr marL="742950" lvl="1" indent="-285750">
              <a:buFontTx/>
              <a:buChar char="-"/>
            </a:pPr>
            <a:endParaRPr lang="en-US" b="1" dirty="0">
              <a:solidFill>
                <a:schemeClr val="tx1">
                  <a:lumMod val="95000"/>
                  <a:lumOff val="5000"/>
                </a:schemeClr>
              </a:solidFill>
              <a:latin typeface="Californian FB" panose="0207040306080B030204" pitchFamily="18" charset="0"/>
            </a:endParaRPr>
          </a:p>
          <a:p>
            <a:pPr lvl="1"/>
            <a:r>
              <a:rPr lang="en-US" b="1" dirty="0">
                <a:solidFill>
                  <a:schemeClr val="tx1">
                    <a:lumMod val="95000"/>
                    <a:lumOff val="5000"/>
                  </a:schemeClr>
                </a:solidFill>
                <a:latin typeface="Californian FB" panose="0207040306080B030204" pitchFamily="18" charset="0"/>
              </a:rPr>
              <a:t>1</a:t>
            </a:r>
            <a:r>
              <a:rPr lang="en-US" b="1" baseline="30000" dirty="0">
                <a:solidFill>
                  <a:schemeClr val="tx1">
                    <a:lumMod val="95000"/>
                    <a:lumOff val="5000"/>
                  </a:schemeClr>
                </a:solidFill>
                <a:latin typeface="Californian FB" panose="0207040306080B030204" pitchFamily="18" charset="0"/>
              </a:rPr>
              <a:t>st</a:t>
            </a:r>
            <a:r>
              <a:rPr lang="en-US" b="1" dirty="0">
                <a:solidFill>
                  <a:schemeClr val="tx1">
                    <a:lumMod val="95000"/>
                    <a:lumOff val="5000"/>
                  </a:schemeClr>
                </a:solidFill>
                <a:latin typeface="Californian FB" panose="0207040306080B030204" pitchFamily="18" charset="0"/>
              </a:rPr>
              <a:t> in </a:t>
            </a:r>
            <a:r>
              <a:rPr lang="en-US" b="1" dirty="0" smtClean="0">
                <a:solidFill>
                  <a:schemeClr val="tx1">
                    <a:lumMod val="95000"/>
                    <a:lumOff val="5000"/>
                  </a:schemeClr>
                </a:solidFill>
                <a:latin typeface="Californian FB" panose="0207040306080B030204" pitchFamily="18" charset="0"/>
              </a:rPr>
              <a:t>Zinc</a:t>
            </a:r>
          </a:p>
          <a:p>
            <a:pPr lvl="1"/>
            <a:endParaRPr lang="en-US" b="1" dirty="0">
              <a:solidFill>
                <a:schemeClr val="tx1">
                  <a:lumMod val="95000"/>
                  <a:lumOff val="5000"/>
                </a:schemeClr>
              </a:solidFill>
              <a:latin typeface="Californian FB" panose="0207040306080B030204" pitchFamily="18" charset="0"/>
            </a:endParaRPr>
          </a:p>
          <a:p>
            <a:pPr lvl="1"/>
            <a:r>
              <a:rPr lang="en-US" b="1" dirty="0">
                <a:solidFill>
                  <a:schemeClr val="tx1">
                    <a:lumMod val="95000"/>
                    <a:lumOff val="5000"/>
                  </a:schemeClr>
                </a:solidFill>
                <a:latin typeface="Californian FB" panose="0207040306080B030204" pitchFamily="18" charset="0"/>
              </a:rPr>
              <a:t>2</a:t>
            </a:r>
            <a:r>
              <a:rPr lang="en-US" b="1" baseline="30000" dirty="0">
                <a:solidFill>
                  <a:schemeClr val="tx1">
                    <a:lumMod val="95000"/>
                    <a:lumOff val="5000"/>
                  </a:schemeClr>
                </a:solidFill>
                <a:latin typeface="Californian FB" panose="0207040306080B030204" pitchFamily="18" charset="0"/>
              </a:rPr>
              <a:t>nd</a:t>
            </a:r>
            <a:r>
              <a:rPr lang="en-US" b="1" dirty="0">
                <a:solidFill>
                  <a:schemeClr val="tx1">
                    <a:lumMod val="95000"/>
                    <a:lumOff val="5000"/>
                  </a:schemeClr>
                </a:solidFill>
                <a:latin typeface="Californian FB" panose="0207040306080B030204" pitchFamily="18" charset="0"/>
              </a:rPr>
              <a:t> in </a:t>
            </a:r>
            <a:r>
              <a:rPr lang="en-US" b="1" dirty="0" smtClean="0">
                <a:solidFill>
                  <a:schemeClr val="tx1">
                    <a:lumMod val="95000"/>
                    <a:lumOff val="5000"/>
                  </a:schemeClr>
                </a:solidFill>
                <a:latin typeface="Californian FB" panose="0207040306080B030204" pitchFamily="18" charset="0"/>
              </a:rPr>
              <a:t>Copper</a:t>
            </a:r>
          </a:p>
          <a:p>
            <a:pPr lvl="1"/>
            <a:endParaRPr lang="en-US" b="1" dirty="0">
              <a:solidFill>
                <a:schemeClr val="tx1">
                  <a:lumMod val="95000"/>
                  <a:lumOff val="5000"/>
                </a:schemeClr>
              </a:solidFill>
              <a:latin typeface="Californian FB" panose="0207040306080B030204" pitchFamily="18" charset="0"/>
            </a:endParaRPr>
          </a:p>
          <a:p>
            <a:pPr lvl="1"/>
            <a:r>
              <a:rPr lang="en-US" b="1" dirty="0">
                <a:solidFill>
                  <a:schemeClr val="tx1">
                    <a:lumMod val="95000"/>
                    <a:lumOff val="5000"/>
                  </a:schemeClr>
                </a:solidFill>
                <a:latin typeface="Californian FB" panose="0207040306080B030204" pitchFamily="18" charset="0"/>
              </a:rPr>
              <a:t>2</a:t>
            </a:r>
            <a:r>
              <a:rPr lang="en-US" b="1" baseline="30000" dirty="0">
                <a:solidFill>
                  <a:schemeClr val="tx1">
                    <a:lumMod val="95000"/>
                    <a:lumOff val="5000"/>
                  </a:schemeClr>
                </a:solidFill>
                <a:latin typeface="Californian FB" panose="0207040306080B030204" pitchFamily="18" charset="0"/>
              </a:rPr>
              <a:t>nd</a:t>
            </a:r>
            <a:r>
              <a:rPr lang="en-US" b="1" dirty="0">
                <a:solidFill>
                  <a:schemeClr val="tx1">
                    <a:lumMod val="95000"/>
                    <a:lumOff val="5000"/>
                  </a:schemeClr>
                </a:solidFill>
                <a:latin typeface="Californian FB" panose="0207040306080B030204" pitchFamily="18" charset="0"/>
              </a:rPr>
              <a:t> in </a:t>
            </a:r>
            <a:r>
              <a:rPr lang="en-US" b="1" dirty="0" smtClean="0">
                <a:solidFill>
                  <a:schemeClr val="tx1">
                    <a:lumMod val="95000"/>
                    <a:lumOff val="5000"/>
                  </a:schemeClr>
                </a:solidFill>
                <a:latin typeface="Californian FB" panose="0207040306080B030204" pitchFamily="18" charset="0"/>
              </a:rPr>
              <a:t>Gypsum</a:t>
            </a:r>
          </a:p>
          <a:p>
            <a:pPr lvl="1"/>
            <a:endParaRPr lang="en-US" b="1" dirty="0">
              <a:solidFill>
                <a:schemeClr val="tx1">
                  <a:lumMod val="95000"/>
                  <a:lumOff val="5000"/>
                </a:schemeClr>
              </a:solidFill>
              <a:latin typeface="Californian FB" panose="0207040306080B030204" pitchFamily="18" charset="0"/>
            </a:endParaRPr>
          </a:p>
          <a:p>
            <a:pPr lvl="1"/>
            <a:r>
              <a:rPr lang="en-US" b="1" dirty="0">
                <a:solidFill>
                  <a:schemeClr val="tx1">
                    <a:lumMod val="95000"/>
                    <a:lumOff val="5000"/>
                  </a:schemeClr>
                </a:solidFill>
                <a:latin typeface="Californian FB" panose="0207040306080B030204" pitchFamily="18" charset="0"/>
              </a:rPr>
              <a:t>4</a:t>
            </a:r>
            <a:r>
              <a:rPr lang="en-US" b="1" baseline="30000" dirty="0">
                <a:solidFill>
                  <a:schemeClr val="tx1">
                    <a:lumMod val="95000"/>
                    <a:lumOff val="5000"/>
                  </a:schemeClr>
                </a:solidFill>
                <a:latin typeface="Californian FB" panose="0207040306080B030204" pitchFamily="18" charset="0"/>
              </a:rPr>
              <a:t>th</a:t>
            </a:r>
            <a:r>
              <a:rPr lang="en-US" b="1" dirty="0">
                <a:solidFill>
                  <a:schemeClr val="tx1">
                    <a:lumMod val="95000"/>
                    <a:lumOff val="5000"/>
                  </a:schemeClr>
                </a:solidFill>
                <a:latin typeface="Californian FB" panose="0207040306080B030204" pitchFamily="18" charset="0"/>
              </a:rPr>
              <a:t> in </a:t>
            </a:r>
            <a:r>
              <a:rPr lang="en-US" b="1" dirty="0" smtClean="0">
                <a:solidFill>
                  <a:schemeClr val="tx1">
                    <a:lumMod val="95000"/>
                    <a:lumOff val="5000"/>
                  </a:schemeClr>
                </a:solidFill>
                <a:latin typeface="Californian FB" panose="0207040306080B030204" pitchFamily="18" charset="0"/>
              </a:rPr>
              <a:t>Cement</a:t>
            </a:r>
          </a:p>
        </p:txBody>
      </p:sp>
      <p:graphicFrame>
        <p:nvGraphicFramePr>
          <p:cNvPr id="2" name="Table 1"/>
          <p:cNvGraphicFramePr>
            <a:graphicFrameLocks noGrp="1"/>
          </p:cNvGraphicFramePr>
          <p:nvPr>
            <p:extLst>
              <p:ext uri="{D42A27DB-BD31-4B8C-83A1-F6EECF244321}">
                <p14:modId xmlns:p14="http://schemas.microsoft.com/office/powerpoint/2010/main" val="2836959576"/>
              </p:ext>
            </p:extLst>
          </p:nvPr>
        </p:nvGraphicFramePr>
        <p:xfrm>
          <a:off x="2252763" y="964222"/>
          <a:ext cx="7123260" cy="923184"/>
        </p:xfrm>
        <a:graphic>
          <a:graphicData uri="http://schemas.openxmlformats.org/drawingml/2006/table">
            <a:tbl>
              <a:tblPr firstRow="1" bandRow="1">
                <a:tableStyleId>{8799B23B-EC83-4686-B30A-512413B5E67A}</a:tableStyleId>
              </a:tblPr>
              <a:tblGrid>
                <a:gridCol w="5267978">
                  <a:extLst>
                    <a:ext uri="{9D8B030D-6E8A-4147-A177-3AD203B41FA5}">
                      <a16:colId xmlns:a16="http://schemas.microsoft.com/office/drawing/2014/main" xmlns="" val="20000"/>
                    </a:ext>
                  </a:extLst>
                </a:gridCol>
                <a:gridCol w="1855282">
                  <a:extLst>
                    <a:ext uri="{9D8B030D-6E8A-4147-A177-3AD203B41FA5}">
                      <a16:colId xmlns:a16="http://schemas.microsoft.com/office/drawing/2014/main" xmlns="" val="20001"/>
                    </a:ext>
                  </a:extLst>
                </a:gridCol>
              </a:tblGrid>
              <a:tr h="461592">
                <a:tc>
                  <a:txBody>
                    <a:bodyPr/>
                    <a:lstStyle/>
                    <a:p>
                      <a:pPr algn="ctr"/>
                      <a:r>
                        <a:rPr lang="en-US" sz="1600" dirty="0" smtClean="0">
                          <a:latin typeface="Constantia" panose="02030602050306030303" pitchFamily="18" charset="0"/>
                        </a:rPr>
                        <a:t>Mineral Reserves in billion tons</a:t>
                      </a:r>
                      <a:endParaRPr lang="en-US" sz="1600" dirty="0">
                        <a:latin typeface="Constantia" panose="02030602050306030303"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onstantia" panose="02030602050306030303" pitchFamily="18" charset="0"/>
                        </a:rPr>
                        <a:t>31 ($30 trillion)</a:t>
                      </a:r>
                    </a:p>
                  </a:txBody>
                  <a:tcPr anchor="ctr"/>
                </a:tc>
                <a:extLst>
                  <a:ext uri="{0D108BD9-81ED-4DB2-BD59-A6C34878D82A}">
                    <a16:rowId xmlns:a16="http://schemas.microsoft.com/office/drawing/2014/main" xmlns="" val="10000"/>
                  </a:ext>
                </a:extLst>
              </a:tr>
              <a:tr h="461592">
                <a:tc gridSpan="2">
                  <a:txBody>
                    <a:bodyPr/>
                    <a:lstStyle/>
                    <a:p>
                      <a:pPr algn="ctr"/>
                      <a:r>
                        <a:rPr lang="en-US" sz="1800" b="1" dirty="0" smtClean="0">
                          <a:latin typeface="Constantia" panose="02030602050306030303" pitchFamily="18" charset="0"/>
                        </a:rPr>
                        <a:t>1.3% of Global Landmass, Containing 8% of Global Minerals</a:t>
                      </a:r>
                    </a:p>
                  </a:txBody>
                  <a:tcPr anchor="ctr"/>
                </a:tc>
                <a:tc hMerge="1">
                  <a:txBody>
                    <a:bodyPr/>
                    <a:lstStyle/>
                    <a:p>
                      <a:endParaRPr lang="en-US" sz="1600" dirty="0"/>
                    </a:p>
                  </a:txBody>
                  <a:tcPr/>
                </a:tc>
                <a:extLst>
                  <a:ext uri="{0D108BD9-81ED-4DB2-BD59-A6C34878D82A}">
                    <a16:rowId xmlns:a16="http://schemas.microsoft.com/office/drawing/2014/main" xmlns="" val="10001"/>
                  </a:ext>
                </a:extLst>
              </a:tr>
            </a:tbl>
          </a:graphicData>
        </a:graphic>
      </p:graphicFrame>
      <p:sp>
        <p:nvSpPr>
          <p:cNvPr id="16" name="TextBox 15"/>
          <p:cNvSpPr txBox="1"/>
          <p:nvPr/>
        </p:nvSpPr>
        <p:spPr>
          <a:xfrm>
            <a:off x="341376" y="150482"/>
            <a:ext cx="11207553" cy="707886"/>
          </a:xfrm>
          <a:prstGeom prst="rect">
            <a:avLst/>
          </a:prstGeom>
          <a:noFill/>
        </p:spPr>
        <p:txBody>
          <a:bodyPr wrap="square" rtlCol="0">
            <a:spAutoFit/>
          </a:bodyPr>
          <a:lstStyle/>
          <a:p>
            <a:pPr algn="ctr"/>
            <a:r>
              <a:rPr lang="en-US" sz="4000" b="1" dirty="0" smtClean="0">
                <a:latin typeface="Bell MT" panose="02020503060305020303" pitchFamily="18" charset="0"/>
              </a:rPr>
              <a:t>Natural Resources: Minerals </a:t>
            </a:r>
            <a:endParaRPr lang="en-US" sz="4000" b="1" dirty="0">
              <a:latin typeface="Bell MT" panose="02020503060305020303" pitchFamily="18" charset="0"/>
            </a:endParaRPr>
          </a:p>
        </p:txBody>
      </p:sp>
    </p:spTree>
    <p:extLst>
      <p:ext uri="{BB962C8B-B14F-4D97-AF65-F5344CB8AC3E}">
        <p14:creationId xmlns:p14="http://schemas.microsoft.com/office/powerpoint/2010/main" val="886887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20000"/>
                <a:lumOff val="80000"/>
              </a:schemeClr>
            </a:gs>
            <a:gs pos="47000">
              <a:schemeClr val="bg1"/>
            </a:gs>
          </a:gsLst>
          <a:lin ang="5400000" scaled="0"/>
        </a:gradFill>
        <a:effectLst/>
      </p:bgPr>
    </p:bg>
    <p:spTree>
      <p:nvGrpSpPr>
        <p:cNvPr id="1" name=""/>
        <p:cNvGrpSpPr/>
        <p:nvPr/>
      </p:nvGrpSpPr>
      <p:grpSpPr>
        <a:xfrm>
          <a:off x="0" y="0"/>
          <a:ext cx="0" cy="0"/>
          <a:chOff x="0" y="0"/>
          <a:chExt cx="0" cy="0"/>
        </a:xfrm>
      </p:grpSpPr>
      <p:sp>
        <p:nvSpPr>
          <p:cNvPr id="63" name="Block Arc 62"/>
          <p:cNvSpPr/>
          <p:nvPr/>
        </p:nvSpPr>
        <p:spPr>
          <a:xfrm flipH="1">
            <a:off x="3230964" y="1997817"/>
            <a:ext cx="3535680" cy="3535680"/>
          </a:xfrm>
          <a:prstGeom prst="blockArc">
            <a:avLst>
              <a:gd name="adj1" fmla="val 5384245"/>
              <a:gd name="adj2" fmla="val 16203021"/>
              <a:gd name="adj3" fmla="val 6157"/>
            </a:avLst>
          </a:prstGeom>
          <a:gradFill>
            <a:gsLst>
              <a:gs pos="100000">
                <a:schemeClr val="bg2">
                  <a:lumMod val="50000"/>
                </a:schemeClr>
              </a:gs>
              <a:gs pos="47000">
                <a:schemeClr val="tx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Oval 84"/>
          <p:cNvSpPr/>
          <p:nvPr/>
        </p:nvSpPr>
        <p:spPr>
          <a:xfrm>
            <a:off x="4695287" y="1793769"/>
            <a:ext cx="585787"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FontAwesome" pitchFamily="2" charset="0"/>
            </a:endParaRPr>
          </a:p>
        </p:txBody>
      </p:sp>
      <p:sp>
        <p:nvSpPr>
          <p:cNvPr id="88" name="Oval 87"/>
          <p:cNvSpPr/>
          <p:nvPr/>
        </p:nvSpPr>
        <p:spPr>
          <a:xfrm>
            <a:off x="5917271" y="2324332"/>
            <a:ext cx="585787"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FontAwesome" pitchFamily="2" charset="0"/>
            </a:endParaRPr>
          </a:p>
        </p:txBody>
      </p:sp>
      <p:sp>
        <p:nvSpPr>
          <p:cNvPr id="91" name="Oval 90"/>
          <p:cNvSpPr/>
          <p:nvPr/>
        </p:nvSpPr>
        <p:spPr>
          <a:xfrm>
            <a:off x="5917271" y="4587832"/>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p>
        </p:txBody>
      </p:sp>
      <p:sp>
        <p:nvSpPr>
          <p:cNvPr id="94" name="Oval 93"/>
          <p:cNvSpPr/>
          <p:nvPr/>
        </p:nvSpPr>
        <p:spPr>
          <a:xfrm>
            <a:off x="4695287" y="5079533"/>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FontAwesome" pitchFamily="2" charset="0"/>
            </a:endParaRPr>
          </a:p>
        </p:txBody>
      </p:sp>
      <p:sp>
        <p:nvSpPr>
          <p:cNvPr id="97" name="Oval 96"/>
          <p:cNvSpPr/>
          <p:nvPr/>
        </p:nvSpPr>
        <p:spPr>
          <a:xfrm>
            <a:off x="6348204" y="3438821"/>
            <a:ext cx="585787" cy="585787"/>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endParaRPr>
          </a:p>
        </p:txBody>
      </p:sp>
      <p:sp>
        <p:nvSpPr>
          <p:cNvPr id="126" name="Text Placeholder 33"/>
          <p:cNvSpPr txBox="1">
            <a:spLocks/>
          </p:cNvSpPr>
          <p:nvPr/>
        </p:nvSpPr>
        <p:spPr>
          <a:xfrm>
            <a:off x="6641097" y="2450759"/>
            <a:ext cx="4082705" cy="33293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dirty="0">
                <a:latin typeface="Sylfaen" panose="010A0502050306030303" pitchFamily="18" charset="0"/>
                <a:cs typeface="Times New Roman" panose="02020603050405020304" pitchFamily="18" charset="0"/>
              </a:rPr>
              <a:t>Mining Equipment, Services, Technologies </a:t>
            </a:r>
          </a:p>
        </p:txBody>
      </p:sp>
      <p:sp>
        <p:nvSpPr>
          <p:cNvPr id="128" name="Text Placeholder 33"/>
          <p:cNvSpPr txBox="1">
            <a:spLocks/>
          </p:cNvSpPr>
          <p:nvPr/>
        </p:nvSpPr>
        <p:spPr>
          <a:xfrm>
            <a:off x="4988180" y="5736843"/>
            <a:ext cx="6705056" cy="543413"/>
          </a:xfrm>
          <a:prstGeom prst="rect">
            <a:avLst/>
          </a:prstGeom>
        </p:spPr>
        <p:txBody>
          <a:bodyPr lIns="0" tIns="0" rIns="0" bIns="0"/>
          <a:lstStyle>
            <a:defPPr>
              <a:defRPr lang="en-US"/>
            </a:defPPr>
            <a:lvl1pPr indent="0" defTabSz="685800">
              <a:lnSpc>
                <a:spcPct val="90000"/>
              </a:lnSpc>
              <a:spcBef>
                <a:spcPts val="750"/>
              </a:spcBef>
              <a:buFont typeface="Arial" panose="020B0604020202020204" pitchFamily="34" charset="0"/>
              <a:buNone/>
              <a:defRPr sz="1400" b="1">
                <a:latin typeface="Rockwell" panose="02060603020205020403" pitchFamily="18" charset="0"/>
                <a:ea typeface="Tahoma" panose="020B0604030504040204" pitchFamily="34" charset="0"/>
                <a:cs typeface="Tahoma" panose="020B0604030504040204" pitchFamily="34" charset="0"/>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sz="1800" dirty="0">
                <a:latin typeface="Sylfaen" panose="010A0502050306030303" pitchFamily="18" charset="0"/>
                <a:ea typeface="+mn-ea"/>
                <a:cs typeface="Times New Roman" panose="02020603050405020304" pitchFamily="18" charset="0"/>
              </a:rPr>
              <a:t>Downstream Industries (</a:t>
            </a:r>
            <a:r>
              <a:rPr lang="en-US" sz="1800" dirty="0" smtClean="0">
                <a:latin typeface="Sylfaen" panose="010A0502050306030303" pitchFamily="18" charset="0"/>
                <a:ea typeface="+mn-ea"/>
                <a:cs typeface="Times New Roman" panose="02020603050405020304" pitchFamily="18" charset="0"/>
              </a:rPr>
              <a:t>Petrochemicals, Chemicals, </a:t>
            </a:r>
            <a:r>
              <a:rPr lang="en-US" sz="1800" dirty="0">
                <a:latin typeface="Sylfaen" panose="010A0502050306030303" pitchFamily="18" charset="0"/>
                <a:ea typeface="+mn-ea"/>
                <a:cs typeface="Times New Roman" panose="02020603050405020304" pitchFamily="18" charset="0"/>
              </a:rPr>
              <a:t>Fine Minerals)</a:t>
            </a:r>
          </a:p>
        </p:txBody>
      </p:sp>
      <p:sp>
        <p:nvSpPr>
          <p:cNvPr id="130" name="Text Placeholder 33"/>
          <p:cNvSpPr txBox="1">
            <a:spLocks/>
          </p:cNvSpPr>
          <p:nvPr/>
        </p:nvSpPr>
        <p:spPr>
          <a:xfrm>
            <a:off x="4998804" y="1514705"/>
            <a:ext cx="4642818" cy="2316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dirty="0">
                <a:latin typeface="Sylfaen" panose="010A0502050306030303" pitchFamily="18" charset="0"/>
                <a:cs typeface="Times New Roman" panose="02020603050405020304" pitchFamily="18" charset="0"/>
              </a:rPr>
              <a:t>Oil &amp; Gas Fields Services and Equipment</a:t>
            </a:r>
          </a:p>
        </p:txBody>
      </p:sp>
      <p:sp>
        <p:nvSpPr>
          <p:cNvPr id="134" name="Text Placeholder 33"/>
          <p:cNvSpPr txBox="1">
            <a:spLocks/>
          </p:cNvSpPr>
          <p:nvPr/>
        </p:nvSpPr>
        <p:spPr>
          <a:xfrm>
            <a:off x="6672195" y="4910084"/>
            <a:ext cx="4119114" cy="33889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dirty="0">
                <a:latin typeface="Sylfaen" panose="010A0502050306030303" pitchFamily="18" charset="0"/>
                <a:cs typeface="Times New Roman" panose="02020603050405020304" pitchFamily="18" charset="0"/>
              </a:rPr>
              <a:t>Energy </a:t>
            </a:r>
            <a:r>
              <a:rPr lang="en-US" sz="1800" b="1" dirty="0" smtClean="0">
                <a:latin typeface="Sylfaen" panose="010A0502050306030303" pitchFamily="18" charset="0"/>
                <a:cs typeface="Times New Roman" panose="02020603050405020304" pitchFamily="18" charset="0"/>
              </a:rPr>
              <a:t>Intensive </a:t>
            </a:r>
            <a:r>
              <a:rPr lang="en-US" sz="1800" b="1" dirty="0">
                <a:latin typeface="Sylfaen" panose="010A0502050306030303" pitchFamily="18" charset="0"/>
                <a:cs typeface="Times New Roman" panose="02020603050405020304" pitchFamily="18" charset="0"/>
              </a:rPr>
              <a:t>Industries </a:t>
            </a:r>
          </a:p>
        </p:txBody>
      </p:sp>
      <p:grpSp>
        <p:nvGrpSpPr>
          <p:cNvPr id="3" name="Group 2"/>
          <p:cNvGrpSpPr/>
          <p:nvPr/>
        </p:nvGrpSpPr>
        <p:grpSpPr>
          <a:xfrm>
            <a:off x="-964373" y="3077586"/>
            <a:ext cx="6911377" cy="1280546"/>
            <a:chOff x="0" y="3077587"/>
            <a:chExt cx="6911377" cy="1280546"/>
          </a:xfrm>
        </p:grpSpPr>
        <p:sp>
          <p:nvSpPr>
            <p:cNvPr id="2" name="Rectangle 1"/>
            <p:cNvSpPr/>
            <p:nvPr/>
          </p:nvSpPr>
          <p:spPr>
            <a:xfrm>
              <a:off x="0" y="3077587"/>
              <a:ext cx="5963177" cy="1280546"/>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12279" y="3077587"/>
              <a:ext cx="1280550" cy="1280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FontAwesome" pitchFamily="2" charset="0"/>
              </a:endParaRPr>
            </a:p>
          </p:txBody>
        </p:sp>
        <p:sp>
          <p:nvSpPr>
            <p:cNvPr id="124" name="Oval 123"/>
            <p:cNvSpPr/>
            <p:nvPr/>
          </p:nvSpPr>
          <p:spPr>
            <a:xfrm>
              <a:off x="5437623" y="3202931"/>
              <a:ext cx="1029862" cy="1029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chemeClr val="accent6"/>
                </a:solidFill>
                <a:latin typeface="FontAwesome" pitchFamily="2" charset="0"/>
              </a:endParaRPr>
            </a:p>
          </p:txBody>
        </p:sp>
        <p:sp>
          <p:nvSpPr>
            <p:cNvPr id="137" name="Text Placeholder 33"/>
            <p:cNvSpPr txBox="1">
              <a:spLocks/>
            </p:cNvSpPr>
            <p:nvPr/>
          </p:nvSpPr>
          <p:spPr>
            <a:xfrm>
              <a:off x="1510043" y="3528553"/>
              <a:ext cx="5401334" cy="81240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2800" dirty="0">
                  <a:latin typeface="Impact" panose="020B0806030902050204" pitchFamily="34" charset="0"/>
                </a:rPr>
                <a:t>Natural </a:t>
              </a:r>
              <a:r>
                <a:rPr lang="en-US" sz="2800" dirty="0" smtClean="0">
                  <a:latin typeface="Impact" panose="020B0806030902050204" pitchFamily="34" charset="0"/>
                </a:rPr>
                <a:t>Resources </a:t>
              </a:r>
              <a:endParaRPr lang="en-AU" sz="2800" b="1"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363290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6430" cy="6855510"/>
          </a:xfrm>
          <a:prstGeom prst="rect">
            <a:avLst/>
          </a:prstGeom>
        </p:spPr>
      </p:pic>
      <p:sp>
        <p:nvSpPr>
          <p:cNvPr id="2" name="TextBox 1"/>
          <p:cNvSpPr txBox="1"/>
          <p:nvPr/>
        </p:nvSpPr>
        <p:spPr>
          <a:xfrm>
            <a:off x="5685183" y="362510"/>
            <a:ext cx="6307895"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Geographical and Historic Aspects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120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2000">
              <a:schemeClr val="bg1"/>
            </a:gs>
            <a:gs pos="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6" name="TextBox 15"/>
          <p:cNvSpPr txBox="1"/>
          <p:nvPr/>
        </p:nvSpPr>
        <p:spPr>
          <a:xfrm>
            <a:off x="580444" y="4406100"/>
            <a:ext cx="4905955" cy="1631216"/>
          </a:xfrm>
          <a:prstGeom prst="rect">
            <a:avLst/>
          </a:prstGeom>
          <a:noFill/>
        </p:spPr>
        <p:txBody>
          <a:bodyPr wrap="square" rtlCol="0">
            <a:spAutoFit/>
          </a:bodyPr>
          <a:lstStyle/>
          <a:p>
            <a:pPr marL="285750" lvl="0" indent="-285750">
              <a:buFont typeface="Arial" panose="020B0604020202020204" pitchFamily="34" charset="0"/>
              <a:buChar char="•"/>
            </a:pPr>
            <a:r>
              <a:rPr lang="en-US" sz="2000" b="1" dirty="0" smtClean="0">
                <a:latin typeface="Times New Roman" panose="02020603050405020304" pitchFamily="18" charset="0"/>
                <a:ea typeface="DFKGothic-Md" panose="02010609000101010101" pitchFamily="1" charset="-127"/>
                <a:cs typeface="Times New Roman" panose="02020603050405020304" pitchFamily="18" charset="0"/>
              </a:rPr>
              <a:t>UNESCO </a:t>
            </a:r>
            <a:r>
              <a:rPr lang="en-US" sz="2000" b="1" dirty="0">
                <a:latin typeface="Times New Roman" panose="02020603050405020304" pitchFamily="18" charset="0"/>
                <a:ea typeface="DFKGothic-Md" panose="02010609000101010101" pitchFamily="1" charset="-127"/>
                <a:cs typeface="Times New Roman" panose="02020603050405020304" pitchFamily="18" charset="0"/>
              </a:rPr>
              <a:t>World Heritage (21 Sites)</a:t>
            </a:r>
          </a:p>
          <a:p>
            <a:pPr marL="285750" lvl="0" indent="-285750">
              <a:buFont typeface="Arial" panose="020B0604020202020204" pitchFamily="34" charset="0"/>
              <a:buChar char="•"/>
            </a:pPr>
            <a:r>
              <a:rPr lang="en-US" sz="2000" b="1" dirty="0" smtClean="0">
                <a:latin typeface="Times New Roman" panose="02020603050405020304" pitchFamily="18" charset="0"/>
                <a:ea typeface="DFKGothic-Md" panose="02010609000101010101" pitchFamily="1" charset="-127"/>
                <a:cs typeface="Times New Roman" panose="02020603050405020304" pitchFamily="18" charset="0"/>
              </a:rPr>
              <a:t>Attendance </a:t>
            </a:r>
            <a:r>
              <a:rPr lang="en-US" sz="2000" b="1" dirty="0">
                <a:latin typeface="Times New Roman" panose="02020603050405020304" pitchFamily="18" charset="0"/>
                <a:ea typeface="DFKGothic-Md" panose="02010609000101010101" pitchFamily="1" charset="-127"/>
                <a:cs typeface="Times New Roman" panose="02020603050405020304" pitchFamily="18" charset="0"/>
              </a:rPr>
              <a:t>at Museums </a:t>
            </a:r>
            <a:r>
              <a:rPr lang="en-US" sz="2000" b="1" dirty="0" smtClean="0">
                <a:latin typeface="Times New Roman" panose="02020603050405020304" pitchFamily="18" charset="0"/>
                <a:ea typeface="DFKGothic-Md" panose="02010609000101010101" pitchFamily="1" charset="-127"/>
                <a:cs typeface="Times New Roman" panose="02020603050405020304" pitchFamily="18" charset="0"/>
              </a:rPr>
              <a:t>+ Historical Monuments</a:t>
            </a:r>
          </a:p>
          <a:p>
            <a:pPr marL="1200150" lvl="2" indent="-285750">
              <a:buFont typeface="Arial" panose="020B0604020202020204" pitchFamily="34" charset="0"/>
              <a:buChar char="•"/>
            </a:pPr>
            <a:r>
              <a:rPr lang="en-US" sz="2000" b="1" dirty="0" smtClean="0">
                <a:latin typeface="Times New Roman" panose="02020603050405020304" pitchFamily="18" charset="0"/>
                <a:ea typeface="DFKGothic-Md" panose="02010609000101010101" pitchFamily="1" charset="-127"/>
                <a:cs typeface="Times New Roman" panose="02020603050405020304" pitchFamily="18" charset="0"/>
              </a:rPr>
              <a:t>15 </a:t>
            </a:r>
            <a:r>
              <a:rPr lang="en-US" sz="2000" b="1" dirty="0">
                <a:latin typeface="Times New Roman" panose="02020603050405020304" pitchFamily="18" charset="0"/>
                <a:ea typeface="DFKGothic-Md" panose="02010609000101010101" pitchFamily="1" charset="-127"/>
                <a:cs typeface="Times New Roman" panose="02020603050405020304" pitchFamily="18" charset="0"/>
              </a:rPr>
              <a:t>Million Average Annual</a:t>
            </a:r>
          </a:p>
          <a:p>
            <a:endParaRPr lang="en-US" sz="2000" dirty="0">
              <a:latin typeface="Times New Roman" panose="02020603050405020304" pitchFamily="18" charset="0"/>
              <a:ea typeface="DFKGothic-Md" panose="02010609000101010101" pitchFamily="1" charset="-127"/>
              <a:cs typeface="Times New Roman" panose="02020603050405020304" pitchFamily="18" charset="0"/>
            </a:endParaRPr>
          </a:p>
        </p:txBody>
      </p:sp>
      <p:sp>
        <p:nvSpPr>
          <p:cNvPr id="5" name="Explosion 2 4"/>
          <p:cNvSpPr/>
          <p:nvPr/>
        </p:nvSpPr>
        <p:spPr>
          <a:xfrm>
            <a:off x="0" y="1310713"/>
            <a:ext cx="9385300" cy="2616201"/>
          </a:xfrm>
          <a:prstGeom prst="irregularSeal2">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r>
              <a:rPr lang="en-US" sz="3600" b="1" dirty="0">
                <a:ln w="0"/>
                <a:solidFill>
                  <a:schemeClr val="tx1"/>
                </a:solidFill>
                <a:effectLst>
                  <a:outerShdw blurRad="38100" dist="19050" dir="2700000" algn="tl" rotWithShape="0">
                    <a:schemeClr val="dk1">
                      <a:alpha val="40000"/>
                    </a:schemeClr>
                  </a:outerShdw>
                </a:effectLst>
                <a:latin typeface="Bodoni MT Condensed" panose="02070606080606020203" pitchFamily="18" charset="0"/>
              </a:rPr>
              <a:t>Price </a:t>
            </a:r>
            <a:r>
              <a:rPr lang="en-US" sz="3600" b="1" dirty="0" smtClean="0">
                <a:ln w="0"/>
                <a:solidFill>
                  <a:schemeClr val="tx1"/>
                </a:solidFill>
                <a:effectLst>
                  <a:outerShdw blurRad="38100" dist="19050" dir="2700000" algn="tl" rotWithShape="0">
                    <a:schemeClr val="dk1">
                      <a:alpha val="40000"/>
                    </a:schemeClr>
                  </a:outerShdw>
                </a:effectLst>
                <a:latin typeface="Bodoni MT Condensed" panose="02070606080606020203" pitchFamily="18" charset="0"/>
              </a:rPr>
              <a:t>Competitiveness </a:t>
            </a:r>
            <a:r>
              <a:rPr lang="en-US" sz="3600" b="1" dirty="0">
                <a:ln w="0"/>
                <a:solidFill>
                  <a:schemeClr val="tx1"/>
                </a:solidFill>
                <a:effectLst>
                  <a:outerShdw blurRad="38100" dist="19050" dir="2700000" algn="tl" rotWithShape="0">
                    <a:schemeClr val="dk1">
                      <a:alpha val="40000"/>
                    </a:schemeClr>
                  </a:outerShdw>
                </a:effectLst>
                <a:latin typeface="Bodoni MT Condensed" panose="02070606080606020203" pitchFamily="18" charset="0"/>
              </a:rPr>
              <a:t>		</a:t>
            </a:r>
            <a:r>
              <a:rPr lang="en-US" sz="3600" b="1" dirty="0" smtClean="0">
                <a:ln w="0"/>
                <a:solidFill>
                  <a:schemeClr val="tx1"/>
                </a:solidFill>
                <a:effectLst>
                  <a:outerShdw blurRad="38100" dist="19050" dir="2700000" algn="tl" rotWithShape="0">
                    <a:schemeClr val="dk1">
                      <a:alpha val="40000"/>
                    </a:schemeClr>
                  </a:outerShdw>
                </a:effectLst>
                <a:latin typeface="Bodoni MT Condensed" panose="02070606080606020203" pitchFamily="18" charset="0"/>
              </a:rPr>
              <a:t>1</a:t>
            </a:r>
            <a:r>
              <a:rPr lang="en-US" sz="3600" b="1" baseline="30000" dirty="0" smtClean="0">
                <a:ln w="0"/>
                <a:solidFill>
                  <a:schemeClr val="tx1"/>
                </a:solidFill>
                <a:effectLst>
                  <a:outerShdw blurRad="38100" dist="19050" dir="2700000" algn="tl" rotWithShape="0">
                    <a:schemeClr val="dk1">
                      <a:alpha val="40000"/>
                    </a:schemeClr>
                  </a:outerShdw>
                </a:effectLst>
                <a:latin typeface="Bodoni MT Condensed" panose="02070606080606020203" pitchFamily="18" charset="0"/>
              </a:rPr>
              <a:t>st</a:t>
            </a:r>
            <a:r>
              <a:rPr lang="en-US" sz="3600" b="1" dirty="0" smtClean="0">
                <a:ln w="0"/>
                <a:solidFill>
                  <a:schemeClr val="tx1"/>
                </a:solidFill>
                <a:effectLst>
                  <a:outerShdw blurRad="38100" dist="19050" dir="2700000" algn="tl" rotWithShape="0">
                    <a:schemeClr val="dk1">
                      <a:alpha val="40000"/>
                    </a:schemeClr>
                  </a:outerShdw>
                </a:effectLst>
                <a:latin typeface="Bodoni MT Condensed" panose="02070606080606020203" pitchFamily="18" charset="0"/>
              </a:rPr>
              <a:t> in the World</a:t>
            </a:r>
            <a:endParaRPr lang="en-US" sz="3600" b="1" dirty="0">
              <a:ln w="0"/>
              <a:solidFill>
                <a:schemeClr val="tx1"/>
              </a:solidFill>
              <a:effectLst>
                <a:outerShdw blurRad="38100" dist="19050" dir="2700000" algn="tl" rotWithShape="0">
                  <a:schemeClr val="dk1">
                    <a:alpha val="40000"/>
                  </a:schemeClr>
                </a:outerShdw>
              </a:effectLst>
              <a:latin typeface="Bodoni MT Condensed" panose="02070606080606020203"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51770382"/>
              </p:ext>
            </p:extLst>
          </p:nvPr>
        </p:nvGraphicFramePr>
        <p:xfrm>
          <a:off x="6295835" y="4220204"/>
          <a:ext cx="4535630" cy="1849120"/>
        </p:xfrm>
        <a:graphic>
          <a:graphicData uri="http://schemas.openxmlformats.org/drawingml/2006/table">
            <a:tbl>
              <a:tblPr firstRow="1" bandRow="1">
                <a:tableStyleId>{5C22544A-7EE6-4342-B048-85BDC9FD1C3A}</a:tableStyleId>
              </a:tblPr>
              <a:tblGrid>
                <a:gridCol w="3319379">
                  <a:extLst>
                    <a:ext uri="{9D8B030D-6E8A-4147-A177-3AD203B41FA5}">
                      <a16:colId xmlns:a16="http://schemas.microsoft.com/office/drawing/2014/main" xmlns="" val="20000"/>
                    </a:ext>
                  </a:extLst>
                </a:gridCol>
                <a:gridCol w="1216251">
                  <a:extLst>
                    <a:ext uri="{9D8B030D-6E8A-4147-A177-3AD203B41FA5}">
                      <a16:colId xmlns:a16="http://schemas.microsoft.com/office/drawing/2014/main" xmlns="" val="20001"/>
                    </a:ext>
                  </a:extLst>
                </a:gridCol>
              </a:tblGrid>
              <a:tr h="340805">
                <a:tc>
                  <a:txBody>
                    <a:bodyPr/>
                    <a:lstStyle/>
                    <a:p>
                      <a:pPr algn="ctr"/>
                      <a:endParaRPr lang="en-US" dirty="0">
                        <a:latin typeface="Adobe Hebrew" panose="02040503050201020203" pitchFamily="18" charset="-79"/>
                        <a:cs typeface="Adobe Hebrew" panose="02040503050201020203" pitchFamily="18" charset="-79"/>
                      </a:endParaRPr>
                    </a:p>
                  </a:txBody>
                  <a:tcPr/>
                </a:tc>
                <a:tc>
                  <a:txBody>
                    <a:bodyPr/>
                    <a:lstStyle/>
                    <a:p>
                      <a:pPr algn="ctr"/>
                      <a:r>
                        <a:rPr lang="en-US" dirty="0" smtClean="0">
                          <a:latin typeface="Adobe Hebrew" panose="02040503050201020203" pitchFamily="18" charset="-79"/>
                          <a:cs typeface="Adobe Hebrew" panose="02040503050201020203" pitchFamily="18" charset="-79"/>
                        </a:rPr>
                        <a:t>Ranks</a:t>
                      </a:r>
                      <a:endParaRPr lang="en-US" dirty="0">
                        <a:latin typeface="Adobe Hebrew" panose="02040503050201020203" pitchFamily="18" charset="-79"/>
                        <a:cs typeface="Adobe Hebrew" panose="02040503050201020203" pitchFamily="18" charset="-79"/>
                      </a:endParaRPr>
                    </a:p>
                  </a:txBody>
                  <a:tcPr/>
                </a:tc>
                <a:extLst>
                  <a:ext uri="{0D108BD9-81ED-4DB2-BD59-A6C34878D82A}">
                    <a16:rowId xmlns:a16="http://schemas.microsoft.com/office/drawing/2014/main" xmlns="" val="10000"/>
                  </a:ext>
                </a:extLst>
              </a:tr>
              <a:tr h="370840">
                <a:tc>
                  <a:txBody>
                    <a:bodyPr/>
                    <a:lstStyle/>
                    <a:p>
                      <a:pPr algn="l"/>
                      <a:r>
                        <a:rPr lang="en-US" sz="1800" b="0" dirty="0" smtClean="0">
                          <a:latin typeface="Adobe Hebrew" panose="02040503050201020203" pitchFamily="18" charset="-79"/>
                          <a:cs typeface="Adobe Hebrew" panose="02040503050201020203" pitchFamily="18" charset="-79"/>
                        </a:rPr>
                        <a:t>Eco Tourism </a:t>
                      </a:r>
                      <a:endParaRPr lang="en-US" b="0" dirty="0">
                        <a:latin typeface="Adobe Hebrew" panose="02040503050201020203" pitchFamily="18" charset="-79"/>
                        <a:cs typeface="Adobe Hebrew" panose="02040503050201020203" pitchFamily="18" charset="-79"/>
                      </a:endParaRPr>
                    </a:p>
                  </a:txBody>
                  <a:tcPr>
                    <a:solidFill>
                      <a:schemeClr val="accent2">
                        <a:lumMod val="40000"/>
                        <a:lumOff val="60000"/>
                      </a:schemeClr>
                    </a:solidFill>
                  </a:tcPr>
                </a:tc>
                <a:tc>
                  <a:txBody>
                    <a:bodyPr/>
                    <a:lstStyle/>
                    <a:p>
                      <a:pPr algn="ctr"/>
                      <a:r>
                        <a:rPr lang="en-US" dirty="0" smtClean="0">
                          <a:latin typeface="Adobe Hebrew" panose="02040503050201020203" pitchFamily="18" charset="-79"/>
                          <a:cs typeface="Adobe Hebrew" panose="02040503050201020203" pitchFamily="18" charset="-79"/>
                        </a:rPr>
                        <a:t>7</a:t>
                      </a:r>
                      <a:endParaRPr lang="en-US" dirty="0">
                        <a:latin typeface="Adobe Hebrew" panose="02040503050201020203" pitchFamily="18" charset="-79"/>
                        <a:cs typeface="Adobe Hebrew" panose="02040503050201020203" pitchFamily="18" charset="-79"/>
                      </a:endParaRPr>
                    </a:p>
                  </a:txBody>
                  <a:tcPr/>
                </a:tc>
                <a:extLst>
                  <a:ext uri="{0D108BD9-81ED-4DB2-BD59-A6C34878D82A}">
                    <a16:rowId xmlns:a16="http://schemas.microsoft.com/office/drawing/2014/main" xmlns="" val="10001"/>
                  </a:ext>
                </a:extLst>
              </a:tr>
              <a:tr h="370840">
                <a:tc>
                  <a:txBody>
                    <a:bodyPr/>
                    <a:lstStyle/>
                    <a:p>
                      <a:pPr algn="l"/>
                      <a:r>
                        <a:rPr lang="en-US" sz="1600" b="0" dirty="0" smtClean="0">
                          <a:latin typeface="Adobe Hebrew" panose="02040503050201020203" pitchFamily="18" charset="-79"/>
                          <a:cs typeface="Adobe Hebrew" panose="02040503050201020203" pitchFamily="18" charset="-79"/>
                        </a:rPr>
                        <a:t>Number of World Heritage Sites </a:t>
                      </a:r>
                      <a:endParaRPr lang="en-US" sz="1600" b="0" dirty="0">
                        <a:latin typeface="Adobe Hebrew" panose="02040503050201020203" pitchFamily="18" charset="-79"/>
                        <a:cs typeface="Adobe Hebrew" panose="02040503050201020203" pitchFamily="18" charset="-79"/>
                      </a:endParaRPr>
                    </a:p>
                  </a:txBody>
                  <a:tcPr>
                    <a:solidFill>
                      <a:schemeClr val="accent6">
                        <a:lumMod val="40000"/>
                        <a:lumOff val="60000"/>
                      </a:schemeClr>
                    </a:solidFill>
                  </a:tcPr>
                </a:tc>
                <a:tc>
                  <a:txBody>
                    <a:bodyPr/>
                    <a:lstStyle/>
                    <a:p>
                      <a:pPr algn="ctr"/>
                      <a:r>
                        <a:rPr lang="en-US" dirty="0" smtClean="0">
                          <a:latin typeface="Adobe Hebrew" panose="02040503050201020203" pitchFamily="18" charset="-79"/>
                          <a:cs typeface="Adobe Hebrew" panose="02040503050201020203" pitchFamily="18" charset="-79"/>
                        </a:rPr>
                        <a:t>9</a:t>
                      </a:r>
                      <a:endParaRPr lang="en-US" dirty="0">
                        <a:latin typeface="Adobe Hebrew" panose="02040503050201020203" pitchFamily="18" charset="-79"/>
                        <a:cs typeface="Adobe Hebrew" panose="02040503050201020203" pitchFamily="18" charset="-79"/>
                      </a:endParaRPr>
                    </a:p>
                  </a:txBody>
                  <a:tcPr/>
                </a:tc>
                <a:extLst>
                  <a:ext uri="{0D108BD9-81ED-4DB2-BD59-A6C34878D82A}">
                    <a16:rowId xmlns:a16="http://schemas.microsoft.com/office/drawing/2014/main" xmlns="" val="10002"/>
                  </a:ext>
                </a:extLst>
              </a:tr>
              <a:tr h="370840">
                <a:tc>
                  <a:txBody>
                    <a:bodyPr/>
                    <a:lstStyle/>
                    <a:p>
                      <a:pPr algn="l"/>
                      <a:r>
                        <a:rPr lang="en-US" sz="1400" b="0" dirty="0" smtClean="0">
                          <a:latin typeface="Adobe Hebrew" panose="02040503050201020203" pitchFamily="18" charset="-79"/>
                          <a:cs typeface="Adobe Hebrew" panose="02040503050201020203" pitchFamily="18" charset="-79"/>
                        </a:rPr>
                        <a:t>Oral and Intangible Cultural Heritage</a:t>
                      </a:r>
                      <a:endParaRPr lang="en-US" sz="1400" b="0" dirty="0">
                        <a:latin typeface="Adobe Hebrew" panose="02040503050201020203" pitchFamily="18" charset="-79"/>
                        <a:cs typeface="Adobe Hebrew" panose="02040503050201020203" pitchFamily="18" charset="-79"/>
                      </a:endParaRPr>
                    </a:p>
                  </a:txBody>
                  <a:tcPr>
                    <a:solidFill>
                      <a:schemeClr val="accent2">
                        <a:lumMod val="40000"/>
                        <a:lumOff val="60000"/>
                      </a:schemeClr>
                    </a:solidFill>
                  </a:tcPr>
                </a:tc>
                <a:tc>
                  <a:txBody>
                    <a:bodyPr/>
                    <a:lstStyle/>
                    <a:p>
                      <a:pPr algn="ctr"/>
                      <a:r>
                        <a:rPr lang="en-US" dirty="0" smtClean="0">
                          <a:latin typeface="Adobe Hebrew" panose="02040503050201020203" pitchFamily="18" charset="-79"/>
                          <a:cs typeface="Adobe Hebrew" panose="02040503050201020203" pitchFamily="18" charset="-79"/>
                        </a:rPr>
                        <a:t>12</a:t>
                      </a:r>
                      <a:endParaRPr lang="en-US" dirty="0">
                        <a:latin typeface="Adobe Hebrew" panose="02040503050201020203" pitchFamily="18" charset="-79"/>
                        <a:cs typeface="Adobe Hebrew" panose="02040503050201020203" pitchFamily="18" charset="-79"/>
                      </a:endParaRPr>
                    </a:p>
                  </a:txBody>
                  <a:tcPr/>
                </a:tc>
                <a:extLst>
                  <a:ext uri="{0D108BD9-81ED-4DB2-BD59-A6C34878D82A}">
                    <a16:rowId xmlns:a16="http://schemas.microsoft.com/office/drawing/2014/main" xmlns="" val="10003"/>
                  </a:ext>
                </a:extLst>
              </a:tr>
              <a:tr h="370840">
                <a:tc>
                  <a:txBody>
                    <a:bodyPr/>
                    <a:lstStyle/>
                    <a:p>
                      <a:pPr algn="l"/>
                      <a:r>
                        <a:rPr lang="en-US" dirty="0" smtClean="0">
                          <a:latin typeface="Adobe Hebrew" panose="02040503050201020203" pitchFamily="18" charset="-79"/>
                          <a:cs typeface="Adobe Hebrew" panose="02040503050201020203" pitchFamily="18" charset="-79"/>
                        </a:rPr>
                        <a:t>Tourist Attractions </a:t>
                      </a:r>
                      <a:endParaRPr lang="en-US" dirty="0">
                        <a:latin typeface="Adobe Hebrew" panose="02040503050201020203" pitchFamily="18" charset="-79"/>
                        <a:cs typeface="Adobe Hebrew" panose="02040503050201020203" pitchFamily="18" charset="-79"/>
                      </a:endParaRPr>
                    </a:p>
                  </a:txBody>
                  <a:tcPr>
                    <a:solidFill>
                      <a:srgbClr val="C5E0B4"/>
                    </a:solidFill>
                  </a:tcPr>
                </a:tc>
                <a:tc>
                  <a:txBody>
                    <a:bodyPr/>
                    <a:lstStyle/>
                    <a:p>
                      <a:pPr algn="ctr"/>
                      <a:r>
                        <a:rPr lang="en-US" dirty="0" smtClean="0">
                          <a:latin typeface="Adobe Hebrew" panose="02040503050201020203" pitchFamily="18" charset="-79"/>
                          <a:cs typeface="Adobe Hebrew" panose="02040503050201020203" pitchFamily="18" charset="-79"/>
                        </a:rPr>
                        <a:t>48</a:t>
                      </a:r>
                      <a:endParaRPr lang="en-US" dirty="0">
                        <a:latin typeface="Adobe Hebrew" panose="02040503050201020203" pitchFamily="18" charset="-79"/>
                        <a:cs typeface="Adobe Hebrew" panose="02040503050201020203" pitchFamily="18" charset="-79"/>
                      </a:endParaRPr>
                    </a:p>
                  </a:txBody>
                  <a:tcPr/>
                </a:tc>
                <a:extLst>
                  <a:ext uri="{0D108BD9-81ED-4DB2-BD59-A6C34878D82A}">
                    <a16:rowId xmlns:a16="http://schemas.microsoft.com/office/drawing/2014/main" xmlns="" val="10004"/>
                  </a:ext>
                </a:extLst>
              </a:tr>
            </a:tbl>
          </a:graphicData>
        </a:graphic>
      </p:graphicFrame>
      <p:sp>
        <p:nvSpPr>
          <p:cNvPr id="28" name="TextBox 27"/>
          <p:cNvSpPr txBox="1"/>
          <p:nvPr/>
        </p:nvSpPr>
        <p:spPr>
          <a:xfrm>
            <a:off x="156411" y="376695"/>
            <a:ext cx="11538284" cy="707886"/>
          </a:xfrm>
          <a:prstGeom prst="rect">
            <a:avLst/>
          </a:prstGeom>
          <a:noFill/>
        </p:spPr>
        <p:txBody>
          <a:bodyPr wrap="square" rtlCol="0">
            <a:spAutoFit/>
          </a:bodyPr>
          <a:lstStyle/>
          <a:p>
            <a:pPr algn="ctr"/>
            <a:r>
              <a:rPr lang="en-US" sz="4000" dirty="0" smtClean="0">
                <a:latin typeface="Britannic Bold" panose="020B0903060703020204" pitchFamily="34" charset="0"/>
              </a:rPr>
              <a:t>Tourism: World Rankings</a:t>
            </a:r>
            <a:endParaRPr lang="en-US" sz="4000" dirty="0"/>
          </a:p>
        </p:txBody>
      </p:sp>
    </p:spTree>
    <p:extLst>
      <p:ext uri="{BB962C8B-B14F-4D97-AF65-F5344CB8AC3E}">
        <p14:creationId xmlns:p14="http://schemas.microsoft.com/office/powerpoint/2010/main" val="211429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6480">
              <a:srgbClr val="C5FDFE"/>
            </a:gs>
            <a:gs pos="71000">
              <a:schemeClr val="bg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19778" y="1879009"/>
            <a:ext cx="5647322" cy="2496221"/>
          </a:xfrm>
        </p:spPr>
        <p:txBody>
          <a:bodyPr>
            <a:noAutofit/>
          </a:bodyPr>
          <a:lstStyle/>
          <a:p>
            <a:pPr lvl="1"/>
            <a:r>
              <a:rPr lang="en-US" b="1" dirty="0">
                <a:latin typeface="Adobe Devanagari" panose="02040503050201020203" pitchFamily="18" charset="0"/>
                <a:cs typeface="Adobe Devanagari" panose="02040503050201020203" pitchFamily="18" charset="0"/>
              </a:rPr>
              <a:t>2800-3200 hours </a:t>
            </a:r>
            <a:r>
              <a:rPr lang="en-US" dirty="0" smtClean="0">
                <a:latin typeface="Adobe Devanagari" panose="02040503050201020203" pitchFamily="18" charset="0"/>
                <a:cs typeface="Adobe Devanagari" panose="02040503050201020203" pitchFamily="18" charset="0"/>
              </a:rPr>
              <a:t>of Annual </a:t>
            </a:r>
            <a:r>
              <a:rPr lang="en-US" b="1" dirty="0">
                <a:latin typeface="Adobe Devanagari" panose="02040503050201020203" pitchFamily="18" charset="0"/>
                <a:cs typeface="Adobe Devanagari" panose="02040503050201020203" pitchFamily="18" charset="0"/>
              </a:rPr>
              <a:t>Sunshine</a:t>
            </a:r>
            <a:endParaRPr lang="en-US" dirty="0">
              <a:latin typeface="Adobe Devanagari" panose="02040503050201020203" pitchFamily="18" charset="0"/>
              <a:cs typeface="Adobe Devanagari" panose="02040503050201020203" pitchFamily="18" charset="0"/>
            </a:endParaRPr>
          </a:p>
          <a:p>
            <a:pPr lvl="1"/>
            <a:r>
              <a:rPr lang="en-US" b="1" dirty="0">
                <a:latin typeface="Adobe Devanagari" panose="02040503050201020203" pitchFamily="18" charset="0"/>
                <a:cs typeface="Adobe Devanagari" panose="02040503050201020203" pitchFamily="18" charset="0"/>
              </a:rPr>
              <a:t>4.5 to 5.5</a:t>
            </a:r>
            <a:r>
              <a:rPr lang="en-US" dirty="0">
                <a:latin typeface="Adobe Devanagari" panose="02040503050201020203" pitchFamily="18" charset="0"/>
                <a:cs typeface="Adobe Devanagari" panose="02040503050201020203" pitchFamily="18" charset="0"/>
              </a:rPr>
              <a:t> average </a:t>
            </a:r>
            <a:r>
              <a:rPr lang="en-US" b="1" dirty="0">
                <a:latin typeface="Adobe Devanagari" panose="02040503050201020203" pitchFamily="18" charset="0"/>
                <a:cs typeface="Adobe Devanagari" panose="02040503050201020203" pitchFamily="18" charset="0"/>
              </a:rPr>
              <a:t>irradiation</a:t>
            </a:r>
            <a:r>
              <a:rPr lang="en-US" dirty="0">
                <a:latin typeface="Adobe Devanagari" panose="02040503050201020203" pitchFamily="18" charset="0"/>
                <a:cs typeface="Adobe Devanagari" panose="02040503050201020203" pitchFamily="18" charset="0"/>
              </a:rPr>
              <a:t> kilowatt hours per square meter per day</a:t>
            </a:r>
          </a:p>
          <a:p>
            <a:pPr lvl="1"/>
            <a:r>
              <a:rPr lang="en-US" b="1" dirty="0">
                <a:latin typeface="Adobe Devanagari" panose="02040503050201020203" pitchFamily="18" charset="0"/>
                <a:cs typeface="Adobe Devanagari" panose="02040503050201020203" pitchFamily="18" charset="0"/>
              </a:rPr>
              <a:t>300 sunny days </a:t>
            </a:r>
            <a:r>
              <a:rPr lang="en-US" dirty="0">
                <a:latin typeface="Adobe Devanagari" panose="02040503050201020203" pitchFamily="18" charset="0"/>
                <a:cs typeface="Adobe Devanagari" panose="02040503050201020203" pitchFamily="18" charset="0"/>
              </a:rPr>
              <a:t>in a year in more than two-thirds of the country</a:t>
            </a:r>
          </a:p>
          <a:p>
            <a:pPr lvl="1"/>
            <a:r>
              <a:rPr lang="en-US" b="1" dirty="0">
                <a:latin typeface="Adobe Devanagari" panose="02040503050201020203" pitchFamily="18" charset="0"/>
                <a:cs typeface="Adobe Devanagari" panose="02040503050201020203" pitchFamily="18" charset="0"/>
              </a:rPr>
              <a:t>In </a:t>
            </a:r>
            <a:r>
              <a:rPr lang="en-US" dirty="0">
                <a:latin typeface="Adobe Devanagari" panose="02040503050201020203" pitchFamily="18" charset="0"/>
                <a:cs typeface="Adobe Devanagari" panose="02040503050201020203" pitchFamily="18" charset="0"/>
              </a:rPr>
              <a:t>an Area of</a:t>
            </a:r>
            <a:r>
              <a:rPr lang="en-US" b="1" dirty="0">
                <a:latin typeface="Adobe Devanagari" panose="02040503050201020203" pitchFamily="18" charset="0"/>
                <a:cs typeface="Adobe Devanagari" panose="02040503050201020203" pitchFamily="18" charset="0"/>
              </a:rPr>
              <a:t> 2000 Sq. Km. = 60,000 Watts </a:t>
            </a:r>
            <a:r>
              <a:rPr lang="en-US" dirty="0">
                <a:latin typeface="Adobe Devanagari" panose="02040503050201020203" pitchFamily="18" charset="0"/>
                <a:cs typeface="Adobe Devanagari" panose="02040503050201020203" pitchFamily="18" charset="0"/>
              </a:rPr>
              <a:t>of Electric</a:t>
            </a:r>
            <a:r>
              <a:rPr lang="en-US" b="1" dirty="0">
                <a:latin typeface="Adobe Devanagari" panose="02040503050201020203" pitchFamily="18" charset="0"/>
                <a:cs typeface="Adobe Devanagari" panose="02040503050201020203" pitchFamily="18" charset="0"/>
              </a:rPr>
              <a:t> Production </a:t>
            </a:r>
            <a:endParaRPr lang="en-US" dirty="0">
              <a:latin typeface="Adobe Devanagari" panose="02040503050201020203" pitchFamily="18" charset="0"/>
              <a:cs typeface="Adobe Devanagari" panose="02040503050201020203"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946" t="4271" r="7529" b="4856"/>
          <a:stretch/>
        </p:blipFill>
        <p:spPr>
          <a:xfrm>
            <a:off x="605481" y="976184"/>
            <a:ext cx="6005384" cy="4856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7"/>
          <p:cNvSpPr txBox="1">
            <a:spLocks/>
          </p:cNvSpPr>
          <p:nvPr/>
        </p:nvSpPr>
        <p:spPr>
          <a:xfrm>
            <a:off x="1442625" y="31494"/>
            <a:ext cx="9733935" cy="812338"/>
          </a:xfrm>
          <a:prstGeom prst="rect">
            <a:avLst/>
          </a:prstGeom>
        </p:spPr>
        <p:txBody>
          <a:bodyPr vert="horz" wrap="square" lIns="82296" tIns="41148" rIns="82296" bIns="4114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3600" dirty="0" smtClean="0">
                <a:latin typeface="Britannic Bold" panose="020B0903060703020204" pitchFamily="34" charset="0"/>
              </a:rPr>
              <a:t>Renewable Energy: Solar Energy</a:t>
            </a:r>
            <a:endParaRPr lang="en-US" sz="3600" dirty="0">
              <a:latin typeface="Britannic Bold" panose="020B0903060703020204" pitchFamily="34" charset="0"/>
            </a:endParaRPr>
          </a:p>
        </p:txBody>
      </p:sp>
    </p:spTree>
    <p:extLst>
      <p:ext uri="{BB962C8B-B14F-4D97-AF65-F5344CB8AC3E}">
        <p14:creationId xmlns:p14="http://schemas.microsoft.com/office/powerpoint/2010/main" val="2596994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176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7"/>
          <p:cNvSpPr txBox="1">
            <a:spLocks/>
          </p:cNvSpPr>
          <p:nvPr/>
        </p:nvSpPr>
        <p:spPr>
          <a:xfrm>
            <a:off x="688720" y="330164"/>
            <a:ext cx="10206515" cy="812338"/>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wrap="square" lIns="82296" tIns="41148" rIns="82296" bIns="4114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3600" dirty="0" smtClean="0">
                <a:latin typeface="Britannic Bold" panose="020B0903060703020204" pitchFamily="34" charset="0"/>
              </a:rPr>
              <a:t>Renewable Energy: Wind Energy</a:t>
            </a:r>
            <a:endParaRPr lang="en-US" sz="3600" dirty="0">
              <a:latin typeface="Britannic Bold" panose="020B0903060703020204" pitchFamily="34" charset="0"/>
            </a:endParaRPr>
          </a:p>
        </p:txBody>
      </p:sp>
      <p:sp>
        <p:nvSpPr>
          <p:cNvPr id="6" name="TextBox 5"/>
          <p:cNvSpPr txBox="1"/>
          <p:nvPr/>
        </p:nvSpPr>
        <p:spPr>
          <a:xfrm>
            <a:off x="283944" y="1472666"/>
            <a:ext cx="10428974" cy="2246769"/>
          </a:xfrm>
          <a:prstGeom prst="rect">
            <a:avLst/>
          </a:prstGeom>
          <a:noFill/>
        </p:spPr>
        <p:txBody>
          <a:bodyPr wrap="square" rtlCol="0">
            <a:spAutoFit/>
          </a:bodyPr>
          <a:lstStyle/>
          <a:p>
            <a:pPr marL="571500" indent="-571500">
              <a:buFont typeface="Arial" panose="020B0604020202020204" pitchFamily="34" charset="0"/>
              <a:buChar char="•"/>
            </a:pPr>
            <a:r>
              <a:rPr lang="en-US" sz="2800" b="1" u="sng" dirty="0" smtClean="0">
                <a:latin typeface="Baskerville Old Face" panose="02020602080505020303" pitchFamily="18" charset="0"/>
                <a:ea typeface="Hei Medium" panose="02010609000101010101" pitchFamily="49" charset="-127"/>
                <a:cs typeface="Adobe Arabic" panose="02040503050201020203" pitchFamily="18" charset="-78"/>
              </a:rPr>
              <a:t>Advantages of Wind Power</a:t>
            </a:r>
          </a:p>
          <a:p>
            <a:pPr marL="1485900" lvl="2" indent="-571500">
              <a:buFont typeface="Arial" panose="020B0604020202020204" pitchFamily="34" charset="0"/>
              <a:buChar char="•"/>
            </a:pPr>
            <a:r>
              <a:rPr lang="en-US" sz="2800" b="1" u="sng" dirty="0" smtClean="0">
                <a:latin typeface="Baskerville Old Face" panose="02020602080505020303" pitchFamily="18" charset="0"/>
                <a:ea typeface="Hei Medium" panose="02010609000101010101" pitchFamily="49" charset="-127"/>
                <a:cs typeface="Adobe Arabic" panose="02040503050201020203" pitchFamily="18" charset="-78"/>
              </a:rPr>
              <a:t>Iran's Potential for Wind Power Generation is 20.000 MW </a:t>
            </a:r>
          </a:p>
          <a:p>
            <a:pPr marL="571500" indent="-571500">
              <a:buFont typeface="Arial" panose="020B0604020202020204" pitchFamily="34" charset="0"/>
              <a:buChar char="•"/>
            </a:pPr>
            <a:r>
              <a:rPr lang="en-US" sz="2800" b="1" u="sng" dirty="0" smtClean="0">
                <a:latin typeface="Baskerville Old Face" panose="02020602080505020303" pitchFamily="18" charset="0"/>
                <a:ea typeface="Hei Medium" panose="02010609000101010101" pitchFamily="49" charset="-127"/>
                <a:cs typeface="Adobe Arabic" panose="02040503050201020203" pitchFamily="18" charset="-78"/>
              </a:rPr>
              <a:t>Iran is Located on Seasonal Wind Belts</a:t>
            </a:r>
          </a:p>
          <a:p>
            <a:pPr marL="1485900" lvl="2" indent="-571500">
              <a:buFont typeface="Arial" panose="020B0604020202020204" pitchFamily="34" charset="0"/>
              <a:buChar char="•"/>
            </a:pPr>
            <a:r>
              <a:rPr lang="en-US" sz="2800" b="1" u="sng" dirty="0" smtClean="0">
                <a:latin typeface="Baskerville Old Face" panose="02020602080505020303" pitchFamily="18" charset="0"/>
                <a:ea typeface="Hei Medium" panose="02010609000101010101" pitchFamily="49" charset="-127"/>
                <a:cs typeface="Adobe Arabic" panose="02040503050201020203" pitchFamily="18" charset="-78"/>
              </a:rPr>
              <a:t>At Least 45 Wind Farms</a:t>
            </a:r>
          </a:p>
          <a:p>
            <a:pPr marL="571500" indent="-571500">
              <a:buFont typeface="Arial" panose="020B0604020202020204" pitchFamily="34" charset="0"/>
              <a:buChar char="•"/>
            </a:pPr>
            <a:r>
              <a:rPr lang="en-US" sz="2800" b="1" u="sng" dirty="0" smtClean="0">
                <a:latin typeface="Baskerville Old Face" panose="02020602080505020303" pitchFamily="18" charset="0"/>
                <a:ea typeface="Hei Medium" panose="02010609000101010101" pitchFamily="49" charset="-127"/>
                <a:cs typeface="Adobe Arabic" panose="02040503050201020203" pitchFamily="18" charset="-78"/>
              </a:rPr>
              <a:t>All Wind Farms in Iran are Capable of Handling 3MW Turbines</a:t>
            </a:r>
            <a:endParaRPr lang="en-US" sz="2800" u="sng" dirty="0">
              <a:latin typeface="Baskerville Old Face" panose="02020602080505020303" pitchFamily="18" charset="0"/>
            </a:endParaRPr>
          </a:p>
        </p:txBody>
      </p:sp>
    </p:spTree>
    <p:extLst>
      <p:ext uri="{BB962C8B-B14F-4D97-AF65-F5344CB8AC3E}">
        <p14:creationId xmlns:p14="http://schemas.microsoft.com/office/powerpoint/2010/main" val="1254144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2000">
              <a:schemeClr val="bg1"/>
            </a:gs>
            <a:gs pos="7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cxnSp>
        <p:nvCxnSpPr>
          <p:cNvPr id="20" name="Straight Connector 19"/>
          <p:cNvCxnSpPr>
            <a:endCxn id="12" idx="1"/>
          </p:cNvCxnSpPr>
          <p:nvPr/>
        </p:nvCxnSpPr>
        <p:spPr>
          <a:xfrm flipH="1">
            <a:off x="1978743" y="1375095"/>
            <a:ext cx="613987" cy="2512975"/>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H="1">
            <a:off x="642792" y="1404719"/>
            <a:ext cx="1946975" cy="4723019"/>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1401682" y="1381125"/>
            <a:ext cx="1191047" cy="3512788"/>
          </a:xfrm>
          <a:prstGeom prst="line">
            <a:avLst/>
          </a:prstGeom>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idx="4294967295"/>
          </p:nvPr>
        </p:nvSpPr>
        <p:spPr>
          <a:xfrm>
            <a:off x="806068" y="10894"/>
            <a:ext cx="11177587" cy="819834"/>
          </a:xfrm>
          <a:noFill/>
        </p:spPr>
        <p:txBody>
          <a:bodyPr/>
          <a:lstStyle/>
          <a:p>
            <a:pPr algn="ctr"/>
            <a:r>
              <a:rPr lang="en-US" sz="3200" dirty="0">
                <a:latin typeface="Minion Pro SmBd" panose="02040603060306020203" pitchFamily="18" charset="0"/>
                <a:cs typeface="Narkisim" panose="020E0502050101010101" pitchFamily="34" charset="-79"/>
              </a:rPr>
              <a:t>Agro-Food </a:t>
            </a:r>
            <a:r>
              <a:rPr lang="en-US" sz="3200" dirty="0" smtClean="0">
                <a:latin typeface="Minion Pro SmBd" panose="02040603060306020203" pitchFamily="18" charset="0"/>
                <a:cs typeface="Narkisim" panose="020E0502050101010101" pitchFamily="34" charset="-79"/>
              </a:rPr>
              <a:t>Industries: Horticultural Crops</a:t>
            </a:r>
            <a:endParaRPr lang="en-US" sz="3200" dirty="0">
              <a:latin typeface="Minion Pro SmBd" panose="02040603060306020203" pitchFamily="18" charset="0"/>
              <a:cs typeface="Narkisim" panose="020E0502050101010101" pitchFamily="34" charset="-79"/>
            </a:endParaRPr>
          </a:p>
        </p:txBody>
      </p:sp>
      <p:sp>
        <p:nvSpPr>
          <p:cNvPr id="3" name="Content Placeholder 2"/>
          <p:cNvSpPr>
            <a:spLocks noGrp="1"/>
          </p:cNvSpPr>
          <p:nvPr>
            <p:ph idx="4294967295"/>
          </p:nvPr>
        </p:nvSpPr>
        <p:spPr>
          <a:xfrm>
            <a:off x="5747575" y="1632841"/>
            <a:ext cx="6236080" cy="2609779"/>
          </a:xfrm>
        </p:spPr>
        <p:txBody>
          <a:bodyPr>
            <a:noAutofit/>
          </a:bodyPr>
          <a:lstStyle/>
          <a:p>
            <a:pPr algn="just"/>
            <a:r>
              <a:rPr lang="en-US" sz="2400" b="1" dirty="0" smtClean="0">
                <a:latin typeface="Times New Roman" panose="02020603050405020304" pitchFamily="18" charset="0"/>
                <a:cs typeface="Times New Roman" panose="02020603050405020304" pitchFamily="18" charset="0"/>
              </a:rPr>
              <a:t>Climate </a:t>
            </a:r>
            <a:r>
              <a:rPr lang="en-US" sz="2400" b="1" dirty="0">
                <a:latin typeface="Times New Roman" panose="02020603050405020304" pitchFamily="18" charset="0"/>
                <a:cs typeface="Times New Roman" panose="02020603050405020304" pitchFamily="18" charset="0"/>
              </a:rPr>
              <a:t>variation for planting various agricultural and horticultural </a:t>
            </a:r>
            <a:r>
              <a:rPr lang="en-US" sz="2400" b="1" dirty="0" smtClean="0">
                <a:latin typeface="Times New Roman" panose="02020603050405020304" pitchFamily="18" charset="0"/>
                <a:cs typeface="Times New Roman" panose="02020603050405020304" pitchFamily="18" charset="0"/>
              </a:rPr>
              <a:t>products</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climate </a:t>
            </a:r>
            <a:r>
              <a:rPr lang="en-US" sz="2400" dirty="0" smtClean="0">
                <a:latin typeface="Times New Roman" panose="02020603050405020304" pitchFamily="18" charset="0"/>
                <a:cs typeface="Times New Roman" panose="02020603050405020304" pitchFamily="18" charset="0"/>
              </a:rPr>
              <a:t>of Iran </a:t>
            </a:r>
            <a:r>
              <a:rPr lang="en-US" sz="2400" dirty="0">
                <a:latin typeface="Times New Roman" panose="02020603050405020304" pitchFamily="18" charset="0"/>
                <a:cs typeface="Times New Roman" panose="02020603050405020304" pitchFamily="18" charset="0"/>
              </a:rPr>
              <a:t>is one of </a:t>
            </a:r>
            <a:r>
              <a:rPr lang="en-US" sz="2400" dirty="0" smtClean="0">
                <a:latin typeface="Times New Roman" panose="02020603050405020304" pitchFamily="18" charset="0"/>
                <a:cs typeface="Times New Roman" panose="02020603050405020304" pitchFamily="18" charset="0"/>
              </a:rPr>
              <a:t>great </a:t>
            </a:r>
            <a:r>
              <a:rPr lang="en-US" sz="2400" dirty="0">
                <a:latin typeface="Times New Roman" panose="02020603050405020304" pitchFamily="18" charset="0"/>
                <a:cs typeface="Times New Roman" panose="02020603050405020304" pitchFamily="18" charset="0"/>
              </a:rPr>
              <a:t>extremes due to its geographic location and varied topography. The temperature could </a:t>
            </a:r>
            <a:r>
              <a:rPr lang="en-US" sz="2400" dirty="0" smtClean="0">
                <a:latin typeface="Times New Roman" panose="02020603050405020304" pitchFamily="18" charset="0"/>
                <a:cs typeface="Times New Roman" panose="02020603050405020304" pitchFamily="18" charset="0"/>
              </a:rPr>
              <a:t>vary </a:t>
            </a:r>
            <a:r>
              <a:rPr lang="en-US" sz="2400" dirty="0">
                <a:latin typeface="Times New Roman" panose="02020603050405020304" pitchFamily="18" charset="0"/>
                <a:cs typeface="Times New Roman" panose="02020603050405020304" pitchFamily="18" charset="0"/>
              </a:rPr>
              <a:t>from 55 °C in the </a:t>
            </a:r>
            <a:r>
              <a:rPr lang="en-US" sz="2400" dirty="0" smtClean="0">
                <a:latin typeface="Times New Roman" panose="02020603050405020304" pitchFamily="18" charset="0"/>
                <a:cs typeface="Times New Roman" panose="02020603050405020304" pitchFamily="18" charset="0"/>
              </a:rPr>
              <a:t>Summer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Negative 30 </a:t>
            </a:r>
            <a:r>
              <a:rPr lang="en-US" sz="2400" dirty="0">
                <a:latin typeface="Times New Roman" panose="02020603050405020304" pitchFamily="18" charset="0"/>
                <a:cs typeface="Times New Roman" panose="02020603050405020304" pitchFamily="18" charset="0"/>
              </a:rPr>
              <a:t>°C in </a:t>
            </a:r>
            <a:r>
              <a:rPr lang="en-US" sz="2400" dirty="0" smtClean="0">
                <a:latin typeface="Times New Roman" panose="02020603050405020304" pitchFamily="18" charset="0"/>
                <a:cs typeface="Times New Roman" panose="02020603050405020304" pitchFamily="18" charset="0"/>
              </a:rPr>
              <a:t>Winter </a:t>
            </a:r>
          </a:p>
          <a:p>
            <a:r>
              <a:rPr lang="en-US" sz="2400" dirty="0" smtClean="0">
                <a:latin typeface="Times New Roman" panose="02020603050405020304" pitchFamily="18" charset="0"/>
                <a:cs typeface="Times New Roman" panose="02020603050405020304" pitchFamily="18" charset="0"/>
              </a:rPr>
              <a:t>Unique taste and quality in horticultural produces</a:t>
            </a:r>
          </a:p>
        </p:txBody>
      </p:sp>
      <p:sp>
        <p:nvSpPr>
          <p:cNvPr id="5" name="TextBox 4"/>
          <p:cNvSpPr txBox="1"/>
          <p:nvPr/>
        </p:nvSpPr>
        <p:spPr>
          <a:xfrm>
            <a:off x="240311" y="851609"/>
            <a:ext cx="7216404" cy="461665"/>
          </a:xfrm>
          <a:prstGeom prst="rect">
            <a:avLst/>
          </a:prstGeom>
          <a:noFill/>
        </p:spPr>
        <p:txBody>
          <a:bodyPr wrap="square" rtlCol="0">
            <a:spAutoFit/>
          </a:bodyPr>
          <a:lstStyle/>
          <a:p>
            <a:pPr algn="ctr"/>
            <a:r>
              <a:rPr lang="en-US" sz="2400" b="1" dirty="0" smtClean="0">
                <a:latin typeface="Bodoni MT" panose="02070603080606020203" pitchFamily="18" charset="0"/>
              </a:rPr>
              <a:t>Iran’s World Rankings (2013)</a:t>
            </a:r>
            <a:endParaRPr lang="en-US" sz="2400" b="1" dirty="0">
              <a:latin typeface="Bodoni MT" panose="02070603080606020203" pitchFamily="18" charset="0"/>
            </a:endParaRPr>
          </a:p>
        </p:txBody>
      </p:sp>
      <p:grpSp>
        <p:nvGrpSpPr>
          <p:cNvPr id="30" name="Group 29"/>
          <p:cNvGrpSpPr/>
          <p:nvPr/>
        </p:nvGrpSpPr>
        <p:grpSpPr>
          <a:xfrm>
            <a:off x="2364027" y="1283063"/>
            <a:ext cx="2442878" cy="1993972"/>
            <a:chOff x="2364027" y="1283063"/>
            <a:chExt cx="2442878" cy="1993972"/>
          </a:xfrm>
        </p:grpSpPr>
        <p:sp>
          <p:nvSpPr>
            <p:cNvPr id="7" name="Freeform 6"/>
            <p:cNvSpPr/>
            <p:nvPr/>
          </p:nvSpPr>
          <p:spPr>
            <a:xfrm>
              <a:off x="2364027" y="1283063"/>
              <a:ext cx="2435437" cy="1974723"/>
            </a:xfrm>
            <a:custGeom>
              <a:avLst/>
              <a:gdLst>
                <a:gd name="connsiteX0" fmla="*/ 0 w 2435437"/>
                <a:gd name="connsiteY0" fmla="*/ 1974723 h 1974723"/>
                <a:gd name="connsiteX1" fmla="*/ 1217713 w 2435437"/>
                <a:gd name="connsiteY1" fmla="*/ 0 h 1974723"/>
                <a:gd name="connsiteX2" fmla="*/ 1217724 w 2435437"/>
                <a:gd name="connsiteY2" fmla="*/ 0 h 1974723"/>
                <a:gd name="connsiteX3" fmla="*/ 2435437 w 2435437"/>
                <a:gd name="connsiteY3" fmla="*/ 1974723 h 1974723"/>
                <a:gd name="connsiteX4" fmla="*/ 0 w 2435437"/>
                <a:gd name="connsiteY4" fmla="*/ 1974723 h 1974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437" h="1974723">
                  <a:moveTo>
                    <a:pt x="0" y="1974723"/>
                  </a:moveTo>
                  <a:lnTo>
                    <a:pt x="1217713" y="0"/>
                  </a:lnTo>
                  <a:lnTo>
                    <a:pt x="1217724" y="0"/>
                  </a:lnTo>
                  <a:lnTo>
                    <a:pt x="2435437" y="1974723"/>
                  </a:lnTo>
                  <a:lnTo>
                    <a:pt x="0" y="197472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solidFill>
                  <a:schemeClr val="tx1">
                    <a:lumMod val="95000"/>
                    <a:lumOff val="5000"/>
                  </a:schemeClr>
                </a:solidFill>
                <a:latin typeface="Baskerville Old Face" panose="02020602080505020303" pitchFamily="18" charset="0"/>
              </a:endParaRPr>
            </a:p>
          </p:txBody>
        </p:sp>
        <p:sp>
          <p:nvSpPr>
            <p:cNvPr id="11" name="TextBox 10"/>
            <p:cNvSpPr txBox="1"/>
            <p:nvPr/>
          </p:nvSpPr>
          <p:spPr>
            <a:xfrm>
              <a:off x="2364027" y="2090556"/>
              <a:ext cx="2442878" cy="1186479"/>
            </a:xfrm>
            <a:prstGeom prst="rect">
              <a:avLst/>
            </a:prstGeom>
            <a:noFill/>
          </p:spPr>
          <p:txBody>
            <a:bodyPr wrap="square" rtlCol="0">
              <a:spAutoFit/>
            </a:bodyPr>
            <a:lstStyle/>
            <a:p>
              <a:pPr lvl="0" algn="ctr" defTabSz="889000">
                <a:lnSpc>
                  <a:spcPct val="90000"/>
                </a:lnSpc>
                <a:spcBef>
                  <a:spcPct val="0"/>
                </a:spcBef>
                <a:spcAft>
                  <a:spcPct val="35000"/>
                </a:spcAft>
              </a:pPr>
              <a:r>
                <a:rPr lang="en-US" b="1" dirty="0">
                  <a:solidFill>
                    <a:schemeClr val="tx1">
                      <a:lumMod val="95000"/>
                      <a:lumOff val="5000"/>
                    </a:schemeClr>
                  </a:solidFill>
                  <a:latin typeface="Baskerville Old Face" panose="02020602080505020303" pitchFamily="18" charset="0"/>
                </a:rPr>
                <a:t>1</a:t>
              </a:r>
              <a:r>
                <a:rPr lang="en-US" b="1" baseline="30000" dirty="0">
                  <a:solidFill>
                    <a:schemeClr val="tx1">
                      <a:lumMod val="95000"/>
                      <a:lumOff val="5000"/>
                    </a:schemeClr>
                  </a:solidFill>
                  <a:latin typeface="Baskerville Old Face" panose="02020602080505020303" pitchFamily="18" charset="0"/>
                </a:rPr>
                <a:t>st</a:t>
              </a:r>
              <a:r>
                <a:rPr lang="en-US" b="1" dirty="0">
                  <a:solidFill>
                    <a:schemeClr val="tx1">
                      <a:lumMod val="95000"/>
                      <a:lumOff val="5000"/>
                    </a:schemeClr>
                  </a:solidFill>
                  <a:latin typeface="Baskerville Old Face" panose="02020602080505020303" pitchFamily="18" charset="0"/>
                </a:rPr>
                <a:t> </a:t>
              </a:r>
            </a:p>
            <a:p>
              <a:pPr lvl="0" algn="ctr" defTabSz="889000">
                <a:lnSpc>
                  <a:spcPct val="90000"/>
                </a:lnSpc>
                <a:spcBef>
                  <a:spcPct val="0"/>
                </a:spcBef>
                <a:spcAft>
                  <a:spcPct val="35000"/>
                </a:spcAft>
              </a:pPr>
              <a:r>
                <a:rPr lang="en-US" b="1" dirty="0">
                  <a:solidFill>
                    <a:schemeClr val="tx1">
                      <a:lumMod val="95000"/>
                      <a:lumOff val="5000"/>
                    </a:schemeClr>
                  </a:solidFill>
                  <a:latin typeface="Baskerville Old Face" panose="02020602080505020303" pitchFamily="18" charset="0"/>
                </a:rPr>
                <a:t>Caviar- Barberry- Berries- Pistachio- Saffron</a:t>
              </a:r>
            </a:p>
          </p:txBody>
        </p:sp>
      </p:grpSp>
      <p:grpSp>
        <p:nvGrpSpPr>
          <p:cNvPr id="31" name="Group 30"/>
          <p:cNvGrpSpPr/>
          <p:nvPr/>
        </p:nvGrpSpPr>
        <p:grpSpPr>
          <a:xfrm>
            <a:off x="1656121" y="3257786"/>
            <a:ext cx="3851249" cy="1147981"/>
            <a:chOff x="1656121" y="3257786"/>
            <a:chExt cx="3851249" cy="1147981"/>
          </a:xfrm>
        </p:grpSpPr>
        <p:sp>
          <p:nvSpPr>
            <p:cNvPr id="8" name="Freeform 7"/>
            <p:cNvSpPr/>
            <p:nvPr/>
          </p:nvSpPr>
          <p:spPr>
            <a:xfrm>
              <a:off x="1656121" y="3257786"/>
              <a:ext cx="3851249" cy="1147981"/>
            </a:xfrm>
            <a:custGeom>
              <a:avLst/>
              <a:gdLst>
                <a:gd name="connsiteX0" fmla="*/ 0 w 3851249"/>
                <a:gd name="connsiteY0" fmla="*/ 1147981 h 1147981"/>
                <a:gd name="connsiteX1" fmla="*/ 707902 w 3851249"/>
                <a:gd name="connsiteY1" fmla="*/ 0 h 1147981"/>
                <a:gd name="connsiteX2" fmla="*/ 3143347 w 3851249"/>
                <a:gd name="connsiteY2" fmla="*/ 0 h 1147981"/>
                <a:gd name="connsiteX3" fmla="*/ 3851249 w 3851249"/>
                <a:gd name="connsiteY3" fmla="*/ 1147981 h 1147981"/>
                <a:gd name="connsiteX4" fmla="*/ 0 w 3851249"/>
                <a:gd name="connsiteY4" fmla="*/ 1147981 h 114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249" h="1147981">
                  <a:moveTo>
                    <a:pt x="0" y="1147981"/>
                  </a:moveTo>
                  <a:lnTo>
                    <a:pt x="707902" y="0"/>
                  </a:lnTo>
                  <a:lnTo>
                    <a:pt x="3143347" y="0"/>
                  </a:lnTo>
                  <a:lnTo>
                    <a:pt x="3851249" y="1147981"/>
                  </a:lnTo>
                  <a:lnTo>
                    <a:pt x="0" y="1147981"/>
                  </a:lnTo>
                  <a:close/>
                </a:path>
              </a:pathLst>
            </a:custGeom>
          </p:spPr>
          <p:style>
            <a:lnRef idx="2">
              <a:schemeClr val="lt1">
                <a:hueOff val="0"/>
                <a:satOff val="0"/>
                <a:lumOff val="0"/>
                <a:alphaOff val="0"/>
              </a:schemeClr>
            </a:lnRef>
            <a:fillRef idx="1">
              <a:schemeClr val="accent2">
                <a:hueOff val="3147541"/>
                <a:satOff val="4915"/>
                <a:lumOff val="-8955"/>
                <a:alphaOff val="0"/>
              </a:schemeClr>
            </a:fillRef>
            <a:effectRef idx="0">
              <a:schemeClr val="accent2">
                <a:hueOff val="3147541"/>
                <a:satOff val="4915"/>
                <a:lumOff val="-8955"/>
                <a:alphaOff val="0"/>
              </a:schemeClr>
            </a:effectRef>
            <a:fontRef idx="minor">
              <a:schemeClr val="lt1"/>
            </a:fontRef>
          </p:style>
          <p:txBody>
            <a:bodyPr spcFirstLastPara="0" vert="horz" wrap="square" lIns="704449" tIns="30480" rIns="704449" bIns="30480" numCol="1" spcCol="1270" anchor="ctr" anchorCtr="0">
              <a:noAutofit/>
            </a:bodyPr>
            <a:lstStyle/>
            <a:p>
              <a:pPr lvl="0" algn="ctr" defTabSz="1066800">
                <a:lnSpc>
                  <a:spcPct val="90000"/>
                </a:lnSpc>
                <a:spcBef>
                  <a:spcPct val="0"/>
                </a:spcBef>
                <a:spcAft>
                  <a:spcPct val="35000"/>
                </a:spcAft>
              </a:pPr>
              <a:endParaRPr lang="en-US" sz="2000" kern="1200" dirty="0">
                <a:solidFill>
                  <a:schemeClr val="tx1">
                    <a:lumMod val="95000"/>
                    <a:lumOff val="5000"/>
                  </a:schemeClr>
                </a:solidFill>
                <a:latin typeface="Baskerville Old Face" panose="02020602080505020303" pitchFamily="18" charset="0"/>
              </a:endParaRPr>
            </a:p>
          </p:txBody>
        </p:sp>
        <p:sp>
          <p:nvSpPr>
            <p:cNvPr id="12" name="TextBox 11"/>
            <p:cNvSpPr txBox="1"/>
            <p:nvPr/>
          </p:nvSpPr>
          <p:spPr>
            <a:xfrm>
              <a:off x="1978743" y="3399923"/>
              <a:ext cx="3206003" cy="976293"/>
            </a:xfrm>
            <a:prstGeom prst="rect">
              <a:avLst/>
            </a:prstGeom>
            <a:noFill/>
          </p:spPr>
          <p:txBody>
            <a:bodyPr wrap="square" rtlCol="0">
              <a:spAutoFit/>
            </a:bodyPr>
            <a:lstStyle/>
            <a:p>
              <a:pPr lvl="0" algn="ctr" defTabSz="1066800">
                <a:lnSpc>
                  <a:spcPct val="90000"/>
                </a:lnSpc>
                <a:spcBef>
                  <a:spcPct val="0"/>
                </a:spcBef>
                <a:spcAft>
                  <a:spcPct val="35000"/>
                </a:spcAft>
              </a:pPr>
              <a:r>
                <a:rPr lang="en-US" sz="2000" b="1" dirty="0">
                  <a:solidFill>
                    <a:schemeClr val="tx1">
                      <a:lumMod val="95000"/>
                      <a:lumOff val="5000"/>
                    </a:schemeClr>
                  </a:solidFill>
                  <a:latin typeface="Baskerville Old Face" panose="02020602080505020303" pitchFamily="18" charset="0"/>
                </a:rPr>
                <a:t>2</a:t>
              </a:r>
              <a:r>
                <a:rPr lang="en-US" sz="2000" b="1" baseline="30000" dirty="0">
                  <a:solidFill>
                    <a:schemeClr val="tx1">
                      <a:lumMod val="95000"/>
                      <a:lumOff val="5000"/>
                    </a:schemeClr>
                  </a:solidFill>
                  <a:latin typeface="Baskerville Old Face" panose="02020602080505020303" pitchFamily="18" charset="0"/>
                </a:rPr>
                <a:t>nd</a:t>
              </a:r>
              <a:r>
                <a:rPr lang="en-US" sz="2000" b="1" dirty="0">
                  <a:solidFill>
                    <a:schemeClr val="tx1">
                      <a:lumMod val="95000"/>
                      <a:lumOff val="5000"/>
                    </a:schemeClr>
                  </a:solidFill>
                  <a:latin typeface="Baskerville Old Face" panose="02020602080505020303" pitchFamily="18" charset="0"/>
                </a:rPr>
                <a:t> </a:t>
              </a:r>
            </a:p>
            <a:p>
              <a:pPr lvl="0" algn="ctr" defTabSz="1066800">
                <a:lnSpc>
                  <a:spcPct val="90000"/>
                </a:lnSpc>
                <a:spcBef>
                  <a:spcPct val="0"/>
                </a:spcBef>
                <a:spcAft>
                  <a:spcPct val="35000"/>
                </a:spcAft>
              </a:pPr>
              <a:r>
                <a:rPr lang="en-US" b="1" dirty="0">
                  <a:solidFill>
                    <a:schemeClr val="tx1">
                      <a:lumMod val="95000"/>
                      <a:lumOff val="5000"/>
                    </a:schemeClr>
                  </a:solidFill>
                  <a:latin typeface="Baskerville Old Face" panose="02020602080505020303" pitchFamily="18" charset="0"/>
                </a:rPr>
                <a:t>Walnut – Pomegranate – Apricot - Date</a:t>
              </a:r>
            </a:p>
          </p:txBody>
        </p:sp>
      </p:grpSp>
      <p:grpSp>
        <p:nvGrpSpPr>
          <p:cNvPr id="32" name="Group 31"/>
          <p:cNvGrpSpPr/>
          <p:nvPr/>
        </p:nvGrpSpPr>
        <p:grpSpPr>
          <a:xfrm>
            <a:off x="948215" y="4405767"/>
            <a:ext cx="5267061" cy="1147981"/>
            <a:chOff x="948215" y="4405767"/>
            <a:chExt cx="5267061" cy="1147981"/>
          </a:xfrm>
        </p:grpSpPr>
        <p:sp>
          <p:nvSpPr>
            <p:cNvPr id="9" name="Freeform 8"/>
            <p:cNvSpPr/>
            <p:nvPr/>
          </p:nvSpPr>
          <p:spPr>
            <a:xfrm>
              <a:off x="948215" y="4405767"/>
              <a:ext cx="5267061" cy="1147981"/>
            </a:xfrm>
            <a:custGeom>
              <a:avLst/>
              <a:gdLst>
                <a:gd name="connsiteX0" fmla="*/ 0 w 5267061"/>
                <a:gd name="connsiteY0" fmla="*/ 1147981 h 1147981"/>
                <a:gd name="connsiteX1" fmla="*/ 707902 w 5267061"/>
                <a:gd name="connsiteY1" fmla="*/ 0 h 1147981"/>
                <a:gd name="connsiteX2" fmla="*/ 4559159 w 5267061"/>
                <a:gd name="connsiteY2" fmla="*/ 0 h 1147981"/>
                <a:gd name="connsiteX3" fmla="*/ 5267061 w 5267061"/>
                <a:gd name="connsiteY3" fmla="*/ 1147981 h 1147981"/>
                <a:gd name="connsiteX4" fmla="*/ 0 w 5267061"/>
                <a:gd name="connsiteY4" fmla="*/ 1147981 h 114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061" h="1147981">
                  <a:moveTo>
                    <a:pt x="0" y="1147981"/>
                  </a:moveTo>
                  <a:lnTo>
                    <a:pt x="707902" y="0"/>
                  </a:lnTo>
                  <a:lnTo>
                    <a:pt x="4559159" y="0"/>
                  </a:lnTo>
                  <a:lnTo>
                    <a:pt x="5267061" y="1147981"/>
                  </a:lnTo>
                  <a:lnTo>
                    <a:pt x="0" y="1147981"/>
                  </a:lnTo>
                  <a:close/>
                </a:path>
              </a:pathLst>
            </a:custGeom>
          </p:spPr>
          <p:style>
            <a:lnRef idx="2">
              <a:schemeClr val="lt1">
                <a:hueOff val="0"/>
                <a:satOff val="0"/>
                <a:lumOff val="0"/>
                <a:alphaOff val="0"/>
              </a:schemeClr>
            </a:lnRef>
            <a:fillRef idx="1">
              <a:schemeClr val="accent2">
                <a:hueOff val="6295082"/>
                <a:satOff val="9830"/>
                <a:lumOff val="-17910"/>
                <a:alphaOff val="0"/>
              </a:schemeClr>
            </a:fillRef>
            <a:effectRef idx="0">
              <a:schemeClr val="accent2">
                <a:hueOff val="6295082"/>
                <a:satOff val="9830"/>
                <a:lumOff val="-17910"/>
                <a:alphaOff val="0"/>
              </a:schemeClr>
            </a:effectRef>
            <a:fontRef idx="minor">
              <a:schemeClr val="lt1"/>
            </a:fontRef>
          </p:style>
          <p:txBody>
            <a:bodyPr spcFirstLastPara="0" vert="horz" wrap="square" lIns="947136" tIns="25400" rIns="947136" bIns="25400" numCol="1" spcCol="1270" anchor="ctr" anchorCtr="0">
              <a:noAutofit/>
            </a:bodyPr>
            <a:lstStyle/>
            <a:p>
              <a:pPr lvl="0" algn="ctr" defTabSz="889000">
                <a:lnSpc>
                  <a:spcPct val="90000"/>
                </a:lnSpc>
                <a:spcBef>
                  <a:spcPct val="0"/>
                </a:spcBef>
                <a:spcAft>
                  <a:spcPct val="35000"/>
                </a:spcAft>
              </a:pPr>
              <a:endParaRPr lang="en-US" sz="2000" kern="1200" dirty="0">
                <a:latin typeface="Baskerville Old Face" panose="02020602080505020303" pitchFamily="18" charset="0"/>
              </a:endParaRPr>
            </a:p>
          </p:txBody>
        </p:sp>
        <p:sp>
          <p:nvSpPr>
            <p:cNvPr id="13" name="TextBox 12"/>
            <p:cNvSpPr txBox="1"/>
            <p:nvPr/>
          </p:nvSpPr>
          <p:spPr>
            <a:xfrm>
              <a:off x="1403545" y="4499104"/>
              <a:ext cx="4356397" cy="1031051"/>
            </a:xfrm>
            <a:prstGeom prst="rect">
              <a:avLst/>
            </a:prstGeom>
            <a:noFill/>
          </p:spPr>
          <p:txBody>
            <a:bodyPr wrap="square" rtlCol="0">
              <a:spAutoFit/>
            </a:bodyPr>
            <a:lstStyle/>
            <a:p>
              <a:pPr lvl="0" algn="ctr" defTabSz="889000">
                <a:lnSpc>
                  <a:spcPct val="90000"/>
                </a:lnSpc>
                <a:spcBef>
                  <a:spcPct val="0"/>
                </a:spcBef>
                <a:spcAft>
                  <a:spcPct val="35000"/>
                </a:spcAft>
              </a:pPr>
              <a:r>
                <a:rPr lang="en-US" sz="2000" b="1" dirty="0">
                  <a:latin typeface="Baskerville Old Face" panose="02020602080505020303" pitchFamily="18" charset="0"/>
                </a:rPr>
                <a:t>3</a:t>
              </a:r>
              <a:r>
                <a:rPr lang="en-US" sz="2000" b="1" baseline="30000" dirty="0">
                  <a:latin typeface="Baskerville Old Face" panose="02020602080505020303" pitchFamily="18" charset="0"/>
                </a:rPr>
                <a:t>rd</a:t>
              </a:r>
              <a:r>
                <a:rPr lang="en-US" sz="2000" b="1" dirty="0">
                  <a:latin typeface="Baskerville Old Face" panose="02020602080505020303" pitchFamily="18" charset="0"/>
                </a:rPr>
                <a:t> </a:t>
              </a:r>
            </a:p>
            <a:p>
              <a:pPr lvl="0" algn="ctr" defTabSz="889000">
                <a:lnSpc>
                  <a:spcPct val="90000"/>
                </a:lnSpc>
                <a:spcBef>
                  <a:spcPct val="0"/>
                </a:spcBef>
                <a:spcAft>
                  <a:spcPct val="35000"/>
                </a:spcAft>
              </a:pPr>
              <a:r>
                <a:rPr lang="en-US" sz="2000" b="1" dirty="0">
                  <a:latin typeface="Baskerville Old Face" panose="02020602080505020303" pitchFamily="18" charset="0"/>
                </a:rPr>
                <a:t>Cucumber – Melon – Eggplant – Cherry – Water melon</a:t>
              </a:r>
            </a:p>
          </p:txBody>
        </p:sp>
      </p:grpSp>
      <p:grpSp>
        <p:nvGrpSpPr>
          <p:cNvPr id="33" name="Group 32"/>
          <p:cNvGrpSpPr/>
          <p:nvPr/>
        </p:nvGrpSpPr>
        <p:grpSpPr>
          <a:xfrm>
            <a:off x="240310" y="5553748"/>
            <a:ext cx="6682872" cy="1404465"/>
            <a:chOff x="240310" y="5553748"/>
            <a:chExt cx="6682872" cy="1404465"/>
          </a:xfrm>
        </p:grpSpPr>
        <p:sp>
          <p:nvSpPr>
            <p:cNvPr id="10" name="Freeform 9"/>
            <p:cNvSpPr/>
            <p:nvPr/>
          </p:nvSpPr>
          <p:spPr>
            <a:xfrm>
              <a:off x="240310" y="5553748"/>
              <a:ext cx="6682872" cy="1147981"/>
            </a:xfrm>
            <a:custGeom>
              <a:avLst/>
              <a:gdLst>
                <a:gd name="connsiteX0" fmla="*/ 0 w 6682872"/>
                <a:gd name="connsiteY0" fmla="*/ 1147981 h 1147981"/>
                <a:gd name="connsiteX1" fmla="*/ 707902 w 6682872"/>
                <a:gd name="connsiteY1" fmla="*/ 0 h 1147981"/>
                <a:gd name="connsiteX2" fmla="*/ 5974970 w 6682872"/>
                <a:gd name="connsiteY2" fmla="*/ 0 h 1147981"/>
                <a:gd name="connsiteX3" fmla="*/ 6682872 w 6682872"/>
                <a:gd name="connsiteY3" fmla="*/ 1147981 h 1147981"/>
                <a:gd name="connsiteX4" fmla="*/ 0 w 6682872"/>
                <a:gd name="connsiteY4" fmla="*/ 1147981 h 114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2872" h="1147981">
                  <a:moveTo>
                    <a:pt x="0" y="1147981"/>
                  </a:moveTo>
                  <a:lnTo>
                    <a:pt x="707902" y="0"/>
                  </a:lnTo>
                  <a:lnTo>
                    <a:pt x="5974970" y="0"/>
                  </a:lnTo>
                  <a:lnTo>
                    <a:pt x="6682872" y="1147981"/>
                  </a:lnTo>
                  <a:lnTo>
                    <a:pt x="0" y="1147981"/>
                  </a:lnTo>
                  <a:close/>
                </a:path>
              </a:pathLst>
            </a:custGeom>
          </p:spPr>
          <p:style>
            <a:lnRef idx="2">
              <a:schemeClr val="lt1">
                <a:hueOff val="0"/>
                <a:satOff val="0"/>
                <a:lumOff val="0"/>
                <a:alphaOff val="0"/>
              </a:schemeClr>
            </a:lnRef>
            <a:fillRef idx="1">
              <a:schemeClr val="accent2">
                <a:hueOff val="9442623"/>
                <a:satOff val="14745"/>
                <a:lumOff val="-26865"/>
                <a:alphaOff val="0"/>
              </a:schemeClr>
            </a:fillRef>
            <a:effectRef idx="0">
              <a:schemeClr val="accent2">
                <a:hueOff val="9442623"/>
                <a:satOff val="14745"/>
                <a:lumOff val="-26865"/>
                <a:alphaOff val="0"/>
              </a:schemeClr>
            </a:effectRef>
            <a:fontRef idx="minor">
              <a:schemeClr val="lt1"/>
            </a:fontRef>
          </p:style>
          <p:txBody>
            <a:bodyPr spcFirstLastPara="0" vert="horz" wrap="square" lIns="1199982" tIns="30480" rIns="1199983" bIns="30480" numCol="1" spcCol="1270" anchor="ctr" anchorCtr="0">
              <a:noAutofit/>
            </a:bodyPr>
            <a:lstStyle/>
            <a:p>
              <a:pPr lvl="0" algn="ctr" defTabSz="1066800">
                <a:lnSpc>
                  <a:spcPct val="90000"/>
                </a:lnSpc>
                <a:spcBef>
                  <a:spcPct val="0"/>
                </a:spcBef>
                <a:spcAft>
                  <a:spcPct val="35000"/>
                </a:spcAft>
              </a:pPr>
              <a:endParaRPr lang="en-US" sz="2400" kern="1200" dirty="0">
                <a:latin typeface="Baskerville Old Face" panose="02020602080505020303" pitchFamily="18" charset="0"/>
              </a:endParaRPr>
            </a:p>
          </p:txBody>
        </p:sp>
        <p:sp>
          <p:nvSpPr>
            <p:cNvPr id="14" name="TextBox 13"/>
            <p:cNvSpPr txBox="1"/>
            <p:nvPr/>
          </p:nvSpPr>
          <p:spPr>
            <a:xfrm>
              <a:off x="678761" y="5647085"/>
              <a:ext cx="5805963" cy="1311128"/>
            </a:xfrm>
            <a:prstGeom prst="rect">
              <a:avLst/>
            </a:prstGeom>
            <a:noFill/>
          </p:spPr>
          <p:txBody>
            <a:bodyPr wrap="square" rtlCol="0">
              <a:spAutoFit/>
            </a:bodyPr>
            <a:lstStyle/>
            <a:p>
              <a:pPr lvl="0" algn="ctr" defTabSz="1066800">
                <a:lnSpc>
                  <a:spcPct val="90000"/>
                </a:lnSpc>
                <a:spcBef>
                  <a:spcPct val="0"/>
                </a:spcBef>
                <a:spcAft>
                  <a:spcPct val="35000"/>
                </a:spcAft>
              </a:pPr>
              <a:r>
                <a:rPr lang="en-US" b="1" dirty="0">
                  <a:latin typeface="Baskerville Old Face" panose="02020602080505020303" pitchFamily="18" charset="0"/>
                </a:rPr>
                <a:t>4</a:t>
              </a:r>
              <a:r>
                <a:rPr lang="en-US" b="1" baseline="30000" dirty="0">
                  <a:latin typeface="Baskerville Old Face" panose="02020602080505020303" pitchFamily="18" charset="0"/>
                </a:rPr>
                <a:t>th</a:t>
              </a:r>
              <a:r>
                <a:rPr lang="en-US" b="1" dirty="0">
                  <a:latin typeface="Baskerville Old Face" panose="02020602080505020303" pitchFamily="18" charset="0"/>
                </a:rPr>
                <a:t> and 5</a:t>
              </a:r>
              <a:r>
                <a:rPr lang="en-US" b="1" baseline="30000" dirty="0">
                  <a:latin typeface="Baskerville Old Face" panose="02020602080505020303" pitchFamily="18" charset="0"/>
                </a:rPr>
                <a:t>th</a:t>
              </a:r>
              <a:r>
                <a:rPr lang="en-US" b="1" dirty="0">
                  <a:latin typeface="Baskerville Old Face" panose="02020602080505020303" pitchFamily="18" charset="0"/>
                </a:rPr>
                <a:t> </a:t>
              </a:r>
            </a:p>
            <a:p>
              <a:pPr lvl="0" algn="ctr" defTabSz="1066800">
                <a:lnSpc>
                  <a:spcPct val="90000"/>
                </a:lnSpc>
                <a:spcBef>
                  <a:spcPct val="0"/>
                </a:spcBef>
                <a:spcAft>
                  <a:spcPct val="35000"/>
                </a:spcAft>
              </a:pPr>
              <a:r>
                <a:rPr lang="en-US" b="1" dirty="0">
                  <a:latin typeface="Baskerville Old Face" panose="02020602080505020303" pitchFamily="18" charset="0"/>
                </a:rPr>
                <a:t>Pumpkin – Cucurbit – Wool – Silk – Fig – Almond – Quince - Onion </a:t>
              </a:r>
            </a:p>
            <a:p>
              <a:endParaRPr lang="en-US" b="1" dirty="0"/>
            </a:p>
          </p:txBody>
        </p:sp>
      </p:grpSp>
      <p:cxnSp>
        <p:nvCxnSpPr>
          <p:cNvPr id="16" name="Straight Connector 15"/>
          <p:cNvCxnSpPr/>
          <p:nvPr/>
        </p:nvCxnSpPr>
        <p:spPr>
          <a:xfrm>
            <a:off x="0" y="1381125"/>
            <a:ext cx="2592729"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2592729" y="1381125"/>
            <a:ext cx="405114" cy="86213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10914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838200"/>
          </a:xfrm>
        </p:spPr>
        <p:txBody>
          <a:bodyPr/>
          <a:lstStyle/>
          <a:p>
            <a:r>
              <a:rPr lang="en-US" sz="3600" dirty="0">
                <a:solidFill>
                  <a:schemeClr val="bg1"/>
                </a:solidFill>
                <a:latin typeface="Times New Roman" pitchFamily="18" charset="0"/>
                <a:cs typeface="Times New Roman" pitchFamily="18" charset="0"/>
              </a:rPr>
              <a:t>Environment, Water &amp; Agriculture</a:t>
            </a:r>
          </a:p>
        </p:txBody>
      </p:sp>
      <p:sp>
        <p:nvSpPr>
          <p:cNvPr id="3" name="Content Placeholder 2"/>
          <p:cNvSpPr>
            <a:spLocks noGrp="1"/>
          </p:cNvSpPr>
          <p:nvPr>
            <p:ph idx="4294967295"/>
          </p:nvPr>
        </p:nvSpPr>
        <p:spPr>
          <a:xfrm>
            <a:off x="918976" y="1631576"/>
            <a:ext cx="7841810" cy="4639937"/>
          </a:xfrm>
        </p:spPr>
        <p:txBody>
          <a:bodyPr>
            <a:noAutofit/>
          </a:bodyPr>
          <a:lstStyle/>
          <a:p>
            <a:r>
              <a:rPr lang="en-US" sz="2400" b="1" dirty="0" smtClean="0">
                <a:latin typeface="Times New Roman" panose="02020603050405020304" pitchFamily="18" charset="0"/>
                <a:cs typeface="Times New Roman" panose="02020603050405020304" pitchFamily="18" charset="0"/>
              </a:rPr>
              <a:t>Precipitation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1/3 of Global Average: 242mm vs. 800mm</a:t>
            </a:r>
          </a:p>
          <a:p>
            <a:pPr lvl="1"/>
            <a:r>
              <a:rPr lang="en-US" sz="1800" dirty="0">
                <a:latin typeface="Times New Roman" panose="02020603050405020304" pitchFamily="18" charset="0"/>
                <a:cs typeface="Times New Roman" panose="02020603050405020304" pitchFamily="18" charset="0"/>
              </a:rPr>
              <a:t>70% Evaporation Rate: Higher than any Region except Africa or Australia</a:t>
            </a:r>
          </a:p>
          <a:p>
            <a:r>
              <a:rPr lang="en-US" sz="2400" dirty="0">
                <a:latin typeface="Times New Roman" panose="02020603050405020304" pitchFamily="18" charset="0"/>
                <a:cs typeface="Times New Roman" panose="02020603050405020304" pitchFamily="18" charset="0"/>
              </a:rPr>
              <a:t>Iran’s Greatest </a:t>
            </a:r>
            <a:r>
              <a:rPr lang="en-US" sz="2400" b="1" dirty="0">
                <a:latin typeface="Times New Roman" panose="02020603050405020304" pitchFamily="18" charset="0"/>
                <a:cs typeface="Times New Roman" panose="02020603050405020304" pitchFamily="18" charset="0"/>
              </a:rPr>
              <a:t>Challenge</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Water</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Resources </a:t>
            </a:r>
            <a:r>
              <a:rPr lang="en-US" sz="2400" u="sng" dirty="0">
                <a:latin typeface="Times New Roman" panose="02020603050405020304" pitchFamily="18" charset="0"/>
                <a:cs typeface="Times New Roman" panose="02020603050405020304" pitchFamily="18" charset="0"/>
              </a:rPr>
              <a:t>Crisis</a:t>
            </a:r>
          </a:p>
          <a:p>
            <a:pPr lvl="1"/>
            <a:r>
              <a:rPr lang="en-US" sz="1800" b="1" dirty="0">
                <a:latin typeface="Times New Roman" panose="02020603050405020304" pitchFamily="18" charset="0"/>
                <a:cs typeface="Times New Roman" panose="02020603050405020304" pitchFamily="18" charset="0"/>
              </a:rPr>
              <a:t>Outlook</a:t>
            </a:r>
            <a:r>
              <a:rPr lang="en-US" sz="1800" dirty="0">
                <a:latin typeface="Times New Roman" panose="02020603050405020304" pitchFamily="18" charset="0"/>
                <a:cs typeface="Times New Roman" panose="02020603050405020304" pitchFamily="18" charset="0"/>
              </a:rPr>
              <a:t>: Further </a:t>
            </a:r>
            <a:r>
              <a:rPr lang="en-US" sz="1800" u="sng" dirty="0">
                <a:latin typeface="Times New Roman" panose="02020603050405020304" pitchFamily="18" charset="0"/>
                <a:cs typeface="Times New Roman" panose="02020603050405020304" pitchFamily="18" charset="0"/>
              </a:rPr>
              <a:t>Decrease in Rainfalls </a:t>
            </a:r>
            <a:r>
              <a:rPr lang="en-US" sz="1800" dirty="0">
                <a:latin typeface="Times New Roman" panose="02020603050405020304" pitchFamily="18" charset="0"/>
                <a:cs typeface="Times New Roman" panose="02020603050405020304" pitchFamily="18" charset="0"/>
              </a:rPr>
              <a:t>+ </a:t>
            </a:r>
            <a:r>
              <a:rPr lang="en-US" sz="1800" u="sng" dirty="0">
                <a:latin typeface="Times New Roman" panose="02020603050405020304" pitchFamily="18" charset="0"/>
                <a:cs typeface="Times New Roman" panose="02020603050405020304" pitchFamily="18" charset="0"/>
              </a:rPr>
              <a:t>Rise</a:t>
            </a:r>
            <a:r>
              <a:rPr lang="en-US" sz="1800" dirty="0">
                <a:latin typeface="Times New Roman" panose="02020603050405020304" pitchFamily="18" charset="0"/>
                <a:cs typeface="Times New Roman" panose="02020603050405020304" pitchFamily="18" charset="0"/>
              </a:rPr>
              <a:t> in regional </a:t>
            </a:r>
            <a:r>
              <a:rPr lang="en-US" sz="1800" u="sng" dirty="0">
                <a:latin typeface="Times New Roman" panose="02020603050405020304" pitchFamily="18" charset="0"/>
                <a:cs typeface="Times New Roman" panose="02020603050405020304" pitchFamily="18" charset="0"/>
              </a:rPr>
              <a:t>temperature </a:t>
            </a:r>
            <a:endParaRPr lang="en-US" sz="1800" u="sng" dirty="0" smtClean="0">
              <a:latin typeface="Times New Roman" panose="02020603050405020304" pitchFamily="18" charset="0"/>
              <a:cs typeface="Times New Roman" panose="02020603050405020304" pitchFamily="18" charset="0"/>
            </a:endParaRPr>
          </a:p>
          <a:p>
            <a:pPr lvl="1"/>
            <a:r>
              <a:rPr lang="en-US" dirty="0" smtClean="0">
                <a:solidFill>
                  <a:srgbClr val="000000"/>
                </a:solidFill>
                <a:latin typeface="Times New Roman" pitchFamily="18" charset="0"/>
                <a:ea typeface="Times New Roman" pitchFamily="18" charset="0"/>
                <a:cs typeface="Times New Roman" pitchFamily="18" charset="0"/>
              </a:rPr>
              <a:t>Urgent </a:t>
            </a:r>
            <a:r>
              <a:rPr lang="en-US" dirty="0">
                <a:solidFill>
                  <a:srgbClr val="000000"/>
                </a:solidFill>
                <a:latin typeface="Times New Roman" pitchFamily="18" charset="0"/>
                <a:ea typeface="Times New Roman" pitchFamily="18" charset="0"/>
                <a:cs typeface="Times New Roman" pitchFamily="18" charset="0"/>
              </a:rPr>
              <a:t>need to </a:t>
            </a:r>
            <a:r>
              <a:rPr lang="en-US" b="1" dirty="0">
                <a:solidFill>
                  <a:srgbClr val="000000"/>
                </a:solidFill>
                <a:latin typeface="Times New Roman" pitchFamily="18" charset="0"/>
                <a:ea typeface="Times New Roman" pitchFamily="18" charset="0"/>
                <a:cs typeface="Times New Roman" pitchFamily="18" charset="0"/>
              </a:rPr>
              <a:t>decrease</a:t>
            </a:r>
            <a:r>
              <a:rPr lang="en-US" dirty="0">
                <a:solidFill>
                  <a:srgbClr val="000000"/>
                </a:solidFill>
                <a:latin typeface="Times New Roman" pitchFamily="18" charset="0"/>
                <a:ea typeface="Times New Roman" pitchFamily="18" charset="0"/>
                <a:cs typeface="Times New Roman" pitchFamily="18" charset="0"/>
              </a:rPr>
              <a:t> </a:t>
            </a:r>
            <a:r>
              <a:rPr lang="en-US" dirty="0" smtClean="0">
                <a:solidFill>
                  <a:srgbClr val="000000"/>
                </a:solidFill>
                <a:latin typeface="Times New Roman" pitchFamily="18" charset="0"/>
                <a:ea typeface="Times New Roman" pitchFamily="18" charset="0"/>
                <a:cs typeface="Times New Roman" pitchFamily="18" charset="0"/>
              </a:rPr>
              <a:t>water </a:t>
            </a:r>
            <a:r>
              <a:rPr lang="en-US" b="1" dirty="0">
                <a:solidFill>
                  <a:srgbClr val="000000"/>
                </a:solidFill>
                <a:latin typeface="Times New Roman" pitchFamily="18" charset="0"/>
                <a:ea typeface="Times New Roman" pitchFamily="18" charset="0"/>
                <a:cs typeface="Times New Roman" pitchFamily="18" charset="0"/>
              </a:rPr>
              <a:t>consumption</a:t>
            </a:r>
            <a:r>
              <a:rPr lang="en-US" dirty="0">
                <a:solidFill>
                  <a:srgbClr val="000000"/>
                </a:solidFill>
                <a:latin typeface="Times New Roman" pitchFamily="18" charset="0"/>
                <a:ea typeface="Times New Roman" pitchFamily="18" charset="0"/>
                <a:cs typeface="Times New Roman" pitchFamily="18" charset="0"/>
              </a:rPr>
              <a:t> of the </a:t>
            </a:r>
            <a:r>
              <a:rPr lang="en-US" dirty="0" smtClean="0">
                <a:solidFill>
                  <a:srgbClr val="000000"/>
                </a:solidFill>
                <a:latin typeface="Times New Roman" pitchFamily="18" charset="0"/>
                <a:ea typeface="Times New Roman" pitchFamily="18" charset="0"/>
                <a:cs typeface="Times New Roman" pitchFamily="18" charset="0"/>
              </a:rPr>
              <a:t>nation</a:t>
            </a:r>
          </a:p>
          <a:p>
            <a:pPr marL="457200" lvl="1" indent="0">
              <a:buNone/>
            </a:pPr>
            <a:endParaRPr lang="en-US" dirty="0">
              <a:solidFill>
                <a:srgbClr val="000000"/>
              </a:solidFill>
              <a:latin typeface="Times New Roman" pitchFamily="18" charset="0"/>
              <a:ea typeface="Times New Roman" pitchFamily="18" charset="0"/>
              <a:cs typeface="Times New Roman" pitchFamily="18" charset="0"/>
            </a:endParaRPr>
          </a:p>
          <a:p>
            <a:pPr marL="0" indent="0" algn="just">
              <a:lnSpc>
                <a:spcPct val="150000"/>
              </a:lnSpc>
              <a:spcBef>
                <a:spcPct val="0"/>
              </a:spcBef>
            </a:pPr>
            <a:r>
              <a:rPr lang="en-US" sz="2400" dirty="0">
                <a:solidFill>
                  <a:srgbClr val="000000"/>
                </a:solidFill>
                <a:latin typeface="Times New Roman" pitchFamily="18" charset="0"/>
                <a:ea typeface="Times New Roman" pitchFamily="18" charset="0"/>
                <a:cs typeface="Times New Roman" pitchFamily="18" charset="0"/>
              </a:rPr>
              <a:t>   </a:t>
            </a:r>
            <a:r>
              <a:rPr lang="en-US" sz="2400" b="1" dirty="0">
                <a:solidFill>
                  <a:srgbClr val="000000"/>
                </a:solidFill>
                <a:latin typeface="Times New Roman" pitchFamily="18" charset="0"/>
                <a:ea typeface="Times New Roman" pitchFamily="18" charset="0"/>
                <a:cs typeface="Times New Roman" pitchFamily="18" charset="0"/>
              </a:rPr>
              <a:t>Market </a:t>
            </a:r>
            <a:r>
              <a:rPr lang="en-US" sz="2400" b="1" dirty="0" smtClean="0">
                <a:solidFill>
                  <a:srgbClr val="000000"/>
                </a:solidFill>
                <a:latin typeface="Times New Roman" pitchFamily="18" charset="0"/>
                <a:ea typeface="Times New Roman" pitchFamily="18" charset="0"/>
                <a:cs typeface="Times New Roman" pitchFamily="18" charset="0"/>
              </a:rPr>
              <a:t>for</a:t>
            </a:r>
            <a:endParaRPr lang="en-US" sz="2400" b="1" dirty="0">
              <a:solidFill>
                <a:srgbClr val="000000"/>
              </a:solidFill>
              <a:latin typeface="Times New Roman" pitchFamily="18" charset="0"/>
              <a:ea typeface="Times New Roman" pitchFamily="18" charset="0"/>
              <a:cs typeface="Times New Roman" pitchFamily="18" charset="0"/>
            </a:endParaRPr>
          </a:p>
          <a:p>
            <a:pPr marL="1257300" lvl="3" indent="0" algn="just">
              <a:lnSpc>
                <a:spcPct val="150000"/>
              </a:lnSpc>
              <a:spcBef>
                <a:spcPct val="0"/>
              </a:spcBef>
            </a:pPr>
            <a:r>
              <a:rPr lang="en-US" sz="2000" kern="1200" dirty="0" smtClean="0">
                <a:solidFill>
                  <a:srgbClr val="000000"/>
                </a:solidFill>
                <a:latin typeface="Times New Roman" pitchFamily="18" charset="0"/>
                <a:ea typeface="Times New Roman" pitchFamily="18" charset="0"/>
                <a:cs typeface="Times New Roman" pitchFamily="18" charset="0"/>
              </a:rPr>
              <a:t>  Sea and Brackish water </a:t>
            </a:r>
            <a:r>
              <a:rPr lang="en-US" sz="2000" b="1" kern="1200" dirty="0" smtClean="0">
                <a:solidFill>
                  <a:srgbClr val="000000"/>
                </a:solidFill>
                <a:latin typeface="Times New Roman" pitchFamily="18" charset="0"/>
                <a:ea typeface="Times New Roman" pitchFamily="18" charset="0"/>
                <a:cs typeface="Times New Roman" pitchFamily="18" charset="0"/>
              </a:rPr>
              <a:t>desalination</a:t>
            </a:r>
          </a:p>
          <a:p>
            <a:pPr marL="1257300" lvl="3" indent="0" algn="just">
              <a:lnSpc>
                <a:spcPct val="150000"/>
              </a:lnSpc>
              <a:spcBef>
                <a:spcPct val="0"/>
              </a:spcBef>
            </a:pPr>
            <a:r>
              <a:rPr lang="en-US" sz="2000" kern="1200" dirty="0" smtClean="0">
                <a:solidFill>
                  <a:srgbClr val="000000"/>
                </a:solidFill>
                <a:latin typeface="Times New Roman" pitchFamily="18" charset="0"/>
                <a:ea typeface="Times New Roman" pitchFamily="18" charset="0"/>
                <a:cs typeface="Times New Roman" pitchFamily="18" charset="0"/>
              </a:rPr>
              <a:t>  Waste water </a:t>
            </a:r>
            <a:r>
              <a:rPr lang="en-US" sz="2000" b="1" kern="1200" dirty="0" smtClean="0">
                <a:solidFill>
                  <a:srgbClr val="000000"/>
                </a:solidFill>
                <a:latin typeface="Times New Roman" pitchFamily="18" charset="0"/>
                <a:ea typeface="Times New Roman" pitchFamily="18" charset="0"/>
                <a:cs typeface="Times New Roman" pitchFamily="18" charset="0"/>
              </a:rPr>
              <a:t>treatment</a:t>
            </a:r>
          </a:p>
          <a:p>
            <a:pPr marL="1257300" lvl="3" indent="0" algn="just">
              <a:lnSpc>
                <a:spcPct val="150000"/>
              </a:lnSpc>
              <a:spcBef>
                <a:spcPct val="0"/>
              </a:spcBef>
            </a:pPr>
            <a:r>
              <a:rPr lang="en-US" sz="2000" kern="1200" dirty="0" smtClean="0">
                <a:solidFill>
                  <a:srgbClr val="000000"/>
                </a:solidFill>
                <a:latin typeface="Times New Roman" pitchFamily="18" charset="0"/>
                <a:ea typeface="Times New Roman" pitchFamily="18" charset="0"/>
                <a:cs typeface="Times New Roman" pitchFamily="18" charset="0"/>
              </a:rPr>
              <a:t>  </a:t>
            </a:r>
            <a:r>
              <a:rPr lang="en-US" sz="2000" b="1" kern="1200" dirty="0" smtClean="0">
                <a:solidFill>
                  <a:srgbClr val="000000"/>
                </a:solidFill>
                <a:latin typeface="Times New Roman" pitchFamily="18" charset="0"/>
                <a:ea typeface="Times New Roman" pitchFamily="18" charset="0"/>
                <a:cs typeface="Times New Roman" pitchFamily="18" charset="0"/>
              </a:rPr>
              <a:t>Green</a:t>
            </a:r>
            <a:r>
              <a:rPr lang="en-US" sz="2000" kern="1200" dirty="0" smtClean="0">
                <a:solidFill>
                  <a:srgbClr val="000000"/>
                </a:solidFill>
                <a:latin typeface="Times New Roman" pitchFamily="18" charset="0"/>
                <a:ea typeface="Times New Roman" pitchFamily="18" charset="0"/>
                <a:cs typeface="Times New Roman" pitchFamily="18" charset="0"/>
              </a:rPr>
              <a:t> solutions</a:t>
            </a:r>
          </a:p>
          <a:p>
            <a:pPr marL="1257300" lvl="3" indent="0" algn="just">
              <a:lnSpc>
                <a:spcPct val="150000"/>
              </a:lnSpc>
              <a:spcBef>
                <a:spcPct val="0"/>
              </a:spcBef>
              <a:buNone/>
            </a:pPr>
            <a:endParaRPr lang="en-US" sz="2000" kern="1200" dirty="0" smtClean="0">
              <a:solidFill>
                <a:srgbClr val="000000"/>
              </a:solidFill>
              <a:latin typeface="Times New Roman" pitchFamily="18" charset="0"/>
              <a:ea typeface="Times New Roman" pitchFamily="18" charset="0"/>
              <a:cs typeface="Times New Roman" pitchFamily="18" charset="0"/>
            </a:endParaRPr>
          </a:p>
          <a:p>
            <a:pPr marL="0" indent="0" algn="just">
              <a:spcBef>
                <a:spcPct val="0"/>
              </a:spcBef>
            </a:pPr>
            <a:endParaRPr lang="en-US" sz="2400"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
        <p:nvSpPr>
          <p:cNvPr id="5" name="Content Placeholder 7"/>
          <p:cNvSpPr txBox="1">
            <a:spLocks/>
          </p:cNvSpPr>
          <p:nvPr/>
        </p:nvSpPr>
        <p:spPr>
          <a:xfrm>
            <a:off x="1348480" y="152704"/>
            <a:ext cx="9733935" cy="812338"/>
          </a:xfrm>
          <a:prstGeom prst="rect">
            <a:avLst/>
          </a:prstGeom>
        </p:spPr>
        <p:txBody>
          <a:bodyPr vert="horz" wrap="square" lIns="82296" tIns="41148" rIns="82296" bIns="4114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3600" dirty="0">
                <a:latin typeface="Britannic Bold" panose="020B0903060703020204" pitchFamily="34" charset="0"/>
              </a:rPr>
              <a:t>Water </a:t>
            </a:r>
            <a:r>
              <a:rPr lang="en-US" sz="3600" dirty="0" smtClean="0">
                <a:latin typeface="Britannic Bold" panose="020B0903060703020204" pitchFamily="34" charset="0"/>
              </a:rPr>
              <a:t>Management - Waste </a:t>
            </a:r>
            <a:r>
              <a:rPr lang="en-US" sz="3600" dirty="0">
                <a:latin typeface="Britannic Bold" panose="020B0903060703020204" pitchFamily="34" charset="0"/>
              </a:rPr>
              <a:t>Management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232" y="1510565"/>
            <a:ext cx="4199952" cy="5347435"/>
          </a:xfrm>
          <a:prstGeom prst="rect">
            <a:avLst/>
          </a:prstGeom>
        </p:spPr>
      </p:pic>
    </p:spTree>
    <p:extLst>
      <p:ext uri="{BB962C8B-B14F-4D97-AF65-F5344CB8AC3E}">
        <p14:creationId xmlns:p14="http://schemas.microsoft.com/office/powerpoint/2010/main" val="2642024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20000"/>
                <a:lumOff val="80000"/>
              </a:schemeClr>
            </a:gs>
            <a:gs pos="47000">
              <a:schemeClr val="bg1"/>
            </a:gs>
          </a:gsLst>
          <a:lin ang="5400000" scaled="0"/>
        </a:gradFill>
        <a:effectLst/>
      </p:bgPr>
    </p:bg>
    <p:spTree>
      <p:nvGrpSpPr>
        <p:cNvPr id="1" name=""/>
        <p:cNvGrpSpPr/>
        <p:nvPr/>
      </p:nvGrpSpPr>
      <p:grpSpPr>
        <a:xfrm>
          <a:off x="0" y="0"/>
          <a:ext cx="0" cy="0"/>
          <a:chOff x="0" y="0"/>
          <a:chExt cx="0" cy="0"/>
        </a:xfrm>
      </p:grpSpPr>
      <p:grpSp>
        <p:nvGrpSpPr>
          <p:cNvPr id="253" name="Group 252"/>
          <p:cNvGrpSpPr/>
          <p:nvPr/>
        </p:nvGrpSpPr>
        <p:grpSpPr>
          <a:xfrm>
            <a:off x="218248" y="265005"/>
            <a:ext cx="12192000" cy="6784109"/>
            <a:chOff x="2483751" y="2120605"/>
            <a:chExt cx="7224499" cy="3516916"/>
          </a:xfrm>
          <a:solidFill>
            <a:schemeClr val="bg1">
              <a:lumMod val="85000"/>
            </a:schemeClr>
          </a:solidFill>
        </p:grpSpPr>
        <p:grpSp>
          <p:nvGrpSpPr>
            <p:cNvPr id="254" name="Group 1107"/>
            <p:cNvGrpSpPr>
              <a:grpSpLocks noChangeAspect="1"/>
            </p:cNvGrpSpPr>
            <p:nvPr/>
          </p:nvGrpSpPr>
          <p:grpSpPr bwMode="auto">
            <a:xfrm>
              <a:off x="8149987" y="4770654"/>
              <a:ext cx="1317602" cy="866867"/>
              <a:chOff x="4133" y="2396"/>
              <a:chExt cx="709" cy="482"/>
            </a:xfrm>
            <a:grpFill/>
          </p:grpSpPr>
          <p:sp>
            <p:nvSpPr>
              <p:cNvPr id="1354" name="Freeform 1108"/>
              <p:cNvSpPr>
                <a:spLocks/>
              </p:cNvSpPr>
              <p:nvPr/>
            </p:nvSpPr>
            <p:spPr bwMode="auto">
              <a:xfrm>
                <a:off x="4438" y="2396"/>
                <a:ext cx="98" cy="82"/>
              </a:xfrm>
              <a:custGeom>
                <a:avLst/>
                <a:gdLst>
                  <a:gd name="T0" fmla="*/ 20 w 103"/>
                  <a:gd name="T1" fmla="*/ 66 h 86"/>
                  <a:gd name="T2" fmla="*/ 23 w 103"/>
                  <a:gd name="T3" fmla="*/ 63 h 86"/>
                  <a:gd name="T4" fmla="*/ 26 w 103"/>
                  <a:gd name="T5" fmla="*/ 60 h 86"/>
                  <a:gd name="T6" fmla="*/ 29 w 103"/>
                  <a:gd name="T7" fmla="*/ 55 h 86"/>
                  <a:gd name="T8" fmla="*/ 35 w 103"/>
                  <a:gd name="T9" fmla="*/ 53 h 86"/>
                  <a:gd name="T10" fmla="*/ 55 w 103"/>
                  <a:gd name="T11" fmla="*/ 60 h 86"/>
                  <a:gd name="T12" fmla="*/ 64 w 103"/>
                  <a:gd name="T13" fmla="*/ 70 h 86"/>
                  <a:gd name="T14" fmla="*/ 78 w 103"/>
                  <a:gd name="T15" fmla="*/ 82 h 86"/>
                  <a:gd name="T16" fmla="*/ 81 w 103"/>
                  <a:gd name="T17" fmla="*/ 82 h 86"/>
                  <a:gd name="T18" fmla="*/ 92 w 103"/>
                  <a:gd name="T19" fmla="*/ 84 h 86"/>
                  <a:gd name="T20" fmla="*/ 102 w 103"/>
                  <a:gd name="T21" fmla="*/ 86 h 86"/>
                  <a:gd name="T22" fmla="*/ 102 w 103"/>
                  <a:gd name="T23" fmla="*/ 86 h 86"/>
                  <a:gd name="T24" fmla="*/ 103 w 103"/>
                  <a:gd name="T25" fmla="*/ 86 h 86"/>
                  <a:gd name="T26" fmla="*/ 100 w 103"/>
                  <a:gd name="T27" fmla="*/ 83 h 86"/>
                  <a:gd name="T28" fmla="*/ 90 w 103"/>
                  <a:gd name="T29" fmla="*/ 74 h 86"/>
                  <a:gd name="T30" fmla="*/ 87 w 103"/>
                  <a:gd name="T31" fmla="*/ 73 h 86"/>
                  <a:gd name="T32" fmla="*/ 80 w 103"/>
                  <a:gd name="T33" fmla="*/ 70 h 86"/>
                  <a:gd name="T34" fmla="*/ 75 w 103"/>
                  <a:gd name="T35" fmla="*/ 61 h 86"/>
                  <a:gd name="T36" fmla="*/ 72 w 103"/>
                  <a:gd name="T37" fmla="*/ 55 h 86"/>
                  <a:gd name="T38" fmla="*/ 65 w 103"/>
                  <a:gd name="T39" fmla="*/ 45 h 86"/>
                  <a:gd name="T40" fmla="*/ 70 w 103"/>
                  <a:gd name="T41" fmla="*/ 42 h 86"/>
                  <a:gd name="T42" fmla="*/ 71 w 103"/>
                  <a:gd name="T43" fmla="*/ 42 h 86"/>
                  <a:gd name="T44" fmla="*/ 74 w 103"/>
                  <a:gd name="T45" fmla="*/ 41 h 86"/>
                  <a:gd name="T46" fmla="*/ 71 w 103"/>
                  <a:gd name="T47" fmla="*/ 38 h 86"/>
                  <a:gd name="T48" fmla="*/ 62 w 103"/>
                  <a:gd name="T49" fmla="*/ 34 h 86"/>
                  <a:gd name="T50" fmla="*/ 48 w 103"/>
                  <a:gd name="T51" fmla="*/ 24 h 86"/>
                  <a:gd name="T52" fmla="*/ 6 w 103"/>
                  <a:gd name="T53" fmla="*/ 2 h 86"/>
                  <a:gd name="T54" fmla="*/ 0 w 103"/>
                  <a:gd name="T55" fmla="*/ 0 h 86"/>
                  <a:gd name="T56" fmla="*/ 0 w 103"/>
                  <a:gd name="T57" fmla="*/ 68 h 86"/>
                  <a:gd name="T58" fmla="*/ 10 w 103"/>
                  <a:gd name="T59" fmla="*/ 71 h 86"/>
                  <a:gd name="T60" fmla="*/ 20 w 103"/>
                  <a:gd name="T61"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86">
                    <a:moveTo>
                      <a:pt x="20" y="66"/>
                    </a:moveTo>
                    <a:cubicBezTo>
                      <a:pt x="20" y="65"/>
                      <a:pt x="21" y="63"/>
                      <a:pt x="23" y="63"/>
                    </a:cubicBezTo>
                    <a:cubicBezTo>
                      <a:pt x="24" y="63"/>
                      <a:pt x="25" y="61"/>
                      <a:pt x="26" y="60"/>
                    </a:cubicBezTo>
                    <a:cubicBezTo>
                      <a:pt x="26" y="58"/>
                      <a:pt x="27" y="57"/>
                      <a:pt x="29" y="55"/>
                    </a:cubicBezTo>
                    <a:cubicBezTo>
                      <a:pt x="30" y="54"/>
                      <a:pt x="32" y="53"/>
                      <a:pt x="35" y="53"/>
                    </a:cubicBezTo>
                    <a:cubicBezTo>
                      <a:pt x="41" y="53"/>
                      <a:pt x="50" y="56"/>
                      <a:pt x="55" y="60"/>
                    </a:cubicBezTo>
                    <a:cubicBezTo>
                      <a:pt x="58" y="63"/>
                      <a:pt x="61" y="66"/>
                      <a:pt x="64" y="70"/>
                    </a:cubicBezTo>
                    <a:cubicBezTo>
                      <a:pt x="69" y="76"/>
                      <a:pt x="74" y="83"/>
                      <a:pt x="78" y="82"/>
                    </a:cubicBezTo>
                    <a:cubicBezTo>
                      <a:pt x="79" y="82"/>
                      <a:pt x="80" y="82"/>
                      <a:pt x="81" y="82"/>
                    </a:cubicBezTo>
                    <a:cubicBezTo>
                      <a:pt x="85" y="82"/>
                      <a:pt x="89" y="83"/>
                      <a:pt x="92" y="84"/>
                    </a:cubicBezTo>
                    <a:cubicBezTo>
                      <a:pt x="96" y="85"/>
                      <a:pt x="99" y="86"/>
                      <a:pt x="102" y="86"/>
                    </a:cubicBezTo>
                    <a:cubicBezTo>
                      <a:pt x="102" y="86"/>
                      <a:pt x="102" y="86"/>
                      <a:pt x="102" y="86"/>
                    </a:cubicBezTo>
                    <a:cubicBezTo>
                      <a:pt x="103" y="86"/>
                      <a:pt x="103" y="86"/>
                      <a:pt x="103" y="86"/>
                    </a:cubicBezTo>
                    <a:cubicBezTo>
                      <a:pt x="103" y="85"/>
                      <a:pt x="101" y="84"/>
                      <a:pt x="100" y="83"/>
                    </a:cubicBezTo>
                    <a:cubicBezTo>
                      <a:pt x="100" y="83"/>
                      <a:pt x="90" y="79"/>
                      <a:pt x="90" y="74"/>
                    </a:cubicBezTo>
                    <a:cubicBezTo>
                      <a:pt x="90" y="73"/>
                      <a:pt x="88" y="73"/>
                      <a:pt x="87" y="73"/>
                    </a:cubicBezTo>
                    <a:cubicBezTo>
                      <a:pt x="85" y="72"/>
                      <a:pt x="82" y="71"/>
                      <a:pt x="80" y="70"/>
                    </a:cubicBezTo>
                    <a:cubicBezTo>
                      <a:pt x="77" y="68"/>
                      <a:pt x="76" y="64"/>
                      <a:pt x="75" y="61"/>
                    </a:cubicBezTo>
                    <a:cubicBezTo>
                      <a:pt x="75" y="58"/>
                      <a:pt x="74" y="56"/>
                      <a:pt x="72" y="55"/>
                    </a:cubicBezTo>
                    <a:cubicBezTo>
                      <a:pt x="68" y="53"/>
                      <a:pt x="65" y="49"/>
                      <a:pt x="65" y="45"/>
                    </a:cubicBezTo>
                    <a:cubicBezTo>
                      <a:pt x="66" y="44"/>
                      <a:pt x="66" y="42"/>
                      <a:pt x="70" y="42"/>
                    </a:cubicBezTo>
                    <a:cubicBezTo>
                      <a:pt x="71" y="42"/>
                      <a:pt x="71" y="42"/>
                      <a:pt x="71" y="42"/>
                    </a:cubicBezTo>
                    <a:cubicBezTo>
                      <a:pt x="73" y="42"/>
                      <a:pt x="74" y="42"/>
                      <a:pt x="74" y="41"/>
                    </a:cubicBezTo>
                    <a:cubicBezTo>
                      <a:pt x="74" y="41"/>
                      <a:pt x="74" y="40"/>
                      <a:pt x="71" y="38"/>
                    </a:cubicBezTo>
                    <a:cubicBezTo>
                      <a:pt x="70" y="37"/>
                      <a:pt x="66" y="35"/>
                      <a:pt x="62" y="34"/>
                    </a:cubicBezTo>
                    <a:cubicBezTo>
                      <a:pt x="56" y="32"/>
                      <a:pt x="49" y="30"/>
                      <a:pt x="48" y="24"/>
                    </a:cubicBezTo>
                    <a:cubicBezTo>
                      <a:pt x="48" y="20"/>
                      <a:pt x="21" y="5"/>
                      <a:pt x="6" y="2"/>
                    </a:cubicBezTo>
                    <a:cubicBezTo>
                      <a:pt x="4" y="1"/>
                      <a:pt x="2" y="1"/>
                      <a:pt x="0" y="0"/>
                    </a:cubicBezTo>
                    <a:cubicBezTo>
                      <a:pt x="0" y="68"/>
                      <a:pt x="0" y="68"/>
                      <a:pt x="0" y="68"/>
                    </a:cubicBezTo>
                    <a:cubicBezTo>
                      <a:pt x="3" y="69"/>
                      <a:pt x="6" y="70"/>
                      <a:pt x="10" y="71"/>
                    </a:cubicBezTo>
                    <a:cubicBezTo>
                      <a:pt x="18" y="71"/>
                      <a:pt x="19" y="68"/>
                      <a:pt x="20" y="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5" name="Freeform 1109"/>
              <p:cNvSpPr>
                <a:spLocks/>
              </p:cNvSpPr>
              <p:nvPr/>
            </p:nvSpPr>
            <p:spPr bwMode="auto">
              <a:xfrm>
                <a:off x="4133" y="2483"/>
                <a:ext cx="437" cy="328"/>
              </a:xfrm>
              <a:custGeom>
                <a:avLst/>
                <a:gdLst>
                  <a:gd name="T0" fmla="*/ 452 w 456"/>
                  <a:gd name="T1" fmla="*/ 176 h 342"/>
                  <a:gd name="T2" fmla="*/ 430 w 456"/>
                  <a:gd name="T3" fmla="*/ 154 h 342"/>
                  <a:gd name="T4" fmla="*/ 423 w 456"/>
                  <a:gd name="T5" fmla="*/ 138 h 342"/>
                  <a:gd name="T6" fmla="*/ 415 w 456"/>
                  <a:gd name="T7" fmla="*/ 138 h 342"/>
                  <a:gd name="T8" fmla="*/ 377 w 456"/>
                  <a:gd name="T9" fmla="*/ 99 h 342"/>
                  <a:gd name="T10" fmla="*/ 363 w 456"/>
                  <a:gd name="T11" fmla="*/ 63 h 342"/>
                  <a:gd name="T12" fmla="*/ 352 w 456"/>
                  <a:gd name="T13" fmla="*/ 42 h 342"/>
                  <a:gd name="T14" fmla="*/ 333 w 456"/>
                  <a:gd name="T15" fmla="*/ 3 h 342"/>
                  <a:gd name="T16" fmla="*/ 323 w 456"/>
                  <a:gd name="T17" fmla="*/ 29 h 342"/>
                  <a:gd name="T18" fmla="*/ 317 w 456"/>
                  <a:gd name="T19" fmla="*/ 70 h 342"/>
                  <a:gd name="T20" fmla="*/ 284 w 456"/>
                  <a:gd name="T21" fmla="*/ 70 h 342"/>
                  <a:gd name="T22" fmla="*/ 254 w 456"/>
                  <a:gd name="T23" fmla="*/ 49 h 342"/>
                  <a:gd name="T24" fmla="*/ 254 w 456"/>
                  <a:gd name="T25" fmla="*/ 32 h 342"/>
                  <a:gd name="T26" fmla="*/ 266 w 456"/>
                  <a:gd name="T27" fmla="*/ 17 h 342"/>
                  <a:gd name="T28" fmla="*/ 261 w 456"/>
                  <a:gd name="T29" fmla="*/ 20 h 342"/>
                  <a:gd name="T30" fmla="*/ 249 w 456"/>
                  <a:gd name="T31" fmla="*/ 18 h 342"/>
                  <a:gd name="T32" fmla="*/ 206 w 456"/>
                  <a:gd name="T33" fmla="*/ 17 h 342"/>
                  <a:gd name="T34" fmla="*/ 196 w 456"/>
                  <a:gd name="T35" fmla="*/ 24 h 342"/>
                  <a:gd name="T36" fmla="*/ 188 w 456"/>
                  <a:gd name="T37" fmla="*/ 45 h 342"/>
                  <a:gd name="T38" fmla="*/ 175 w 456"/>
                  <a:gd name="T39" fmla="*/ 51 h 342"/>
                  <a:gd name="T40" fmla="*/ 162 w 456"/>
                  <a:gd name="T41" fmla="*/ 41 h 342"/>
                  <a:gd name="T42" fmla="*/ 146 w 456"/>
                  <a:gd name="T43" fmla="*/ 42 h 342"/>
                  <a:gd name="T44" fmla="*/ 136 w 456"/>
                  <a:gd name="T45" fmla="*/ 45 h 342"/>
                  <a:gd name="T46" fmla="*/ 128 w 456"/>
                  <a:gd name="T47" fmla="*/ 62 h 342"/>
                  <a:gd name="T48" fmla="*/ 122 w 456"/>
                  <a:gd name="T49" fmla="*/ 69 h 342"/>
                  <a:gd name="T50" fmla="*/ 110 w 456"/>
                  <a:gd name="T51" fmla="*/ 68 h 342"/>
                  <a:gd name="T52" fmla="*/ 73 w 456"/>
                  <a:gd name="T53" fmla="*/ 107 h 342"/>
                  <a:gd name="T54" fmla="*/ 46 w 456"/>
                  <a:gd name="T55" fmla="*/ 117 h 342"/>
                  <a:gd name="T56" fmla="*/ 15 w 456"/>
                  <a:gd name="T57" fmla="*/ 131 h 342"/>
                  <a:gd name="T58" fmla="*/ 8 w 456"/>
                  <a:gd name="T59" fmla="*/ 132 h 342"/>
                  <a:gd name="T60" fmla="*/ 11 w 456"/>
                  <a:gd name="T61" fmla="*/ 182 h 342"/>
                  <a:gd name="T62" fmla="*/ 4 w 456"/>
                  <a:gd name="T63" fmla="*/ 186 h 342"/>
                  <a:gd name="T64" fmla="*/ 30 w 456"/>
                  <a:gd name="T65" fmla="*/ 255 h 342"/>
                  <a:gd name="T66" fmla="*/ 23 w 456"/>
                  <a:gd name="T67" fmla="*/ 279 h 342"/>
                  <a:gd name="T68" fmla="*/ 53 w 456"/>
                  <a:gd name="T69" fmla="*/ 289 h 342"/>
                  <a:gd name="T70" fmla="*/ 84 w 456"/>
                  <a:gd name="T71" fmla="*/ 274 h 342"/>
                  <a:gd name="T72" fmla="*/ 136 w 456"/>
                  <a:gd name="T73" fmla="*/ 258 h 342"/>
                  <a:gd name="T74" fmla="*/ 202 w 456"/>
                  <a:gd name="T75" fmla="*/ 244 h 342"/>
                  <a:gd name="T76" fmla="*/ 229 w 456"/>
                  <a:gd name="T77" fmla="*/ 252 h 342"/>
                  <a:gd name="T78" fmla="*/ 239 w 456"/>
                  <a:gd name="T79" fmla="*/ 266 h 342"/>
                  <a:gd name="T80" fmla="*/ 253 w 456"/>
                  <a:gd name="T81" fmla="*/ 288 h 342"/>
                  <a:gd name="T82" fmla="*/ 281 w 456"/>
                  <a:gd name="T83" fmla="*/ 263 h 342"/>
                  <a:gd name="T84" fmla="*/ 276 w 456"/>
                  <a:gd name="T85" fmla="*/ 289 h 342"/>
                  <a:gd name="T86" fmla="*/ 287 w 456"/>
                  <a:gd name="T87" fmla="*/ 296 h 342"/>
                  <a:gd name="T88" fmla="*/ 303 w 456"/>
                  <a:gd name="T89" fmla="*/ 314 h 342"/>
                  <a:gd name="T90" fmla="*/ 344 w 456"/>
                  <a:gd name="T91" fmla="*/ 339 h 342"/>
                  <a:gd name="T92" fmla="*/ 364 w 456"/>
                  <a:gd name="T93" fmla="*/ 331 h 342"/>
                  <a:gd name="T94" fmla="*/ 381 w 456"/>
                  <a:gd name="T95" fmla="*/ 337 h 342"/>
                  <a:gd name="T96" fmla="*/ 417 w 456"/>
                  <a:gd name="T97" fmla="*/ 303 h 342"/>
                  <a:gd name="T98" fmla="*/ 448 w 456"/>
                  <a:gd name="T99" fmla="*/ 246 h 342"/>
                  <a:gd name="T100" fmla="*/ 455 w 456"/>
                  <a:gd name="T101" fmla="*/ 20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342">
                    <a:moveTo>
                      <a:pt x="456" y="201"/>
                    </a:moveTo>
                    <a:cubicBezTo>
                      <a:pt x="456" y="201"/>
                      <a:pt x="455" y="198"/>
                      <a:pt x="455" y="197"/>
                    </a:cubicBezTo>
                    <a:cubicBezTo>
                      <a:pt x="454" y="197"/>
                      <a:pt x="454" y="197"/>
                      <a:pt x="454" y="197"/>
                    </a:cubicBezTo>
                    <a:cubicBezTo>
                      <a:pt x="453" y="197"/>
                      <a:pt x="453" y="196"/>
                      <a:pt x="452" y="196"/>
                    </a:cubicBezTo>
                    <a:cubicBezTo>
                      <a:pt x="450" y="193"/>
                      <a:pt x="451" y="180"/>
                      <a:pt x="452" y="176"/>
                    </a:cubicBezTo>
                    <a:cubicBezTo>
                      <a:pt x="451" y="176"/>
                      <a:pt x="450" y="176"/>
                      <a:pt x="450" y="176"/>
                    </a:cubicBezTo>
                    <a:cubicBezTo>
                      <a:pt x="445" y="176"/>
                      <a:pt x="443" y="168"/>
                      <a:pt x="442" y="165"/>
                    </a:cubicBezTo>
                    <a:cubicBezTo>
                      <a:pt x="441" y="163"/>
                      <a:pt x="438" y="158"/>
                      <a:pt x="436" y="158"/>
                    </a:cubicBezTo>
                    <a:cubicBezTo>
                      <a:pt x="435" y="158"/>
                      <a:pt x="435" y="159"/>
                      <a:pt x="434" y="159"/>
                    </a:cubicBezTo>
                    <a:cubicBezTo>
                      <a:pt x="431" y="159"/>
                      <a:pt x="430" y="156"/>
                      <a:pt x="430" y="154"/>
                    </a:cubicBezTo>
                    <a:cubicBezTo>
                      <a:pt x="430" y="154"/>
                      <a:pt x="430" y="153"/>
                      <a:pt x="430" y="153"/>
                    </a:cubicBezTo>
                    <a:cubicBezTo>
                      <a:pt x="429" y="153"/>
                      <a:pt x="429" y="153"/>
                      <a:pt x="429" y="153"/>
                    </a:cubicBezTo>
                    <a:cubicBezTo>
                      <a:pt x="427" y="153"/>
                      <a:pt x="426" y="153"/>
                      <a:pt x="425" y="152"/>
                    </a:cubicBezTo>
                    <a:cubicBezTo>
                      <a:pt x="423" y="149"/>
                      <a:pt x="423" y="142"/>
                      <a:pt x="423" y="139"/>
                    </a:cubicBezTo>
                    <a:cubicBezTo>
                      <a:pt x="423" y="139"/>
                      <a:pt x="423" y="139"/>
                      <a:pt x="423" y="138"/>
                    </a:cubicBezTo>
                    <a:cubicBezTo>
                      <a:pt x="423" y="138"/>
                      <a:pt x="423" y="138"/>
                      <a:pt x="422" y="138"/>
                    </a:cubicBezTo>
                    <a:cubicBezTo>
                      <a:pt x="421" y="138"/>
                      <a:pt x="420" y="138"/>
                      <a:pt x="419" y="137"/>
                    </a:cubicBezTo>
                    <a:cubicBezTo>
                      <a:pt x="419" y="137"/>
                      <a:pt x="419" y="136"/>
                      <a:pt x="419" y="136"/>
                    </a:cubicBezTo>
                    <a:cubicBezTo>
                      <a:pt x="419" y="136"/>
                      <a:pt x="418" y="137"/>
                      <a:pt x="417" y="137"/>
                    </a:cubicBezTo>
                    <a:cubicBezTo>
                      <a:pt x="416" y="137"/>
                      <a:pt x="416" y="138"/>
                      <a:pt x="415" y="138"/>
                    </a:cubicBezTo>
                    <a:cubicBezTo>
                      <a:pt x="414" y="139"/>
                      <a:pt x="412" y="138"/>
                      <a:pt x="411" y="137"/>
                    </a:cubicBezTo>
                    <a:cubicBezTo>
                      <a:pt x="409" y="134"/>
                      <a:pt x="409" y="130"/>
                      <a:pt x="410" y="128"/>
                    </a:cubicBezTo>
                    <a:cubicBezTo>
                      <a:pt x="410" y="126"/>
                      <a:pt x="409" y="124"/>
                      <a:pt x="406" y="122"/>
                    </a:cubicBezTo>
                    <a:cubicBezTo>
                      <a:pt x="402" y="118"/>
                      <a:pt x="401" y="115"/>
                      <a:pt x="402" y="112"/>
                    </a:cubicBezTo>
                    <a:cubicBezTo>
                      <a:pt x="400" y="109"/>
                      <a:pt x="382" y="100"/>
                      <a:pt x="377" y="99"/>
                    </a:cubicBezTo>
                    <a:cubicBezTo>
                      <a:pt x="373" y="98"/>
                      <a:pt x="373" y="94"/>
                      <a:pt x="373" y="92"/>
                    </a:cubicBezTo>
                    <a:cubicBezTo>
                      <a:pt x="373" y="91"/>
                      <a:pt x="374" y="91"/>
                      <a:pt x="373" y="90"/>
                    </a:cubicBezTo>
                    <a:cubicBezTo>
                      <a:pt x="371" y="88"/>
                      <a:pt x="370" y="80"/>
                      <a:pt x="370" y="75"/>
                    </a:cubicBezTo>
                    <a:cubicBezTo>
                      <a:pt x="370" y="73"/>
                      <a:pt x="369" y="72"/>
                      <a:pt x="367" y="70"/>
                    </a:cubicBezTo>
                    <a:cubicBezTo>
                      <a:pt x="365" y="68"/>
                      <a:pt x="363" y="66"/>
                      <a:pt x="363" y="63"/>
                    </a:cubicBezTo>
                    <a:cubicBezTo>
                      <a:pt x="364" y="61"/>
                      <a:pt x="363" y="60"/>
                      <a:pt x="363" y="58"/>
                    </a:cubicBezTo>
                    <a:cubicBezTo>
                      <a:pt x="362" y="55"/>
                      <a:pt x="362" y="52"/>
                      <a:pt x="362" y="49"/>
                    </a:cubicBezTo>
                    <a:cubicBezTo>
                      <a:pt x="362" y="48"/>
                      <a:pt x="361" y="47"/>
                      <a:pt x="358" y="45"/>
                    </a:cubicBezTo>
                    <a:cubicBezTo>
                      <a:pt x="357" y="44"/>
                      <a:pt x="355" y="43"/>
                      <a:pt x="355" y="41"/>
                    </a:cubicBezTo>
                    <a:cubicBezTo>
                      <a:pt x="354" y="42"/>
                      <a:pt x="353" y="42"/>
                      <a:pt x="352" y="42"/>
                    </a:cubicBezTo>
                    <a:cubicBezTo>
                      <a:pt x="351" y="42"/>
                      <a:pt x="349" y="43"/>
                      <a:pt x="348" y="43"/>
                    </a:cubicBezTo>
                    <a:cubicBezTo>
                      <a:pt x="346" y="43"/>
                      <a:pt x="345" y="43"/>
                      <a:pt x="344" y="41"/>
                    </a:cubicBezTo>
                    <a:cubicBezTo>
                      <a:pt x="342" y="39"/>
                      <a:pt x="342" y="34"/>
                      <a:pt x="342" y="29"/>
                    </a:cubicBezTo>
                    <a:cubicBezTo>
                      <a:pt x="343" y="24"/>
                      <a:pt x="340" y="15"/>
                      <a:pt x="338" y="13"/>
                    </a:cubicBezTo>
                    <a:cubicBezTo>
                      <a:pt x="335" y="11"/>
                      <a:pt x="334" y="7"/>
                      <a:pt x="333" y="3"/>
                    </a:cubicBezTo>
                    <a:cubicBezTo>
                      <a:pt x="333" y="2"/>
                      <a:pt x="333" y="1"/>
                      <a:pt x="332" y="0"/>
                    </a:cubicBezTo>
                    <a:cubicBezTo>
                      <a:pt x="331" y="1"/>
                      <a:pt x="328" y="4"/>
                      <a:pt x="328" y="6"/>
                    </a:cubicBezTo>
                    <a:cubicBezTo>
                      <a:pt x="328" y="10"/>
                      <a:pt x="327" y="14"/>
                      <a:pt x="325" y="17"/>
                    </a:cubicBezTo>
                    <a:cubicBezTo>
                      <a:pt x="324" y="17"/>
                      <a:pt x="325" y="19"/>
                      <a:pt x="325" y="20"/>
                    </a:cubicBezTo>
                    <a:cubicBezTo>
                      <a:pt x="325" y="23"/>
                      <a:pt x="326" y="27"/>
                      <a:pt x="323" y="29"/>
                    </a:cubicBezTo>
                    <a:cubicBezTo>
                      <a:pt x="322" y="30"/>
                      <a:pt x="322" y="36"/>
                      <a:pt x="323" y="39"/>
                    </a:cubicBezTo>
                    <a:cubicBezTo>
                      <a:pt x="323" y="42"/>
                      <a:pt x="323" y="45"/>
                      <a:pt x="323" y="48"/>
                    </a:cubicBezTo>
                    <a:cubicBezTo>
                      <a:pt x="323" y="49"/>
                      <a:pt x="323" y="51"/>
                      <a:pt x="322" y="52"/>
                    </a:cubicBezTo>
                    <a:cubicBezTo>
                      <a:pt x="322" y="57"/>
                      <a:pt x="322" y="62"/>
                      <a:pt x="319" y="66"/>
                    </a:cubicBezTo>
                    <a:cubicBezTo>
                      <a:pt x="318" y="67"/>
                      <a:pt x="318" y="69"/>
                      <a:pt x="317" y="70"/>
                    </a:cubicBezTo>
                    <a:cubicBezTo>
                      <a:pt x="315" y="74"/>
                      <a:pt x="313" y="78"/>
                      <a:pt x="309" y="80"/>
                    </a:cubicBezTo>
                    <a:cubicBezTo>
                      <a:pt x="304" y="82"/>
                      <a:pt x="297" y="80"/>
                      <a:pt x="294" y="76"/>
                    </a:cubicBezTo>
                    <a:cubicBezTo>
                      <a:pt x="293" y="75"/>
                      <a:pt x="292" y="74"/>
                      <a:pt x="292" y="72"/>
                    </a:cubicBezTo>
                    <a:cubicBezTo>
                      <a:pt x="292" y="72"/>
                      <a:pt x="292" y="72"/>
                      <a:pt x="292" y="72"/>
                    </a:cubicBezTo>
                    <a:cubicBezTo>
                      <a:pt x="291" y="70"/>
                      <a:pt x="287" y="69"/>
                      <a:pt x="284" y="70"/>
                    </a:cubicBezTo>
                    <a:cubicBezTo>
                      <a:pt x="281" y="70"/>
                      <a:pt x="279" y="68"/>
                      <a:pt x="277" y="65"/>
                    </a:cubicBezTo>
                    <a:cubicBezTo>
                      <a:pt x="275" y="64"/>
                      <a:pt x="274" y="62"/>
                      <a:pt x="272" y="60"/>
                    </a:cubicBezTo>
                    <a:cubicBezTo>
                      <a:pt x="270" y="59"/>
                      <a:pt x="268" y="59"/>
                      <a:pt x="266" y="59"/>
                    </a:cubicBezTo>
                    <a:cubicBezTo>
                      <a:pt x="263" y="59"/>
                      <a:pt x="261" y="59"/>
                      <a:pt x="260" y="56"/>
                    </a:cubicBezTo>
                    <a:cubicBezTo>
                      <a:pt x="258" y="52"/>
                      <a:pt x="257" y="51"/>
                      <a:pt x="254" y="49"/>
                    </a:cubicBezTo>
                    <a:cubicBezTo>
                      <a:pt x="253" y="48"/>
                      <a:pt x="253" y="48"/>
                      <a:pt x="253" y="48"/>
                    </a:cubicBezTo>
                    <a:cubicBezTo>
                      <a:pt x="251" y="47"/>
                      <a:pt x="250" y="46"/>
                      <a:pt x="250" y="44"/>
                    </a:cubicBezTo>
                    <a:cubicBezTo>
                      <a:pt x="250" y="42"/>
                      <a:pt x="251" y="41"/>
                      <a:pt x="253" y="40"/>
                    </a:cubicBezTo>
                    <a:cubicBezTo>
                      <a:pt x="254" y="39"/>
                      <a:pt x="254" y="39"/>
                      <a:pt x="254" y="39"/>
                    </a:cubicBezTo>
                    <a:cubicBezTo>
                      <a:pt x="256" y="38"/>
                      <a:pt x="257" y="36"/>
                      <a:pt x="254" y="32"/>
                    </a:cubicBezTo>
                    <a:cubicBezTo>
                      <a:pt x="254" y="32"/>
                      <a:pt x="253" y="31"/>
                      <a:pt x="254" y="29"/>
                    </a:cubicBezTo>
                    <a:cubicBezTo>
                      <a:pt x="254" y="27"/>
                      <a:pt x="256" y="27"/>
                      <a:pt x="258" y="26"/>
                    </a:cubicBezTo>
                    <a:cubicBezTo>
                      <a:pt x="259" y="26"/>
                      <a:pt x="261" y="25"/>
                      <a:pt x="262" y="24"/>
                    </a:cubicBezTo>
                    <a:cubicBezTo>
                      <a:pt x="264" y="24"/>
                      <a:pt x="264" y="23"/>
                      <a:pt x="264" y="22"/>
                    </a:cubicBezTo>
                    <a:cubicBezTo>
                      <a:pt x="264" y="21"/>
                      <a:pt x="263" y="18"/>
                      <a:pt x="266" y="17"/>
                    </a:cubicBezTo>
                    <a:cubicBezTo>
                      <a:pt x="267" y="17"/>
                      <a:pt x="267" y="16"/>
                      <a:pt x="267" y="16"/>
                    </a:cubicBezTo>
                    <a:cubicBezTo>
                      <a:pt x="267" y="16"/>
                      <a:pt x="266" y="15"/>
                      <a:pt x="264" y="15"/>
                    </a:cubicBezTo>
                    <a:cubicBezTo>
                      <a:pt x="264" y="15"/>
                      <a:pt x="264" y="15"/>
                      <a:pt x="264" y="15"/>
                    </a:cubicBezTo>
                    <a:cubicBezTo>
                      <a:pt x="264" y="15"/>
                      <a:pt x="263" y="16"/>
                      <a:pt x="263" y="16"/>
                    </a:cubicBezTo>
                    <a:cubicBezTo>
                      <a:pt x="263" y="17"/>
                      <a:pt x="263" y="19"/>
                      <a:pt x="261" y="20"/>
                    </a:cubicBezTo>
                    <a:cubicBezTo>
                      <a:pt x="260" y="20"/>
                      <a:pt x="260" y="20"/>
                      <a:pt x="260" y="20"/>
                    </a:cubicBezTo>
                    <a:cubicBezTo>
                      <a:pt x="258" y="20"/>
                      <a:pt x="257" y="18"/>
                      <a:pt x="256" y="15"/>
                    </a:cubicBezTo>
                    <a:cubicBezTo>
                      <a:pt x="256" y="15"/>
                      <a:pt x="256" y="15"/>
                      <a:pt x="256" y="14"/>
                    </a:cubicBezTo>
                    <a:cubicBezTo>
                      <a:pt x="256" y="14"/>
                      <a:pt x="256" y="14"/>
                      <a:pt x="256" y="15"/>
                    </a:cubicBezTo>
                    <a:cubicBezTo>
                      <a:pt x="254" y="16"/>
                      <a:pt x="252" y="18"/>
                      <a:pt x="249" y="18"/>
                    </a:cubicBezTo>
                    <a:cubicBezTo>
                      <a:pt x="248" y="18"/>
                      <a:pt x="247" y="17"/>
                      <a:pt x="246" y="16"/>
                    </a:cubicBezTo>
                    <a:cubicBezTo>
                      <a:pt x="245" y="14"/>
                      <a:pt x="234" y="12"/>
                      <a:pt x="225" y="10"/>
                    </a:cubicBezTo>
                    <a:cubicBezTo>
                      <a:pt x="224" y="10"/>
                      <a:pt x="223" y="10"/>
                      <a:pt x="221" y="9"/>
                    </a:cubicBezTo>
                    <a:cubicBezTo>
                      <a:pt x="222" y="10"/>
                      <a:pt x="222" y="11"/>
                      <a:pt x="222" y="12"/>
                    </a:cubicBezTo>
                    <a:cubicBezTo>
                      <a:pt x="220" y="16"/>
                      <a:pt x="209" y="17"/>
                      <a:pt x="206" y="17"/>
                    </a:cubicBezTo>
                    <a:cubicBezTo>
                      <a:pt x="205" y="17"/>
                      <a:pt x="203" y="17"/>
                      <a:pt x="202" y="17"/>
                    </a:cubicBezTo>
                    <a:cubicBezTo>
                      <a:pt x="202" y="17"/>
                      <a:pt x="202" y="18"/>
                      <a:pt x="202" y="19"/>
                    </a:cubicBezTo>
                    <a:cubicBezTo>
                      <a:pt x="201" y="20"/>
                      <a:pt x="200" y="20"/>
                      <a:pt x="199" y="20"/>
                    </a:cubicBezTo>
                    <a:cubicBezTo>
                      <a:pt x="199" y="20"/>
                      <a:pt x="199" y="20"/>
                      <a:pt x="199" y="20"/>
                    </a:cubicBezTo>
                    <a:cubicBezTo>
                      <a:pt x="198" y="20"/>
                      <a:pt x="197" y="22"/>
                      <a:pt x="196" y="24"/>
                    </a:cubicBezTo>
                    <a:cubicBezTo>
                      <a:pt x="195" y="26"/>
                      <a:pt x="194" y="28"/>
                      <a:pt x="192" y="30"/>
                    </a:cubicBezTo>
                    <a:cubicBezTo>
                      <a:pt x="191" y="31"/>
                      <a:pt x="191" y="32"/>
                      <a:pt x="191" y="33"/>
                    </a:cubicBezTo>
                    <a:cubicBezTo>
                      <a:pt x="190" y="35"/>
                      <a:pt x="190" y="36"/>
                      <a:pt x="187" y="38"/>
                    </a:cubicBezTo>
                    <a:cubicBezTo>
                      <a:pt x="186" y="39"/>
                      <a:pt x="186" y="39"/>
                      <a:pt x="186" y="40"/>
                    </a:cubicBezTo>
                    <a:cubicBezTo>
                      <a:pt x="186" y="41"/>
                      <a:pt x="186" y="42"/>
                      <a:pt x="188" y="45"/>
                    </a:cubicBezTo>
                    <a:cubicBezTo>
                      <a:pt x="190" y="47"/>
                      <a:pt x="191" y="48"/>
                      <a:pt x="190" y="50"/>
                    </a:cubicBezTo>
                    <a:cubicBezTo>
                      <a:pt x="189" y="53"/>
                      <a:pt x="183" y="52"/>
                      <a:pt x="180" y="49"/>
                    </a:cubicBezTo>
                    <a:cubicBezTo>
                      <a:pt x="178" y="47"/>
                      <a:pt x="177" y="46"/>
                      <a:pt x="176" y="46"/>
                    </a:cubicBezTo>
                    <a:cubicBezTo>
                      <a:pt x="176" y="46"/>
                      <a:pt x="176" y="47"/>
                      <a:pt x="176" y="48"/>
                    </a:cubicBezTo>
                    <a:cubicBezTo>
                      <a:pt x="176" y="49"/>
                      <a:pt x="175" y="50"/>
                      <a:pt x="175" y="51"/>
                    </a:cubicBezTo>
                    <a:cubicBezTo>
                      <a:pt x="174" y="52"/>
                      <a:pt x="171" y="52"/>
                      <a:pt x="170" y="50"/>
                    </a:cubicBezTo>
                    <a:cubicBezTo>
                      <a:pt x="168" y="49"/>
                      <a:pt x="168" y="47"/>
                      <a:pt x="168" y="45"/>
                    </a:cubicBezTo>
                    <a:cubicBezTo>
                      <a:pt x="168" y="44"/>
                      <a:pt x="168" y="44"/>
                      <a:pt x="168" y="44"/>
                    </a:cubicBezTo>
                    <a:cubicBezTo>
                      <a:pt x="168" y="44"/>
                      <a:pt x="167" y="44"/>
                      <a:pt x="167" y="44"/>
                    </a:cubicBezTo>
                    <a:cubicBezTo>
                      <a:pt x="165" y="43"/>
                      <a:pt x="163" y="43"/>
                      <a:pt x="162" y="41"/>
                    </a:cubicBezTo>
                    <a:cubicBezTo>
                      <a:pt x="161" y="39"/>
                      <a:pt x="157" y="35"/>
                      <a:pt x="155" y="35"/>
                    </a:cubicBezTo>
                    <a:cubicBezTo>
                      <a:pt x="154" y="35"/>
                      <a:pt x="153" y="35"/>
                      <a:pt x="153" y="36"/>
                    </a:cubicBezTo>
                    <a:cubicBezTo>
                      <a:pt x="152" y="37"/>
                      <a:pt x="150" y="39"/>
                      <a:pt x="148" y="39"/>
                    </a:cubicBezTo>
                    <a:cubicBezTo>
                      <a:pt x="147" y="39"/>
                      <a:pt x="147" y="39"/>
                      <a:pt x="146" y="39"/>
                    </a:cubicBezTo>
                    <a:cubicBezTo>
                      <a:pt x="146" y="39"/>
                      <a:pt x="146" y="40"/>
                      <a:pt x="146" y="42"/>
                    </a:cubicBezTo>
                    <a:cubicBezTo>
                      <a:pt x="147" y="43"/>
                      <a:pt x="146" y="44"/>
                      <a:pt x="146" y="44"/>
                    </a:cubicBezTo>
                    <a:cubicBezTo>
                      <a:pt x="145" y="45"/>
                      <a:pt x="145" y="45"/>
                      <a:pt x="143" y="45"/>
                    </a:cubicBezTo>
                    <a:cubicBezTo>
                      <a:pt x="142" y="45"/>
                      <a:pt x="141" y="45"/>
                      <a:pt x="140" y="45"/>
                    </a:cubicBezTo>
                    <a:cubicBezTo>
                      <a:pt x="139" y="44"/>
                      <a:pt x="137" y="44"/>
                      <a:pt x="136" y="44"/>
                    </a:cubicBezTo>
                    <a:cubicBezTo>
                      <a:pt x="136" y="44"/>
                      <a:pt x="136" y="45"/>
                      <a:pt x="136" y="45"/>
                    </a:cubicBezTo>
                    <a:cubicBezTo>
                      <a:pt x="136" y="46"/>
                      <a:pt x="137" y="47"/>
                      <a:pt x="136" y="48"/>
                    </a:cubicBezTo>
                    <a:cubicBezTo>
                      <a:pt x="135" y="49"/>
                      <a:pt x="135" y="49"/>
                      <a:pt x="134" y="49"/>
                    </a:cubicBezTo>
                    <a:cubicBezTo>
                      <a:pt x="134" y="49"/>
                      <a:pt x="134" y="50"/>
                      <a:pt x="133" y="50"/>
                    </a:cubicBezTo>
                    <a:cubicBezTo>
                      <a:pt x="133" y="51"/>
                      <a:pt x="131" y="53"/>
                      <a:pt x="128" y="53"/>
                    </a:cubicBezTo>
                    <a:cubicBezTo>
                      <a:pt x="128" y="53"/>
                      <a:pt x="127" y="56"/>
                      <a:pt x="128" y="62"/>
                    </a:cubicBezTo>
                    <a:cubicBezTo>
                      <a:pt x="128" y="62"/>
                      <a:pt x="128" y="63"/>
                      <a:pt x="127" y="64"/>
                    </a:cubicBezTo>
                    <a:cubicBezTo>
                      <a:pt x="126" y="66"/>
                      <a:pt x="124" y="65"/>
                      <a:pt x="122" y="64"/>
                    </a:cubicBezTo>
                    <a:cubicBezTo>
                      <a:pt x="121" y="64"/>
                      <a:pt x="120" y="63"/>
                      <a:pt x="119" y="63"/>
                    </a:cubicBezTo>
                    <a:cubicBezTo>
                      <a:pt x="119" y="63"/>
                      <a:pt x="119" y="64"/>
                      <a:pt x="120" y="64"/>
                    </a:cubicBezTo>
                    <a:cubicBezTo>
                      <a:pt x="120" y="66"/>
                      <a:pt x="121" y="67"/>
                      <a:pt x="122" y="69"/>
                    </a:cubicBezTo>
                    <a:cubicBezTo>
                      <a:pt x="123" y="74"/>
                      <a:pt x="120" y="75"/>
                      <a:pt x="119" y="76"/>
                    </a:cubicBezTo>
                    <a:cubicBezTo>
                      <a:pt x="118" y="76"/>
                      <a:pt x="118" y="77"/>
                      <a:pt x="118" y="77"/>
                    </a:cubicBezTo>
                    <a:cubicBezTo>
                      <a:pt x="117" y="77"/>
                      <a:pt x="116" y="78"/>
                      <a:pt x="116" y="78"/>
                    </a:cubicBezTo>
                    <a:cubicBezTo>
                      <a:pt x="114" y="78"/>
                      <a:pt x="112" y="76"/>
                      <a:pt x="111" y="73"/>
                    </a:cubicBezTo>
                    <a:cubicBezTo>
                      <a:pt x="110" y="72"/>
                      <a:pt x="110" y="70"/>
                      <a:pt x="110" y="68"/>
                    </a:cubicBezTo>
                    <a:cubicBezTo>
                      <a:pt x="109" y="68"/>
                      <a:pt x="107" y="70"/>
                      <a:pt x="104" y="73"/>
                    </a:cubicBezTo>
                    <a:cubicBezTo>
                      <a:pt x="103" y="75"/>
                      <a:pt x="103" y="77"/>
                      <a:pt x="104" y="80"/>
                    </a:cubicBezTo>
                    <a:cubicBezTo>
                      <a:pt x="105" y="83"/>
                      <a:pt x="106" y="85"/>
                      <a:pt x="103" y="86"/>
                    </a:cubicBezTo>
                    <a:cubicBezTo>
                      <a:pt x="102" y="87"/>
                      <a:pt x="93" y="96"/>
                      <a:pt x="88" y="102"/>
                    </a:cubicBezTo>
                    <a:cubicBezTo>
                      <a:pt x="84" y="106"/>
                      <a:pt x="78" y="107"/>
                      <a:pt x="73" y="107"/>
                    </a:cubicBezTo>
                    <a:cubicBezTo>
                      <a:pt x="71" y="107"/>
                      <a:pt x="68" y="107"/>
                      <a:pt x="67" y="108"/>
                    </a:cubicBezTo>
                    <a:cubicBezTo>
                      <a:pt x="65" y="110"/>
                      <a:pt x="63" y="110"/>
                      <a:pt x="61" y="110"/>
                    </a:cubicBezTo>
                    <a:cubicBezTo>
                      <a:pt x="59" y="110"/>
                      <a:pt x="58" y="110"/>
                      <a:pt x="57" y="111"/>
                    </a:cubicBezTo>
                    <a:cubicBezTo>
                      <a:pt x="56" y="112"/>
                      <a:pt x="56" y="112"/>
                      <a:pt x="56" y="112"/>
                    </a:cubicBezTo>
                    <a:cubicBezTo>
                      <a:pt x="52" y="115"/>
                      <a:pt x="49" y="117"/>
                      <a:pt x="46" y="117"/>
                    </a:cubicBezTo>
                    <a:cubicBezTo>
                      <a:pt x="44" y="117"/>
                      <a:pt x="43" y="116"/>
                      <a:pt x="43" y="115"/>
                    </a:cubicBezTo>
                    <a:cubicBezTo>
                      <a:pt x="43" y="115"/>
                      <a:pt x="42" y="115"/>
                      <a:pt x="42" y="115"/>
                    </a:cubicBezTo>
                    <a:cubicBezTo>
                      <a:pt x="39" y="115"/>
                      <a:pt x="35" y="117"/>
                      <a:pt x="33" y="119"/>
                    </a:cubicBezTo>
                    <a:cubicBezTo>
                      <a:pt x="29" y="123"/>
                      <a:pt x="22" y="127"/>
                      <a:pt x="17" y="127"/>
                    </a:cubicBezTo>
                    <a:cubicBezTo>
                      <a:pt x="16" y="127"/>
                      <a:pt x="15" y="129"/>
                      <a:pt x="15" y="131"/>
                    </a:cubicBezTo>
                    <a:cubicBezTo>
                      <a:pt x="14" y="133"/>
                      <a:pt x="13" y="134"/>
                      <a:pt x="12" y="135"/>
                    </a:cubicBezTo>
                    <a:cubicBezTo>
                      <a:pt x="12" y="136"/>
                      <a:pt x="11" y="136"/>
                      <a:pt x="11" y="136"/>
                    </a:cubicBezTo>
                    <a:cubicBezTo>
                      <a:pt x="10" y="136"/>
                      <a:pt x="10" y="136"/>
                      <a:pt x="10" y="136"/>
                    </a:cubicBezTo>
                    <a:cubicBezTo>
                      <a:pt x="9" y="135"/>
                      <a:pt x="9" y="135"/>
                      <a:pt x="9" y="135"/>
                    </a:cubicBezTo>
                    <a:cubicBezTo>
                      <a:pt x="8" y="134"/>
                      <a:pt x="8" y="133"/>
                      <a:pt x="8" y="132"/>
                    </a:cubicBezTo>
                    <a:cubicBezTo>
                      <a:pt x="7" y="133"/>
                      <a:pt x="7" y="134"/>
                      <a:pt x="6" y="136"/>
                    </a:cubicBezTo>
                    <a:cubicBezTo>
                      <a:pt x="6" y="137"/>
                      <a:pt x="6" y="138"/>
                      <a:pt x="7" y="140"/>
                    </a:cubicBezTo>
                    <a:cubicBezTo>
                      <a:pt x="8" y="142"/>
                      <a:pt x="9" y="145"/>
                      <a:pt x="6" y="149"/>
                    </a:cubicBezTo>
                    <a:cubicBezTo>
                      <a:pt x="2" y="155"/>
                      <a:pt x="0" y="159"/>
                      <a:pt x="4" y="164"/>
                    </a:cubicBezTo>
                    <a:cubicBezTo>
                      <a:pt x="10" y="172"/>
                      <a:pt x="13" y="177"/>
                      <a:pt x="11" y="182"/>
                    </a:cubicBezTo>
                    <a:cubicBezTo>
                      <a:pt x="10" y="183"/>
                      <a:pt x="9" y="183"/>
                      <a:pt x="8" y="183"/>
                    </a:cubicBezTo>
                    <a:cubicBezTo>
                      <a:pt x="8" y="183"/>
                      <a:pt x="8" y="183"/>
                      <a:pt x="8" y="183"/>
                    </a:cubicBezTo>
                    <a:cubicBezTo>
                      <a:pt x="8" y="184"/>
                      <a:pt x="7" y="184"/>
                      <a:pt x="7" y="184"/>
                    </a:cubicBezTo>
                    <a:cubicBezTo>
                      <a:pt x="6" y="185"/>
                      <a:pt x="5" y="186"/>
                      <a:pt x="3" y="185"/>
                    </a:cubicBezTo>
                    <a:cubicBezTo>
                      <a:pt x="3" y="185"/>
                      <a:pt x="4" y="185"/>
                      <a:pt x="4" y="186"/>
                    </a:cubicBezTo>
                    <a:cubicBezTo>
                      <a:pt x="7" y="192"/>
                      <a:pt x="11" y="198"/>
                      <a:pt x="11" y="202"/>
                    </a:cubicBezTo>
                    <a:cubicBezTo>
                      <a:pt x="11" y="204"/>
                      <a:pt x="13" y="207"/>
                      <a:pt x="15" y="210"/>
                    </a:cubicBezTo>
                    <a:cubicBezTo>
                      <a:pt x="18" y="214"/>
                      <a:pt x="21" y="218"/>
                      <a:pt x="21" y="224"/>
                    </a:cubicBezTo>
                    <a:cubicBezTo>
                      <a:pt x="20" y="231"/>
                      <a:pt x="28" y="244"/>
                      <a:pt x="30" y="248"/>
                    </a:cubicBezTo>
                    <a:cubicBezTo>
                      <a:pt x="32" y="250"/>
                      <a:pt x="31" y="252"/>
                      <a:pt x="30" y="255"/>
                    </a:cubicBezTo>
                    <a:cubicBezTo>
                      <a:pt x="29" y="258"/>
                      <a:pt x="28" y="261"/>
                      <a:pt x="28" y="264"/>
                    </a:cubicBezTo>
                    <a:cubicBezTo>
                      <a:pt x="29" y="268"/>
                      <a:pt x="28" y="271"/>
                      <a:pt x="26" y="273"/>
                    </a:cubicBezTo>
                    <a:cubicBezTo>
                      <a:pt x="25" y="275"/>
                      <a:pt x="22" y="276"/>
                      <a:pt x="20" y="276"/>
                    </a:cubicBezTo>
                    <a:cubicBezTo>
                      <a:pt x="19" y="276"/>
                      <a:pt x="19" y="276"/>
                      <a:pt x="20" y="277"/>
                    </a:cubicBezTo>
                    <a:cubicBezTo>
                      <a:pt x="21" y="278"/>
                      <a:pt x="22" y="279"/>
                      <a:pt x="23" y="279"/>
                    </a:cubicBezTo>
                    <a:cubicBezTo>
                      <a:pt x="26" y="280"/>
                      <a:pt x="28" y="281"/>
                      <a:pt x="29" y="283"/>
                    </a:cubicBezTo>
                    <a:cubicBezTo>
                      <a:pt x="29" y="284"/>
                      <a:pt x="30" y="285"/>
                      <a:pt x="32" y="287"/>
                    </a:cubicBezTo>
                    <a:cubicBezTo>
                      <a:pt x="34" y="288"/>
                      <a:pt x="38" y="289"/>
                      <a:pt x="44" y="289"/>
                    </a:cubicBezTo>
                    <a:cubicBezTo>
                      <a:pt x="46" y="289"/>
                      <a:pt x="48" y="289"/>
                      <a:pt x="50" y="289"/>
                    </a:cubicBezTo>
                    <a:cubicBezTo>
                      <a:pt x="51" y="289"/>
                      <a:pt x="52" y="289"/>
                      <a:pt x="53" y="289"/>
                    </a:cubicBezTo>
                    <a:cubicBezTo>
                      <a:pt x="54" y="289"/>
                      <a:pt x="55" y="288"/>
                      <a:pt x="56" y="286"/>
                    </a:cubicBezTo>
                    <a:cubicBezTo>
                      <a:pt x="58" y="284"/>
                      <a:pt x="60" y="282"/>
                      <a:pt x="64" y="282"/>
                    </a:cubicBezTo>
                    <a:cubicBezTo>
                      <a:pt x="67" y="282"/>
                      <a:pt x="68" y="281"/>
                      <a:pt x="69" y="279"/>
                    </a:cubicBezTo>
                    <a:cubicBezTo>
                      <a:pt x="69" y="279"/>
                      <a:pt x="70" y="278"/>
                      <a:pt x="71" y="277"/>
                    </a:cubicBezTo>
                    <a:cubicBezTo>
                      <a:pt x="72" y="275"/>
                      <a:pt x="76" y="274"/>
                      <a:pt x="84" y="274"/>
                    </a:cubicBezTo>
                    <a:cubicBezTo>
                      <a:pt x="89" y="274"/>
                      <a:pt x="94" y="274"/>
                      <a:pt x="99" y="275"/>
                    </a:cubicBezTo>
                    <a:cubicBezTo>
                      <a:pt x="101" y="275"/>
                      <a:pt x="101" y="275"/>
                      <a:pt x="101" y="275"/>
                    </a:cubicBezTo>
                    <a:cubicBezTo>
                      <a:pt x="112" y="275"/>
                      <a:pt x="118" y="273"/>
                      <a:pt x="120" y="267"/>
                    </a:cubicBezTo>
                    <a:cubicBezTo>
                      <a:pt x="122" y="264"/>
                      <a:pt x="126" y="262"/>
                      <a:pt x="130" y="261"/>
                    </a:cubicBezTo>
                    <a:cubicBezTo>
                      <a:pt x="132" y="260"/>
                      <a:pt x="135" y="259"/>
                      <a:pt x="136" y="258"/>
                    </a:cubicBezTo>
                    <a:cubicBezTo>
                      <a:pt x="140" y="254"/>
                      <a:pt x="143" y="254"/>
                      <a:pt x="154" y="254"/>
                    </a:cubicBezTo>
                    <a:cubicBezTo>
                      <a:pt x="161" y="255"/>
                      <a:pt x="168" y="251"/>
                      <a:pt x="174" y="249"/>
                    </a:cubicBezTo>
                    <a:cubicBezTo>
                      <a:pt x="176" y="248"/>
                      <a:pt x="177" y="248"/>
                      <a:pt x="178" y="247"/>
                    </a:cubicBezTo>
                    <a:cubicBezTo>
                      <a:pt x="182" y="245"/>
                      <a:pt x="187" y="245"/>
                      <a:pt x="193" y="245"/>
                    </a:cubicBezTo>
                    <a:cubicBezTo>
                      <a:pt x="196" y="245"/>
                      <a:pt x="200" y="245"/>
                      <a:pt x="202" y="244"/>
                    </a:cubicBezTo>
                    <a:cubicBezTo>
                      <a:pt x="203" y="244"/>
                      <a:pt x="203" y="244"/>
                      <a:pt x="204" y="244"/>
                    </a:cubicBezTo>
                    <a:cubicBezTo>
                      <a:pt x="207" y="244"/>
                      <a:pt x="209" y="246"/>
                      <a:pt x="211" y="248"/>
                    </a:cubicBezTo>
                    <a:cubicBezTo>
                      <a:pt x="212" y="249"/>
                      <a:pt x="214" y="251"/>
                      <a:pt x="216" y="251"/>
                    </a:cubicBezTo>
                    <a:cubicBezTo>
                      <a:pt x="221" y="250"/>
                      <a:pt x="224" y="251"/>
                      <a:pt x="226" y="252"/>
                    </a:cubicBezTo>
                    <a:cubicBezTo>
                      <a:pt x="227" y="252"/>
                      <a:pt x="228" y="252"/>
                      <a:pt x="229" y="252"/>
                    </a:cubicBezTo>
                    <a:cubicBezTo>
                      <a:pt x="230" y="252"/>
                      <a:pt x="230" y="252"/>
                      <a:pt x="230" y="252"/>
                    </a:cubicBezTo>
                    <a:cubicBezTo>
                      <a:pt x="232" y="252"/>
                      <a:pt x="234" y="254"/>
                      <a:pt x="234" y="254"/>
                    </a:cubicBezTo>
                    <a:cubicBezTo>
                      <a:pt x="235" y="255"/>
                      <a:pt x="236" y="255"/>
                      <a:pt x="237" y="256"/>
                    </a:cubicBezTo>
                    <a:cubicBezTo>
                      <a:pt x="239" y="256"/>
                      <a:pt x="240" y="258"/>
                      <a:pt x="240" y="259"/>
                    </a:cubicBezTo>
                    <a:cubicBezTo>
                      <a:pt x="241" y="260"/>
                      <a:pt x="241" y="263"/>
                      <a:pt x="239" y="266"/>
                    </a:cubicBezTo>
                    <a:cubicBezTo>
                      <a:pt x="239" y="266"/>
                      <a:pt x="240" y="266"/>
                      <a:pt x="240" y="267"/>
                    </a:cubicBezTo>
                    <a:cubicBezTo>
                      <a:pt x="243" y="268"/>
                      <a:pt x="246" y="269"/>
                      <a:pt x="249" y="273"/>
                    </a:cubicBezTo>
                    <a:cubicBezTo>
                      <a:pt x="252" y="277"/>
                      <a:pt x="251" y="280"/>
                      <a:pt x="251" y="282"/>
                    </a:cubicBezTo>
                    <a:cubicBezTo>
                      <a:pt x="251" y="283"/>
                      <a:pt x="251" y="284"/>
                      <a:pt x="251" y="286"/>
                    </a:cubicBezTo>
                    <a:cubicBezTo>
                      <a:pt x="252" y="287"/>
                      <a:pt x="253" y="288"/>
                      <a:pt x="253" y="288"/>
                    </a:cubicBezTo>
                    <a:cubicBezTo>
                      <a:pt x="253" y="288"/>
                      <a:pt x="255" y="286"/>
                      <a:pt x="257" y="282"/>
                    </a:cubicBezTo>
                    <a:cubicBezTo>
                      <a:pt x="260" y="278"/>
                      <a:pt x="263" y="277"/>
                      <a:pt x="266" y="277"/>
                    </a:cubicBezTo>
                    <a:cubicBezTo>
                      <a:pt x="268" y="276"/>
                      <a:pt x="268" y="276"/>
                      <a:pt x="268" y="275"/>
                    </a:cubicBezTo>
                    <a:cubicBezTo>
                      <a:pt x="269" y="269"/>
                      <a:pt x="273" y="262"/>
                      <a:pt x="278" y="262"/>
                    </a:cubicBezTo>
                    <a:cubicBezTo>
                      <a:pt x="279" y="262"/>
                      <a:pt x="280" y="263"/>
                      <a:pt x="281" y="263"/>
                    </a:cubicBezTo>
                    <a:cubicBezTo>
                      <a:pt x="284" y="266"/>
                      <a:pt x="282" y="269"/>
                      <a:pt x="281" y="271"/>
                    </a:cubicBezTo>
                    <a:cubicBezTo>
                      <a:pt x="280" y="273"/>
                      <a:pt x="278" y="276"/>
                      <a:pt x="277" y="281"/>
                    </a:cubicBezTo>
                    <a:cubicBezTo>
                      <a:pt x="276" y="288"/>
                      <a:pt x="274" y="290"/>
                      <a:pt x="271" y="290"/>
                    </a:cubicBezTo>
                    <a:cubicBezTo>
                      <a:pt x="272" y="291"/>
                      <a:pt x="272" y="291"/>
                      <a:pt x="273" y="291"/>
                    </a:cubicBezTo>
                    <a:cubicBezTo>
                      <a:pt x="274" y="291"/>
                      <a:pt x="276" y="290"/>
                      <a:pt x="276" y="289"/>
                    </a:cubicBezTo>
                    <a:cubicBezTo>
                      <a:pt x="276" y="282"/>
                      <a:pt x="279" y="280"/>
                      <a:pt x="281" y="280"/>
                    </a:cubicBezTo>
                    <a:cubicBezTo>
                      <a:pt x="283" y="280"/>
                      <a:pt x="284" y="282"/>
                      <a:pt x="286" y="284"/>
                    </a:cubicBezTo>
                    <a:cubicBezTo>
                      <a:pt x="290" y="289"/>
                      <a:pt x="287" y="293"/>
                      <a:pt x="286" y="295"/>
                    </a:cubicBezTo>
                    <a:cubicBezTo>
                      <a:pt x="286" y="296"/>
                      <a:pt x="285" y="296"/>
                      <a:pt x="285" y="297"/>
                    </a:cubicBezTo>
                    <a:cubicBezTo>
                      <a:pt x="286" y="297"/>
                      <a:pt x="287" y="296"/>
                      <a:pt x="287" y="296"/>
                    </a:cubicBezTo>
                    <a:cubicBezTo>
                      <a:pt x="289" y="296"/>
                      <a:pt x="290" y="295"/>
                      <a:pt x="291" y="295"/>
                    </a:cubicBezTo>
                    <a:cubicBezTo>
                      <a:pt x="292" y="295"/>
                      <a:pt x="292" y="295"/>
                      <a:pt x="292" y="295"/>
                    </a:cubicBezTo>
                    <a:cubicBezTo>
                      <a:pt x="295" y="296"/>
                      <a:pt x="297" y="299"/>
                      <a:pt x="299" y="301"/>
                    </a:cubicBezTo>
                    <a:cubicBezTo>
                      <a:pt x="301" y="304"/>
                      <a:pt x="304" y="309"/>
                      <a:pt x="303" y="313"/>
                    </a:cubicBezTo>
                    <a:cubicBezTo>
                      <a:pt x="303" y="314"/>
                      <a:pt x="303" y="314"/>
                      <a:pt x="303" y="314"/>
                    </a:cubicBezTo>
                    <a:cubicBezTo>
                      <a:pt x="302" y="319"/>
                      <a:pt x="301" y="322"/>
                      <a:pt x="308" y="326"/>
                    </a:cubicBezTo>
                    <a:cubicBezTo>
                      <a:pt x="311" y="327"/>
                      <a:pt x="313" y="329"/>
                      <a:pt x="314" y="329"/>
                    </a:cubicBezTo>
                    <a:cubicBezTo>
                      <a:pt x="315" y="330"/>
                      <a:pt x="315" y="330"/>
                      <a:pt x="318" y="330"/>
                    </a:cubicBezTo>
                    <a:cubicBezTo>
                      <a:pt x="325" y="330"/>
                      <a:pt x="339" y="336"/>
                      <a:pt x="342" y="339"/>
                    </a:cubicBezTo>
                    <a:cubicBezTo>
                      <a:pt x="343" y="339"/>
                      <a:pt x="343" y="339"/>
                      <a:pt x="344" y="339"/>
                    </a:cubicBezTo>
                    <a:cubicBezTo>
                      <a:pt x="347" y="339"/>
                      <a:pt x="352" y="336"/>
                      <a:pt x="353" y="332"/>
                    </a:cubicBezTo>
                    <a:cubicBezTo>
                      <a:pt x="354" y="329"/>
                      <a:pt x="356" y="327"/>
                      <a:pt x="358" y="327"/>
                    </a:cubicBezTo>
                    <a:cubicBezTo>
                      <a:pt x="360" y="327"/>
                      <a:pt x="362" y="329"/>
                      <a:pt x="363" y="331"/>
                    </a:cubicBezTo>
                    <a:cubicBezTo>
                      <a:pt x="363" y="331"/>
                      <a:pt x="363" y="331"/>
                      <a:pt x="363" y="331"/>
                    </a:cubicBezTo>
                    <a:cubicBezTo>
                      <a:pt x="363" y="331"/>
                      <a:pt x="364" y="331"/>
                      <a:pt x="364" y="331"/>
                    </a:cubicBezTo>
                    <a:cubicBezTo>
                      <a:pt x="365" y="331"/>
                      <a:pt x="366" y="332"/>
                      <a:pt x="367" y="335"/>
                    </a:cubicBezTo>
                    <a:cubicBezTo>
                      <a:pt x="367" y="336"/>
                      <a:pt x="369" y="336"/>
                      <a:pt x="370" y="337"/>
                    </a:cubicBezTo>
                    <a:cubicBezTo>
                      <a:pt x="372" y="338"/>
                      <a:pt x="373" y="339"/>
                      <a:pt x="374" y="341"/>
                    </a:cubicBezTo>
                    <a:cubicBezTo>
                      <a:pt x="375" y="341"/>
                      <a:pt x="375" y="341"/>
                      <a:pt x="375" y="342"/>
                    </a:cubicBezTo>
                    <a:cubicBezTo>
                      <a:pt x="376" y="339"/>
                      <a:pt x="378" y="338"/>
                      <a:pt x="381" y="337"/>
                    </a:cubicBezTo>
                    <a:cubicBezTo>
                      <a:pt x="383" y="336"/>
                      <a:pt x="385" y="334"/>
                      <a:pt x="388" y="331"/>
                    </a:cubicBezTo>
                    <a:cubicBezTo>
                      <a:pt x="389" y="331"/>
                      <a:pt x="390" y="330"/>
                      <a:pt x="391" y="329"/>
                    </a:cubicBezTo>
                    <a:cubicBezTo>
                      <a:pt x="395" y="325"/>
                      <a:pt x="411" y="325"/>
                      <a:pt x="415" y="324"/>
                    </a:cubicBezTo>
                    <a:cubicBezTo>
                      <a:pt x="415" y="322"/>
                      <a:pt x="416" y="315"/>
                      <a:pt x="417" y="310"/>
                    </a:cubicBezTo>
                    <a:cubicBezTo>
                      <a:pt x="417" y="308"/>
                      <a:pt x="417" y="305"/>
                      <a:pt x="417" y="303"/>
                    </a:cubicBezTo>
                    <a:cubicBezTo>
                      <a:pt x="418" y="299"/>
                      <a:pt x="420" y="296"/>
                      <a:pt x="422" y="294"/>
                    </a:cubicBezTo>
                    <a:cubicBezTo>
                      <a:pt x="424" y="292"/>
                      <a:pt x="425" y="290"/>
                      <a:pt x="426" y="286"/>
                    </a:cubicBezTo>
                    <a:cubicBezTo>
                      <a:pt x="427" y="278"/>
                      <a:pt x="436" y="261"/>
                      <a:pt x="439" y="260"/>
                    </a:cubicBezTo>
                    <a:cubicBezTo>
                      <a:pt x="440" y="260"/>
                      <a:pt x="444" y="258"/>
                      <a:pt x="445" y="254"/>
                    </a:cubicBezTo>
                    <a:cubicBezTo>
                      <a:pt x="445" y="252"/>
                      <a:pt x="446" y="249"/>
                      <a:pt x="448" y="246"/>
                    </a:cubicBezTo>
                    <a:cubicBezTo>
                      <a:pt x="449" y="244"/>
                      <a:pt x="451" y="241"/>
                      <a:pt x="451" y="239"/>
                    </a:cubicBezTo>
                    <a:cubicBezTo>
                      <a:pt x="451" y="235"/>
                      <a:pt x="452" y="231"/>
                      <a:pt x="453" y="229"/>
                    </a:cubicBezTo>
                    <a:cubicBezTo>
                      <a:pt x="453" y="227"/>
                      <a:pt x="453" y="225"/>
                      <a:pt x="453" y="225"/>
                    </a:cubicBezTo>
                    <a:cubicBezTo>
                      <a:pt x="453" y="222"/>
                      <a:pt x="451" y="216"/>
                      <a:pt x="455" y="212"/>
                    </a:cubicBezTo>
                    <a:cubicBezTo>
                      <a:pt x="456" y="210"/>
                      <a:pt x="456" y="209"/>
                      <a:pt x="455" y="207"/>
                    </a:cubicBezTo>
                    <a:cubicBezTo>
                      <a:pt x="455" y="205"/>
                      <a:pt x="454" y="203"/>
                      <a:pt x="456" y="2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6" name="Freeform 1110"/>
              <p:cNvSpPr>
                <a:spLocks/>
              </p:cNvSpPr>
              <p:nvPr/>
            </p:nvSpPr>
            <p:spPr bwMode="auto">
              <a:xfrm>
                <a:off x="4477" y="2837"/>
                <a:ext cx="35" cy="36"/>
              </a:xfrm>
              <a:custGeom>
                <a:avLst/>
                <a:gdLst>
                  <a:gd name="T0" fmla="*/ 27 w 37"/>
                  <a:gd name="T1" fmla="*/ 3 h 37"/>
                  <a:gd name="T2" fmla="*/ 17 w 37"/>
                  <a:gd name="T3" fmla="*/ 6 h 37"/>
                  <a:gd name="T4" fmla="*/ 3 w 37"/>
                  <a:gd name="T5" fmla="*/ 2 h 37"/>
                  <a:gd name="T6" fmla="*/ 0 w 37"/>
                  <a:gd name="T7" fmla="*/ 1 h 37"/>
                  <a:gd name="T8" fmla="*/ 2 w 37"/>
                  <a:gd name="T9" fmla="*/ 5 h 37"/>
                  <a:gd name="T10" fmla="*/ 4 w 37"/>
                  <a:gd name="T11" fmla="*/ 22 h 37"/>
                  <a:gd name="T12" fmla="*/ 5 w 37"/>
                  <a:gd name="T13" fmla="*/ 24 h 37"/>
                  <a:gd name="T14" fmla="*/ 18 w 37"/>
                  <a:gd name="T15" fmla="*/ 36 h 37"/>
                  <a:gd name="T16" fmla="*/ 20 w 37"/>
                  <a:gd name="T17" fmla="*/ 35 h 37"/>
                  <a:gd name="T18" fmla="*/ 24 w 37"/>
                  <a:gd name="T19" fmla="*/ 32 h 37"/>
                  <a:gd name="T20" fmla="*/ 24 w 37"/>
                  <a:gd name="T21" fmla="*/ 32 h 37"/>
                  <a:gd name="T22" fmla="*/ 25 w 37"/>
                  <a:gd name="T23" fmla="*/ 30 h 37"/>
                  <a:gd name="T24" fmla="*/ 25 w 37"/>
                  <a:gd name="T25" fmla="*/ 28 h 37"/>
                  <a:gd name="T26" fmla="*/ 27 w 37"/>
                  <a:gd name="T27" fmla="*/ 25 h 37"/>
                  <a:gd name="T28" fmla="*/ 30 w 37"/>
                  <a:gd name="T29" fmla="*/ 26 h 37"/>
                  <a:gd name="T30" fmla="*/ 32 w 37"/>
                  <a:gd name="T31" fmla="*/ 27 h 37"/>
                  <a:gd name="T32" fmla="*/ 32 w 37"/>
                  <a:gd name="T33" fmla="*/ 23 h 37"/>
                  <a:gd name="T34" fmla="*/ 34 w 37"/>
                  <a:gd name="T35" fmla="*/ 16 h 37"/>
                  <a:gd name="T36" fmla="*/ 36 w 37"/>
                  <a:gd name="T37" fmla="*/ 15 h 37"/>
                  <a:gd name="T38" fmla="*/ 34 w 37"/>
                  <a:gd name="T39" fmla="*/ 0 h 37"/>
                  <a:gd name="T40" fmla="*/ 27 w 37"/>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7">
                    <a:moveTo>
                      <a:pt x="27" y="3"/>
                    </a:moveTo>
                    <a:cubicBezTo>
                      <a:pt x="23" y="4"/>
                      <a:pt x="20" y="5"/>
                      <a:pt x="17" y="6"/>
                    </a:cubicBezTo>
                    <a:cubicBezTo>
                      <a:pt x="13" y="6"/>
                      <a:pt x="7" y="4"/>
                      <a:pt x="3" y="2"/>
                    </a:cubicBezTo>
                    <a:cubicBezTo>
                      <a:pt x="2" y="1"/>
                      <a:pt x="1" y="1"/>
                      <a:pt x="0" y="1"/>
                    </a:cubicBezTo>
                    <a:cubicBezTo>
                      <a:pt x="0" y="2"/>
                      <a:pt x="1" y="4"/>
                      <a:pt x="2" y="5"/>
                    </a:cubicBezTo>
                    <a:cubicBezTo>
                      <a:pt x="4" y="12"/>
                      <a:pt x="7" y="18"/>
                      <a:pt x="4" y="22"/>
                    </a:cubicBezTo>
                    <a:cubicBezTo>
                      <a:pt x="4" y="22"/>
                      <a:pt x="4" y="23"/>
                      <a:pt x="5" y="24"/>
                    </a:cubicBezTo>
                    <a:cubicBezTo>
                      <a:pt x="7" y="29"/>
                      <a:pt x="15" y="36"/>
                      <a:pt x="18" y="36"/>
                    </a:cubicBezTo>
                    <a:cubicBezTo>
                      <a:pt x="19" y="36"/>
                      <a:pt x="19" y="37"/>
                      <a:pt x="20" y="35"/>
                    </a:cubicBezTo>
                    <a:cubicBezTo>
                      <a:pt x="20" y="34"/>
                      <a:pt x="21" y="32"/>
                      <a:pt x="24" y="32"/>
                    </a:cubicBezTo>
                    <a:cubicBezTo>
                      <a:pt x="24" y="32"/>
                      <a:pt x="24" y="32"/>
                      <a:pt x="24" y="32"/>
                    </a:cubicBezTo>
                    <a:cubicBezTo>
                      <a:pt x="25" y="32"/>
                      <a:pt x="25" y="31"/>
                      <a:pt x="25" y="30"/>
                    </a:cubicBezTo>
                    <a:cubicBezTo>
                      <a:pt x="25" y="29"/>
                      <a:pt x="25" y="28"/>
                      <a:pt x="25" y="28"/>
                    </a:cubicBezTo>
                    <a:cubicBezTo>
                      <a:pt x="25" y="26"/>
                      <a:pt x="26" y="25"/>
                      <a:pt x="27" y="25"/>
                    </a:cubicBezTo>
                    <a:cubicBezTo>
                      <a:pt x="28" y="25"/>
                      <a:pt x="29" y="26"/>
                      <a:pt x="30" y="26"/>
                    </a:cubicBezTo>
                    <a:cubicBezTo>
                      <a:pt x="31" y="27"/>
                      <a:pt x="32" y="27"/>
                      <a:pt x="32" y="27"/>
                    </a:cubicBezTo>
                    <a:cubicBezTo>
                      <a:pt x="32" y="27"/>
                      <a:pt x="32" y="25"/>
                      <a:pt x="32" y="23"/>
                    </a:cubicBezTo>
                    <a:cubicBezTo>
                      <a:pt x="32" y="20"/>
                      <a:pt x="32" y="18"/>
                      <a:pt x="34" y="16"/>
                    </a:cubicBezTo>
                    <a:cubicBezTo>
                      <a:pt x="34" y="15"/>
                      <a:pt x="35" y="15"/>
                      <a:pt x="36" y="15"/>
                    </a:cubicBezTo>
                    <a:cubicBezTo>
                      <a:pt x="37" y="13"/>
                      <a:pt x="36" y="7"/>
                      <a:pt x="34" y="0"/>
                    </a:cubicBezTo>
                    <a:cubicBezTo>
                      <a:pt x="32" y="0"/>
                      <a:pt x="29" y="2"/>
                      <a:pt x="2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7" name="Freeform 1111"/>
              <p:cNvSpPr>
                <a:spLocks/>
              </p:cNvSpPr>
              <p:nvPr/>
            </p:nvSpPr>
            <p:spPr bwMode="auto">
              <a:xfrm>
                <a:off x="4786" y="2727"/>
                <a:ext cx="16" cy="24"/>
              </a:xfrm>
              <a:custGeom>
                <a:avLst/>
                <a:gdLst>
                  <a:gd name="T0" fmla="*/ 15 w 17"/>
                  <a:gd name="T1" fmla="*/ 15 h 25"/>
                  <a:gd name="T2" fmla="*/ 12 w 17"/>
                  <a:gd name="T3" fmla="*/ 8 h 25"/>
                  <a:gd name="T4" fmla="*/ 0 w 17"/>
                  <a:gd name="T5" fmla="*/ 0 h 25"/>
                  <a:gd name="T6" fmla="*/ 5 w 17"/>
                  <a:gd name="T7" fmla="*/ 9 h 25"/>
                  <a:gd name="T8" fmla="*/ 8 w 17"/>
                  <a:gd name="T9" fmla="*/ 12 h 25"/>
                  <a:gd name="T10" fmla="*/ 13 w 17"/>
                  <a:gd name="T11" fmla="*/ 18 h 25"/>
                  <a:gd name="T12" fmla="*/ 17 w 17"/>
                  <a:gd name="T13" fmla="*/ 25 h 25"/>
                  <a:gd name="T14" fmla="*/ 16 w 17"/>
                  <a:gd name="T15" fmla="*/ 19 h 25"/>
                  <a:gd name="T16" fmla="*/ 15 w 17"/>
                  <a:gd name="T1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5">
                    <a:moveTo>
                      <a:pt x="15" y="15"/>
                    </a:moveTo>
                    <a:cubicBezTo>
                      <a:pt x="13" y="14"/>
                      <a:pt x="12" y="12"/>
                      <a:pt x="12" y="8"/>
                    </a:cubicBezTo>
                    <a:cubicBezTo>
                      <a:pt x="12" y="4"/>
                      <a:pt x="4" y="0"/>
                      <a:pt x="0" y="0"/>
                    </a:cubicBezTo>
                    <a:cubicBezTo>
                      <a:pt x="0" y="2"/>
                      <a:pt x="2" y="6"/>
                      <a:pt x="5" y="9"/>
                    </a:cubicBezTo>
                    <a:cubicBezTo>
                      <a:pt x="6" y="10"/>
                      <a:pt x="7" y="11"/>
                      <a:pt x="8" y="12"/>
                    </a:cubicBezTo>
                    <a:cubicBezTo>
                      <a:pt x="11" y="14"/>
                      <a:pt x="13" y="16"/>
                      <a:pt x="13" y="18"/>
                    </a:cubicBezTo>
                    <a:cubicBezTo>
                      <a:pt x="13" y="19"/>
                      <a:pt x="15" y="23"/>
                      <a:pt x="17" y="25"/>
                    </a:cubicBezTo>
                    <a:cubicBezTo>
                      <a:pt x="17" y="23"/>
                      <a:pt x="16" y="21"/>
                      <a:pt x="16" y="19"/>
                    </a:cubicBezTo>
                    <a:cubicBezTo>
                      <a:pt x="16" y="17"/>
                      <a:pt x="16" y="16"/>
                      <a:pt x="15"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8" name="Freeform 1112"/>
              <p:cNvSpPr>
                <a:spLocks/>
              </p:cNvSpPr>
              <p:nvPr/>
            </p:nvSpPr>
            <p:spPr bwMode="auto">
              <a:xfrm>
                <a:off x="4793" y="2751"/>
                <a:ext cx="49" cy="59"/>
              </a:xfrm>
              <a:custGeom>
                <a:avLst/>
                <a:gdLst>
                  <a:gd name="T0" fmla="*/ 50 w 51"/>
                  <a:gd name="T1" fmla="*/ 12 h 61"/>
                  <a:gd name="T2" fmla="*/ 44 w 51"/>
                  <a:gd name="T3" fmla="*/ 15 h 61"/>
                  <a:gd name="T4" fmla="*/ 40 w 51"/>
                  <a:gd name="T5" fmla="*/ 18 h 61"/>
                  <a:gd name="T6" fmla="*/ 35 w 51"/>
                  <a:gd name="T7" fmla="*/ 16 h 61"/>
                  <a:gd name="T8" fmla="*/ 31 w 51"/>
                  <a:gd name="T9" fmla="*/ 15 h 61"/>
                  <a:gd name="T10" fmla="*/ 22 w 51"/>
                  <a:gd name="T11" fmla="*/ 6 h 61"/>
                  <a:gd name="T12" fmla="*/ 20 w 51"/>
                  <a:gd name="T13" fmla="*/ 0 h 61"/>
                  <a:gd name="T14" fmla="*/ 21 w 51"/>
                  <a:gd name="T15" fmla="*/ 5 h 61"/>
                  <a:gd name="T16" fmla="*/ 18 w 51"/>
                  <a:gd name="T17" fmla="*/ 6 h 61"/>
                  <a:gd name="T18" fmla="*/ 15 w 51"/>
                  <a:gd name="T19" fmla="*/ 4 h 61"/>
                  <a:gd name="T20" fmla="*/ 14 w 51"/>
                  <a:gd name="T21" fmla="*/ 3 h 61"/>
                  <a:gd name="T22" fmla="*/ 13 w 51"/>
                  <a:gd name="T23" fmla="*/ 3 h 61"/>
                  <a:gd name="T24" fmla="*/ 12 w 51"/>
                  <a:gd name="T25" fmla="*/ 10 h 61"/>
                  <a:gd name="T26" fmla="*/ 10 w 51"/>
                  <a:gd name="T27" fmla="*/ 19 h 61"/>
                  <a:gd name="T28" fmla="*/ 4 w 51"/>
                  <a:gd name="T29" fmla="*/ 28 h 61"/>
                  <a:gd name="T30" fmla="*/ 0 w 51"/>
                  <a:gd name="T31" fmla="*/ 30 h 61"/>
                  <a:gd name="T32" fmla="*/ 0 w 51"/>
                  <a:gd name="T33" fmla="*/ 31 h 61"/>
                  <a:gd name="T34" fmla="*/ 8 w 51"/>
                  <a:gd name="T35" fmla="*/ 37 h 61"/>
                  <a:gd name="T36" fmla="*/ 15 w 51"/>
                  <a:gd name="T37" fmla="*/ 41 h 61"/>
                  <a:gd name="T38" fmla="*/ 14 w 51"/>
                  <a:gd name="T39" fmla="*/ 56 h 61"/>
                  <a:gd name="T40" fmla="*/ 13 w 51"/>
                  <a:gd name="T41" fmla="*/ 60 h 61"/>
                  <a:gd name="T42" fmla="*/ 17 w 51"/>
                  <a:gd name="T43" fmla="*/ 61 h 61"/>
                  <a:gd name="T44" fmla="*/ 20 w 51"/>
                  <a:gd name="T45" fmla="*/ 60 h 61"/>
                  <a:gd name="T46" fmla="*/ 27 w 51"/>
                  <a:gd name="T47" fmla="*/ 51 h 61"/>
                  <a:gd name="T48" fmla="*/ 32 w 51"/>
                  <a:gd name="T49" fmla="*/ 43 h 61"/>
                  <a:gd name="T50" fmla="*/ 34 w 51"/>
                  <a:gd name="T51" fmla="*/ 37 h 61"/>
                  <a:gd name="T52" fmla="*/ 35 w 51"/>
                  <a:gd name="T53" fmla="*/ 32 h 61"/>
                  <a:gd name="T54" fmla="*/ 43 w 51"/>
                  <a:gd name="T55" fmla="*/ 28 h 61"/>
                  <a:gd name="T56" fmla="*/ 44 w 51"/>
                  <a:gd name="T57" fmla="*/ 28 h 61"/>
                  <a:gd name="T58" fmla="*/ 44 w 51"/>
                  <a:gd name="T59" fmla="*/ 27 h 61"/>
                  <a:gd name="T60" fmla="*/ 49 w 51"/>
                  <a:gd name="T61" fmla="*/ 22 h 61"/>
                  <a:gd name="T62" fmla="*/ 50 w 51"/>
                  <a:gd name="T63" fmla="*/ 19 h 61"/>
                  <a:gd name="T64" fmla="*/ 51 w 51"/>
                  <a:gd name="T65" fmla="*/ 13 h 61"/>
                  <a:gd name="T66" fmla="*/ 51 w 51"/>
                  <a:gd name="T67" fmla="*/ 13 h 61"/>
                  <a:gd name="T68" fmla="*/ 50 w 51"/>
                  <a:gd name="T69" fmla="*/ 1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61">
                    <a:moveTo>
                      <a:pt x="50" y="12"/>
                    </a:moveTo>
                    <a:cubicBezTo>
                      <a:pt x="48" y="12"/>
                      <a:pt x="44" y="14"/>
                      <a:pt x="44" y="15"/>
                    </a:cubicBezTo>
                    <a:cubicBezTo>
                      <a:pt x="43" y="17"/>
                      <a:pt x="41" y="18"/>
                      <a:pt x="40" y="18"/>
                    </a:cubicBezTo>
                    <a:cubicBezTo>
                      <a:pt x="38" y="18"/>
                      <a:pt x="36" y="17"/>
                      <a:pt x="35" y="16"/>
                    </a:cubicBezTo>
                    <a:cubicBezTo>
                      <a:pt x="34" y="16"/>
                      <a:pt x="32" y="15"/>
                      <a:pt x="31" y="15"/>
                    </a:cubicBezTo>
                    <a:cubicBezTo>
                      <a:pt x="26" y="15"/>
                      <a:pt x="22" y="11"/>
                      <a:pt x="22" y="6"/>
                    </a:cubicBezTo>
                    <a:cubicBezTo>
                      <a:pt x="22" y="4"/>
                      <a:pt x="22" y="1"/>
                      <a:pt x="20" y="0"/>
                    </a:cubicBezTo>
                    <a:cubicBezTo>
                      <a:pt x="21" y="1"/>
                      <a:pt x="22" y="3"/>
                      <a:pt x="21" y="5"/>
                    </a:cubicBezTo>
                    <a:cubicBezTo>
                      <a:pt x="20" y="6"/>
                      <a:pt x="19" y="6"/>
                      <a:pt x="18" y="6"/>
                    </a:cubicBezTo>
                    <a:cubicBezTo>
                      <a:pt x="17" y="6"/>
                      <a:pt x="16" y="5"/>
                      <a:pt x="15" y="4"/>
                    </a:cubicBezTo>
                    <a:cubicBezTo>
                      <a:pt x="15" y="4"/>
                      <a:pt x="14" y="3"/>
                      <a:pt x="14" y="3"/>
                    </a:cubicBezTo>
                    <a:cubicBezTo>
                      <a:pt x="14" y="4"/>
                      <a:pt x="13" y="3"/>
                      <a:pt x="13" y="3"/>
                    </a:cubicBezTo>
                    <a:cubicBezTo>
                      <a:pt x="13" y="5"/>
                      <a:pt x="12" y="8"/>
                      <a:pt x="12" y="10"/>
                    </a:cubicBezTo>
                    <a:cubicBezTo>
                      <a:pt x="11" y="13"/>
                      <a:pt x="10" y="16"/>
                      <a:pt x="10" y="19"/>
                    </a:cubicBezTo>
                    <a:cubicBezTo>
                      <a:pt x="10" y="24"/>
                      <a:pt x="7" y="26"/>
                      <a:pt x="4" y="28"/>
                    </a:cubicBezTo>
                    <a:cubicBezTo>
                      <a:pt x="3" y="28"/>
                      <a:pt x="2" y="29"/>
                      <a:pt x="0" y="30"/>
                    </a:cubicBezTo>
                    <a:cubicBezTo>
                      <a:pt x="0" y="31"/>
                      <a:pt x="0" y="31"/>
                      <a:pt x="0" y="31"/>
                    </a:cubicBezTo>
                    <a:cubicBezTo>
                      <a:pt x="1" y="32"/>
                      <a:pt x="5" y="35"/>
                      <a:pt x="8" y="37"/>
                    </a:cubicBezTo>
                    <a:cubicBezTo>
                      <a:pt x="11" y="38"/>
                      <a:pt x="13" y="40"/>
                      <a:pt x="15" y="41"/>
                    </a:cubicBezTo>
                    <a:cubicBezTo>
                      <a:pt x="20" y="45"/>
                      <a:pt x="16" y="52"/>
                      <a:pt x="14" y="56"/>
                    </a:cubicBezTo>
                    <a:cubicBezTo>
                      <a:pt x="14" y="57"/>
                      <a:pt x="13" y="59"/>
                      <a:pt x="13" y="60"/>
                    </a:cubicBezTo>
                    <a:cubicBezTo>
                      <a:pt x="13" y="60"/>
                      <a:pt x="14" y="61"/>
                      <a:pt x="17" y="61"/>
                    </a:cubicBezTo>
                    <a:cubicBezTo>
                      <a:pt x="18" y="61"/>
                      <a:pt x="19" y="61"/>
                      <a:pt x="20" y="60"/>
                    </a:cubicBezTo>
                    <a:cubicBezTo>
                      <a:pt x="23" y="60"/>
                      <a:pt x="25" y="55"/>
                      <a:pt x="27" y="51"/>
                    </a:cubicBezTo>
                    <a:cubicBezTo>
                      <a:pt x="29" y="48"/>
                      <a:pt x="30" y="45"/>
                      <a:pt x="32" y="43"/>
                    </a:cubicBezTo>
                    <a:cubicBezTo>
                      <a:pt x="34" y="42"/>
                      <a:pt x="34" y="40"/>
                      <a:pt x="34" y="37"/>
                    </a:cubicBezTo>
                    <a:cubicBezTo>
                      <a:pt x="34" y="35"/>
                      <a:pt x="34" y="33"/>
                      <a:pt x="35" y="32"/>
                    </a:cubicBezTo>
                    <a:cubicBezTo>
                      <a:pt x="38" y="28"/>
                      <a:pt x="41" y="28"/>
                      <a:pt x="43" y="28"/>
                    </a:cubicBezTo>
                    <a:cubicBezTo>
                      <a:pt x="44" y="28"/>
                      <a:pt x="44" y="28"/>
                      <a:pt x="44" y="28"/>
                    </a:cubicBezTo>
                    <a:cubicBezTo>
                      <a:pt x="44" y="28"/>
                      <a:pt x="44" y="27"/>
                      <a:pt x="44" y="27"/>
                    </a:cubicBezTo>
                    <a:cubicBezTo>
                      <a:pt x="45" y="25"/>
                      <a:pt x="46" y="22"/>
                      <a:pt x="49" y="22"/>
                    </a:cubicBezTo>
                    <a:cubicBezTo>
                      <a:pt x="50" y="21"/>
                      <a:pt x="50" y="20"/>
                      <a:pt x="50" y="19"/>
                    </a:cubicBezTo>
                    <a:cubicBezTo>
                      <a:pt x="50" y="17"/>
                      <a:pt x="50" y="15"/>
                      <a:pt x="51" y="13"/>
                    </a:cubicBezTo>
                    <a:cubicBezTo>
                      <a:pt x="51" y="13"/>
                      <a:pt x="51" y="13"/>
                      <a:pt x="51" y="13"/>
                    </a:cubicBezTo>
                    <a:cubicBezTo>
                      <a:pt x="51" y="13"/>
                      <a:pt x="51" y="12"/>
                      <a:pt x="50"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9" name="Freeform 1113"/>
              <p:cNvSpPr>
                <a:spLocks/>
              </p:cNvSpPr>
              <p:nvPr/>
            </p:nvSpPr>
            <p:spPr bwMode="auto">
              <a:xfrm>
                <a:off x="4715" y="2803"/>
                <a:ext cx="79" cy="75"/>
              </a:xfrm>
              <a:custGeom>
                <a:avLst/>
                <a:gdLst>
                  <a:gd name="T0" fmla="*/ 82 w 83"/>
                  <a:gd name="T1" fmla="*/ 4 h 78"/>
                  <a:gd name="T2" fmla="*/ 82 w 83"/>
                  <a:gd name="T3" fmla="*/ 2 h 78"/>
                  <a:gd name="T4" fmla="*/ 78 w 83"/>
                  <a:gd name="T5" fmla="*/ 3 h 78"/>
                  <a:gd name="T6" fmla="*/ 75 w 83"/>
                  <a:gd name="T7" fmla="*/ 5 h 78"/>
                  <a:gd name="T8" fmla="*/ 73 w 83"/>
                  <a:gd name="T9" fmla="*/ 5 h 78"/>
                  <a:gd name="T10" fmla="*/ 68 w 83"/>
                  <a:gd name="T11" fmla="*/ 2 h 78"/>
                  <a:gd name="T12" fmla="*/ 65 w 83"/>
                  <a:gd name="T13" fmla="*/ 0 h 78"/>
                  <a:gd name="T14" fmla="*/ 64 w 83"/>
                  <a:gd name="T15" fmla="*/ 0 h 78"/>
                  <a:gd name="T16" fmla="*/ 62 w 83"/>
                  <a:gd name="T17" fmla="*/ 3 h 78"/>
                  <a:gd name="T18" fmla="*/ 59 w 83"/>
                  <a:gd name="T19" fmla="*/ 10 h 78"/>
                  <a:gd name="T20" fmla="*/ 55 w 83"/>
                  <a:gd name="T21" fmla="*/ 16 h 78"/>
                  <a:gd name="T22" fmla="*/ 50 w 83"/>
                  <a:gd name="T23" fmla="*/ 25 h 78"/>
                  <a:gd name="T24" fmla="*/ 29 w 83"/>
                  <a:gd name="T25" fmla="*/ 39 h 78"/>
                  <a:gd name="T26" fmla="*/ 19 w 83"/>
                  <a:gd name="T27" fmla="*/ 46 h 78"/>
                  <a:gd name="T28" fmla="*/ 11 w 83"/>
                  <a:gd name="T29" fmla="*/ 53 h 78"/>
                  <a:gd name="T30" fmla="*/ 5 w 83"/>
                  <a:gd name="T31" fmla="*/ 58 h 78"/>
                  <a:gd name="T32" fmla="*/ 3 w 83"/>
                  <a:gd name="T33" fmla="*/ 63 h 78"/>
                  <a:gd name="T34" fmla="*/ 2 w 83"/>
                  <a:gd name="T35" fmla="*/ 69 h 78"/>
                  <a:gd name="T36" fmla="*/ 6 w 83"/>
                  <a:gd name="T37" fmla="*/ 71 h 78"/>
                  <a:gd name="T38" fmla="*/ 12 w 83"/>
                  <a:gd name="T39" fmla="*/ 73 h 78"/>
                  <a:gd name="T40" fmla="*/ 15 w 83"/>
                  <a:gd name="T41" fmla="*/ 75 h 78"/>
                  <a:gd name="T42" fmla="*/ 20 w 83"/>
                  <a:gd name="T43" fmla="*/ 77 h 78"/>
                  <a:gd name="T44" fmla="*/ 23 w 83"/>
                  <a:gd name="T45" fmla="*/ 78 h 78"/>
                  <a:gd name="T46" fmla="*/ 38 w 83"/>
                  <a:gd name="T47" fmla="*/ 72 h 78"/>
                  <a:gd name="T48" fmla="*/ 43 w 83"/>
                  <a:gd name="T49" fmla="*/ 63 h 78"/>
                  <a:gd name="T50" fmla="*/ 45 w 83"/>
                  <a:gd name="T51" fmla="*/ 59 h 78"/>
                  <a:gd name="T52" fmla="*/ 48 w 83"/>
                  <a:gd name="T53" fmla="*/ 53 h 78"/>
                  <a:gd name="T54" fmla="*/ 50 w 83"/>
                  <a:gd name="T55" fmla="*/ 48 h 78"/>
                  <a:gd name="T56" fmla="*/ 51 w 83"/>
                  <a:gd name="T57" fmla="*/ 47 h 78"/>
                  <a:gd name="T58" fmla="*/ 65 w 83"/>
                  <a:gd name="T59" fmla="*/ 39 h 78"/>
                  <a:gd name="T60" fmla="*/ 68 w 83"/>
                  <a:gd name="T61" fmla="*/ 39 h 78"/>
                  <a:gd name="T62" fmla="*/ 66 w 83"/>
                  <a:gd name="T63" fmla="*/ 35 h 78"/>
                  <a:gd name="T64" fmla="*/ 71 w 83"/>
                  <a:gd name="T65" fmla="*/ 29 h 78"/>
                  <a:gd name="T66" fmla="*/ 74 w 83"/>
                  <a:gd name="T67" fmla="*/ 24 h 78"/>
                  <a:gd name="T68" fmla="*/ 79 w 83"/>
                  <a:gd name="T69" fmla="*/ 15 h 78"/>
                  <a:gd name="T70" fmla="*/ 83 w 83"/>
                  <a:gd name="T71" fmla="*/ 11 h 78"/>
                  <a:gd name="T72" fmla="*/ 82 w 83"/>
                  <a:gd name="T73"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8">
                    <a:moveTo>
                      <a:pt x="82" y="4"/>
                    </a:moveTo>
                    <a:cubicBezTo>
                      <a:pt x="83" y="3"/>
                      <a:pt x="83" y="3"/>
                      <a:pt x="82" y="2"/>
                    </a:cubicBezTo>
                    <a:cubicBezTo>
                      <a:pt x="81" y="1"/>
                      <a:pt x="80" y="2"/>
                      <a:pt x="78" y="3"/>
                    </a:cubicBezTo>
                    <a:cubicBezTo>
                      <a:pt x="77" y="4"/>
                      <a:pt x="76" y="4"/>
                      <a:pt x="75" y="5"/>
                    </a:cubicBezTo>
                    <a:cubicBezTo>
                      <a:pt x="74" y="5"/>
                      <a:pt x="74" y="5"/>
                      <a:pt x="73" y="5"/>
                    </a:cubicBezTo>
                    <a:cubicBezTo>
                      <a:pt x="71" y="5"/>
                      <a:pt x="69" y="4"/>
                      <a:pt x="68" y="2"/>
                    </a:cubicBezTo>
                    <a:cubicBezTo>
                      <a:pt x="67" y="1"/>
                      <a:pt x="66" y="0"/>
                      <a:pt x="65" y="0"/>
                    </a:cubicBezTo>
                    <a:cubicBezTo>
                      <a:pt x="65" y="0"/>
                      <a:pt x="65" y="0"/>
                      <a:pt x="64" y="0"/>
                    </a:cubicBezTo>
                    <a:cubicBezTo>
                      <a:pt x="63" y="2"/>
                      <a:pt x="63" y="2"/>
                      <a:pt x="62" y="3"/>
                    </a:cubicBezTo>
                    <a:cubicBezTo>
                      <a:pt x="62" y="5"/>
                      <a:pt x="62" y="7"/>
                      <a:pt x="59" y="10"/>
                    </a:cubicBezTo>
                    <a:cubicBezTo>
                      <a:pt x="56" y="12"/>
                      <a:pt x="56" y="13"/>
                      <a:pt x="55" y="16"/>
                    </a:cubicBezTo>
                    <a:cubicBezTo>
                      <a:pt x="54" y="18"/>
                      <a:pt x="53" y="21"/>
                      <a:pt x="50" y="25"/>
                    </a:cubicBezTo>
                    <a:cubicBezTo>
                      <a:pt x="46" y="31"/>
                      <a:pt x="37" y="36"/>
                      <a:pt x="29" y="39"/>
                    </a:cubicBezTo>
                    <a:cubicBezTo>
                      <a:pt x="25" y="42"/>
                      <a:pt x="20" y="44"/>
                      <a:pt x="19" y="46"/>
                    </a:cubicBezTo>
                    <a:cubicBezTo>
                      <a:pt x="17" y="49"/>
                      <a:pt x="14" y="51"/>
                      <a:pt x="11" y="53"/>
                    </a:cubicBezTo>
                    <a:cubicBezTo>
                      <a:pt x="8" y="55"/>
                      <a:pt x="5" y="57"/>
                      <a:pt x="5" y="58"/>
                    </a:cubicBezTo>
                    <a:cubicBezTo>
                      <a:pt x="5" y="60"/>
                      <a:pt x="4" y="62"/>
                      <a:pt x="3" y="63"/>
                    </a:cubicBezTo>
                    <a:cubicBezTo>
                      <a:pt x="1" y="66"/>
                      <a:pt x="0" y="67"/>
                      <a:pt x="2" y="69"/>
                    </a:cubicBezTo>
                    <a:cubicBezTo>
                      <a:pt x="3" y="71"/>
                      <a:pt x="4" y="71"/>
                      <a:pt x="6" y="71"/>
                    </a:cubicBezTo>
                    <a:cubicBezTo>
                      <a:pt x="7" y="71"/>
                      <a:pt x="10" y="71"/>
                      <a:pt x="12" y="73"/>
                    </a:cubicBezTo>
                    <a:cubicBezTo>
                      <a:pt x="13" y="75"/>
                      <a:pt x="14" y="75"/>
                      <a:pt x="15" y="75"/>
                    </a:cubicBezTo>
                    <a:cubicBezTo>
                      <a:pt x="16" y="75"/>
                      <a:pt x="19" y="75"/>
                      <a:pt x="20" y="77"/>
                    </a:cubicBezTo>
                    <a:cubicBezTo>
                      <a:pt x="20" y="77"/>
                      <a:pt x="21" y="78"/>
                      <a:pt x="23" y="78"/>
                    </a:cubicBezTo>
                    <a:cubicBezTo>
                      <a:pt x="27" y="78"/>
                      <a:pt x="33" y="76"/>
                      <a:pt x="38" y="72"/>
                    </a:cubicBezTo>
                    <a:cubicBezTo>
                      <a:pt x="42" y="68"/>
                      <a:pt x="42" y="65"/>
                      <a:pt x="43" y="63"/>
                    </a:cubicBezTo>
                    <a:cubicBezTo>
                      <a:pt x="43" y="62"/>
                      <a:pt x="43" y="60"/>
                      <a:pt x="45" y="59"/>
                    </a:cubicBezTo>
                    <a:cubicBezTo>
                      <a:pt x="47" y="58"/>
                      <a:pt x="48" y="55"/>
                      <a:pt x="48" y="53"/>
                    </a:cubicBezTo>
                    <a:cubicBezTo>
                      <a:pt x="49" y="51"/>
                      <a:pt x="50" y="49"/>
                      <a:pt x="50" y="48"/>
                    </a:cubicBezTo>
                    <a:cubicBezTo>
                      <a:pt x="51" y="47"/>
                      <a:pt x="51" y="47"/>
                      <a:pt x="51" y="47"/>
                    </a:cubicBezTo>
                    <a:cubicBezTo>
                      <a:pt x="53" y="43"/>
                      <a:pt x="55" y="39"/>
                      <a:pt x="65" y="39"/>
                    </a:cubicBezTo>
                    <a:cubicBezTo>
                      <a:pt x="66" y="39"/>
                      <a:pt x="67" y="39"/>
                      <a:pt x="68" y="39"/>
                    </a:cubicBezTo>
                    <a:cubicBezTo>
                      <a:pt x="67" y="38"/>
                      <a:pt x="67" y="37"/>
                      <a:pt x="66" y="35"/>
                    </a:cubicBezTo>
                    <a:cubicBezTo>
                      <a:pt x="66" y="32"/>
                      <a:pt x="69" y="30"/>
                      <a:pt x="71" y="29"/>
                    </a:cubicBezTo>
                    <a:cubicBezTo>
                      <a:pt x="73" y="27"/>
                      <a:pt x="74" y="26"/>
                      <a:pt x="74" y="24"/>
                    </a:cubicBezTo>
                    <a:cubicBezTo>
                      <a:pt x="74" y="21"/>
                      <a:pt x="77" y="18"/>
                      <a:pt x="79" y="15"/>
                    </a:cubicBezTo>
                    <a:cubicBezTo>
                      <a:pt x="81" y="14"/>
                      <a:pt x="83" y="12"/>
                      <a:pt x="83" y="11"/>
                    </a:cubicBezTo>
                    <a:cubicBezTo>
                      <a:pt x="81" y="8"/>
                      <a:pt x="82" y="6"/>
                      <a:pt x="8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5" name="Group 1116"/>
            <p:cNvGrpSpPr>
              <a:grpSpLocks noChangeAspect="1"/>
            </p:cNvGrpSpPr>
            <p:nvPr/>
          </p:nvGrpSpPr>
          <p:grpSpPr bwMode="auto">
            <a:xfrm>
              <a:off x="6457915" y="2602602"/>
              <a:ext cx="3250335" cy="2285876"/>
              <a:chOff x="3564" y="1150"/>
              <a:chExt cx="1749" cy="1271"/>
            </a:xfrm>
            <a:grpFill/>
          </p:grpSpPr>
          <p:sp>
            <p:nvSpPr>
              <p:cNvPr id="1312" name="Freeform 1117"/>
              <p:cNvSpPr>
                <a:spLocks/>
              </p:cNvSpPr>
              <p:nvPr/>
            </p:nvSpPr>
            <p:spPr bwMode="auto">
              <a:xfrm>
                <a:off x="4621" y="1886"/>
                <a:ext cx="35" cy="45"/>
              </a:xfrm>
              <a:custGeom>
                <a:avLst/>
                <a:gdLst>
                  <a:gd name="T0" fmla="*/ 4 w 36"/>
                  <a:gd name="T1" fmla="*/ 10 h 47"/>
                  <a:gd name="T2" fmla="*/ 8 w 36"/>
                  <a:gd name="T3" fmla="*/ 15 h 47"/>
                  <a:gd name="T4" fmla="*/ 2 w 36"/>
                  <a:gd name="T5" fmla="*/ 19 h 47"/>
                  <a:gd name="T6" fmla="*/ 4 w 36"/>
                  <a:gd name="T7" fmla="*/ 27 h 47"/>
                  <a:gd name="T8" fmla="*/ 2 w 36"/>
                  <a:gd name="T9" fmla="*/ 37 h 47"/>
                  <a:gd name="T10" fmla="*/ 0 w 36"/>
                  <a:gd name="T11" fmla="*/ 40 h 47"/>
                  <a:gd name="T12" fmla="*/ 2 w 36"/>
                  <a:gd name="T13" fmla="*/ 46 h 47"/>
                  <a:gd name="T14" fmla="*/ 2 w 36"/>
                  <a:gd name="T15" fmla="*/ 47 h 47"/>
                  <a:gd name="T16" fmla="*/ 2 w 36"/>
                  <a:gd name="T17" fmla="*/ 47 h 47"/>
                  <a:gd name="T18" fmla="*/ 20 w 36"/>
                  <a:gd name="T19" fmla="*/ 40 h 47"/>
                  <a:gd name="T20" fmla="*/ 30 w 36"/>
                  <a:gd name="T21" fmla="*/ 35 h 47"/>
                  <a:gd name="T22" fmla="*/ 33 w 36"/>
                  <a:gd name="T23" fmla="*/ 35 h 47"/>
                  <a:gd name="T24" fmla="*/ 33 w 36"/>
                  <a:gd name="T25" fmla="*/ 35 h 47"/>
                  <a:gd name="T26" fmla="*/ 36 w 36"/>
                  <a:gd name="T27" fmla="*/ 34 h 47"/>
                  <a:gd name="T28" fmla="*/ 36 w 36"/>
                  <a:gd name="T29" fmla="*/ 33 h 47"/>
                  <a:gd name="T30" fmla="*/ 32 w 36"/>
                  <a:gd name="T31" fmla="*/ 16 h 47"/>
                  <a:gd name="T32" fmla="*/ 22 w 36"/>
                  <a:gd name="T33" fmla="*/ 0 h 47"/>
                  <a:gd name="T34" fmla="*/ 22 w 36"/>
                  <a:gd name="T35" fmla="*/ 0 h 47"/>
                  <a:gd name="T36" fmla="*/ 22 w 36"/>
                  <a:gd name="T37" fmla="*/ 0 h 47"/>
                  <a:gd name="T38" fmla="*/ 21 w 36"/>
                  <a:gd name="T39" fmla="*/ 0 h 47"/>
                  <a:gd name="T40" fmla="*/ 20 w 36"/>
                  <a:gd name="T41" fmla="*/ 1 h 47"/>
                  <a:gd name="T42" fmla="*/ 19 w 36"/>
                  <a:gd name="T43" fmla="*/ 1 h 47"/>
                  <a:gd name="T44" fmla="*/ 19 w 36"/>
                  <a:gd name="T45" fmla="*/ 1 h 47"/>
                  <a:gd name="T46" fmla="*/ 17 w 36"/>
                  <a:gd name="T47" fmla="*/ 1 h 47"/>
                  <a:gd name="T48" fmla="*/ 8 w 36"/>
                  <a:gd name="T49" fmla="*/ 3 h 47"/>
                  <a:gd name="T50" fmla="*/ 5 w 36"/>
                  <a:gd name="T51" fmla="*/ 5 h 47"/>
                  <a:gd name="T52" fmla="*/ 3 w 36"/>
                  <a:gd name="T53" fmla="*/ 7 h 47"/>
                  <a:gd name="T54" fmla="*/ 2 w 36"/>
                  <a:gd name="T55" fmla="*/ 7 h 47"/>
                  <a:gd name="T56" fmla="*/ 3 w 36"/>
                  <a:gd name="T57" fmla="*/ 8 h 47"/>
                  <a:gd name="T58" fmla="*/ 4 w 36"/>
                  <a:gd name="T5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7">
                    <a:moveTo>
                      <a:pt x="4" y="10"/>
                    </a:moveTo>
                    <a:cubicBezTo>
                      <a:pt x="6" y="11"/>
                      <a:pt x="8" y="13"/>
                      <a:pt x="8" y="15"/>
                    </a:cubicBezTo>
                    <a:cubicBezTo>
                      <a:pt x="8" y="18"/>
                      <a:pt x="5" y="20"/>
                      <a:pt x="2" y="19"/>
                    </a:cubicBezTo>
                    <a:cubicBezTo>
                      <a:pt x="2" y="20"/>
                      <a:pt x="2" y="23"/>
                      <a:pt x="4" y="27"/>
                    </a:cubicBezTo>
                    <a:cubicBezTo>
                      <a:pt x="6" y="30"/>
                      <a:pt x="4" y="35"/>
                      <a:pt x="2" y="37"/>
                    </a:cubicBezTo>
                    <a:cubicBezTo>
                      <a:pt x="1" y="38"/>
                      <a:pt x="0" y="40"/>
                      <a:pt x="0" y="40"/>
                    </a:cubicBezTo>
                    <a:cubicBezTo>
                      <a:pt x="2" y="42"/>
                      <a:pt x="2" y="45"/>
                      <a:pt x="2" y="46"/>
                    </a:cubicBezTo>
                    <a:cubicBezTo>
                      <a:pt x="2" y="47"/>
                      <a:pt x="2" y="47"/>
                      <a:pt x="2" y="47"/>
                    </a:cubicBezTo>
                    <a:cubicBezTo>
                      <a:pt x="2" y="47"/>
                      <a:pt x="2" y="47"/>
                      <a:pt x="2" y="47"/>
                    </a:cubicBezTo>
                    <a:cubicBezTo>
                      <a:pt x="6" y="47"/>
                      <a:pt x="16" y="45"/>
                      <a:pt x="20" y="40"/>
                    </a:cubicBezTo>
                    <a:cubicBezTo>
                      <a:pt x="24" y="36"/>
                      <a:pt x="27" y="35"/>
                      <a:pt x="30" y="35"/>
                    </a:cubicBezTo>
                    <a:cubicBezTo>
                      <a:pt x="31" y="35"/>
                      <a:pt x="32" y="35"/>
                      <a:pt x="33" y="35"/>
                    </a:cubicBezTo>
                    <a:cubicBezTo>
                      <a:pt x="33" y="35"/>
                      <a:pt x="33" y="35"/>
                      <a:pt x="33" y="35"/>
                    </a:cubicBezTo>
                    <a:cubicBezTo>
                      <a:pt x="34" y="35"/>
                      <a:pt x="35" y="35"/>
                      <a:pt x="36" y="34"/>
                    </a:cubicBezTo>
                    <a:cubicBezTo>
                      <a:pt x="36" y="34"/>
                      <a:pt x="36" y="34"/>
                      <a:pt x="36" y="33"/>
                    </a:cubicBezTo>
                    <a:cubicBezTo>
                      <a:pt x="34" y="30"/>
                      <a:pt x="32" y="24"/>
                      <a:pt x="32" y="16"/>
                    </a:cubicBezTo>
                    <a:cubicBezTo>
                      <a:pt x="33" y="13"/>
                      <a:pt x="29" y="7"/>
                      <a:pt x="22" y="0"/>
                    </a:cubicBezTo>
                    <a:cubicBezTo>
                      <a:pt x="22" y="0"/>
                      <a:pt x="22" y="0"/>
                      <a:pt x="22" y="0"/>
                    </a:cubicBezTo>
                    <a:cubicBezTo>
                      <a:pt x="22" y="0"/>
                      <a:pt x="22" y="0"/>
                      <a:pt x="22" y="0"/>
                    </a:cubicBezTo>
                    <a:cubicBezTo>
                      <a:pt x="22" y="0"/>
                      <a:pt x="21" y="0"/>
                      <a:pt x="21" y="0"/>
                    </a:cubicBezTo>
                    <a:cubicBezTo>
                      <a:pt x="21" y="1"/>
                      <a:pt x="20" y="1"/>
                      <a:pt x="20" y="1"/>
                    </a:cubicBezTo>
                    <a:cubicBezTo>
                      <a:pt x="20" y="1"/>
                      <a:pt x="19" y="1"/>
                      <a:pt x="19" y="1"/>
                    </a:cubicBezTo>
                    <a:cubicBezTo>
                      <a:pt x="19" y="1"/>
                      <a:pt x="19" y="1"/>
                      <a:pt x="19" y="1"/>
                    </a:cubicBezTo>
                    <a:cubicBezTo>
                      <a:pt x="18" y="1"/>
                      <a:pt x="17" y="1"/>
                      <a:pt x="17" y="1"/>
                    </a:cubicBezTo>
                    <a:cubicBezTo>
                      <a:pt x="10" y="1"/>
                      <a:pt x="8" y="2"/>
                      <a:pt x="8" y="3"/>
                    </a:cubicBezTo>
                    <a:cubicBezTo>
                      <a:pt x="7" y="4"/>
                      <a:pt x="6" y="4"/>
                      <a:pt x="5" y="5"/>
                    </a:cubicBezTo>
                    <a:cubicBezTo>
                      <a:pt x="4" y="6"/>
                      <a:pt x="3" y="6"/>
                      <a:pt x="3" y="7"/>
                    </a:cubicBezTo>
                    <a:cubicBezTo>
                      <a:pt x="3" y="7"/>
                      <a:pt x="2" y="7"/>
                      <a:pt x="2" y="7"/>
                    </a:cubicBezTo>
                    <a:cubicBezTo>
                      <a:pt x="3" y="8"/>
                      <a:pt x="3" y="8"/>
                      <a:pt x="3" y="8"/>
                    </a:cubicBezTo>
                    <a:cubicBezTo>
                      <a:pt x="3" y="9"/>
                      <a:pt x="3" y="10"/>
                      <a:pt x="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3" name="Freeform 1118"/>
              <p:cNvSpPr>
                <a:spLocks/>
              </p:cNvSpPr>
              <p:nvPr/>
            </p:nvSpPr>
            <p:spPr bwMode="auto">
              <a:xfrm>
                <a:off x="4217" y="2032"/>
                <a:ext cx="39" cy="47"/>
              </a:xfrm>
              <a:custGeom>
                <a:avLst/>
                <a:gdLst>
                  <a:gd name="T0" fmla="*/ 29 w 40"/>
                  <a:gd name="T1" fmla="*/ 36 h 49"/>
                  <a:gd name="T2" fmla="*/ 28 w 40"/>
                  <a:gd name="T3" fmla="*/ 34 h 49"/>
                  <a:gd name="T4" fmla="*/ 28 w 40"/>
                  <a:gd name="T5" fmla="*/ 34 h 49"/>
                  <a:gd name="T6" fmla="*/ 28 w 40"/>
                  <a:gd name="T7" fmla="*/ 32 h 49"/>
                  <a:gd name="T8" fmla="*/ 28 w 40"/>
                  <a:gd name="T9" fmla="*/ 32 h 49"/>
                  <a:gd name="T10" fmla="*/ 28 w 40"/>
                  <a:gd name="T11" fmla="*/ 30 h 49"/>
                  <a:gd name="T12" fmla="*/ 33 w 40"/>
                  <a:gd name="T13" fmla="*/ 23 h 49"/>
                  <a:gd name="T14" fmla="*/ 40 w 40"/>
                  <a:gd name="T15" fmla="*/ 14 h 49"/>
                  <a:gd name="T16" fmla="*/ 34 w 40"/>
                  <a:gd name="T17" fmla="*/ 13 h 49"/>
                  <a:gd name="T18" fmla="*/ 21 w 40"/>
                  <a:gd name="T19" fmla="*/ 14 h 49"/>
                  <a:gd name="T20" fmla="*/ 21 w 40"/>
                  <a:gd name="T21" fmla="*/ 14 h 49"/>
                  <a:gd name="T22" fmla="*/ 20 w 40"/>
                  <a:gd name="T23" fmla="*/ 13 h 49"/>
                  <a:gd name="T24" fmla="*/ 14 w 40"/>
                  <a:gd name="T25" fmla="*/ 6 h 49"/>
                  <a:gd name="T26" fmla="*/ 8 w 40"/>
                  <a:gd name="T27" fmla="*/ 2 h 49"/>
                  <a:gd name="T28" fmla="*/ 3 w 40"/>
                  <a:gd name="T29" fmla="*/ 0 h 49"/>
                  <a:gd name="T30" fmla="*/ 2 w 40"/>
                  <a:gd name="T31" fmla="*/ 0 h 49"/>
                  <a:gd name="T32" fmla="*/ 0 w 40"/>
                  <a:gd name="T33" fmla="*/ 1 h 49"/>
                  <a:gd name="T34" fmla="*/ 0 w 40"/>
                  <a:gd name="T35" fmla="*/ 2 h 49"/>
                  <a:gd name="T36" fmla="*/ 3 w 40"/>
                  <a:gd name="T37" fmla="*/ 4 h 49"/>
                  <a:gd name="T38" fmla="*/ 8 w 40"/>
                  <a:gd name="T39" fmla="*/ 10 h 49"/>
                  <a:gd name="T40" fmla="*/ 3 w 40"/>
                  <a:gd name="T41" fmla="*/ 14 h 49"/>
                  <a:gd name="T42" fmla="*/ 2 w 40"/>
                  <a:gd name="T43" fmla="*/ 14 h 49"/>
                  <a:gd name="T44" fmla="*/ 5 w 40"/>
                  <a:gd name="T45" fmla="*/ 30 h 49"/>
                  <a:gd name="T46" fmla="*/ 5 w 40"/>
                  <a:gd name="T47" fmla="*/ 32 h 49"/>
                  <a:gd name="T48" fmla="*/ 5 w 40"/>
                  <a:gd name="T49" fmla="*/ 33 h 49"/>
                  <a:gd name="T50" fmla="*/ 6 w 40"/>
                  <a:gd name="T51" fmla="*/ 34 h 49"/>
                  <a:gd name="T52" fmla="*/ 6 w 40"/>
                  <a:gd name="T53" fmla="*/ 35 h 49"/>
                  <a:gd name="T54" fmla="*/ 6 w 40"/>
                  <a:gd name="T55" fmla="*/ 36 h 49"/>
                  <a:gd name="T56" fmla="*/ 7 w 40"/>
                  <a:gd name="T57" fmla="*/ 37 h 49"/>
                  <a:gd name="T58" fmla="*/ 7 w 40"/>
                  <a:gd name="T59" fmla="*/ 39 h 49"/>
                  <a:gd name="T60" fmla="*/ 7 w 40"/>
                  <a:gd name="T61" fmla="*/ 40 h 49"/>
                  <a:gd name="T62" fmla="*/ 8 w 40"/>
                  <a:gd name="T63" fmla="*/ 42 h 49"/>
                  <a:gd name="T64" fmla="*/ 8 w 40"/>
                  <a:gd name="T65" fmla="*/ 43 h 49"/>
                  <a:gd name="T66" fmla="*/ 8 w 40"/>
                  <a:gd name="T67" fmla="*/ 45 h 49"/>
                  <a:gd name="T68" fmla="*/ 8 w 40"/>
                  <a:gd name="T69" fmla="*/ 46 h 49"/>
                  <a:gd name="T70" fmla="*/ 8 w 40"/>
                  <a:gd name="T71" fmla="*/ 48 h 49"/>
                  <a:gd name="T72" fmla="*/ 9 w 40"/>
                  <a:gd name="T73" fmla="*/ 49 h 49"/>
                  <a:gd name="T74" fmla="*/ 9 w 40"/>
                  <a:gd name="T75" fmla="*/ 49 h 49"/>
                  <a:gd name="T76" fmla="*/ 9 w 40"/>
                  <a:gd name="T77" fmla="*/ 49 h 49"/>
                  <a:gd name="T78" fmla="*/ 14 w 40"/>
                  <a:gd name="T79" fmla="*/ 48 h 49"/>
                  <a:gd name="T80" fmla="*/ 21 w 40"/>
                  <a:gd name="T81" fmla="*/ 45 h 49"/>
                  <a:gd name="T82" fmla="*/ 30 w 40"/>
                  <a:gd name="T83" fmla="*/ 38 h 49"/>
                  <a:gd name="T84" fmla="*/ 30 w 40"/>
                  <a:gd name="T85" fmla="*/ 37 h 49"/>
                  <a:gd name="T86" fmla="*/ 29 w 40"/>
                  <a:gd name="T87" fmla="*/ 36 h 49"/>
                  <a:gd name="T88" fmla="*/ 29 w 40"/>
                  <a:gd name="T8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49">
                    <a:moveTo>
                      <a:pt x="29" y="36"/>
                    </a:moveTo>
                    <a:cubicBezTo>
                      <a:pt x="29" y="35"/>
                      <a:pt x="28" y="35"/>
                      <a:pt x="28" y="34"/>
                    </a:cubicBezTo>
                    <a:cubicBezTo>
                      <a:pt x="28" y="34"/>
                      <a:pt x="28" y="34"/>
                      <a:pt x="28" y="34"/>
                    </a:cubicBezTo>
                    <a:cubicBezTo>
                      <a:pt x="28" y="33"/>
                      <a:pt x="28" y="33"/>
                      <a:pt x="28" y="32"/>
                    </a:cubicBezTo>
                    <a:cubicBezTo>
                      <a:pt x="28" y="32"/>
                      <a:pt x="28" y="32"/>
                      <a:pt x="28" y="32"/>
                    </a:cubicBezTo>
                    <a:cubicBezTo>
                      <a:pt x="28" y="31"/>
                      <a:pt x="28" y="30"/>
                      <a:pt x="28" y="30"/>
                    </a:cubicBezTo>
                    <a:cubicBezTo>
                      <a:pt x="28" y="26"/>
                      <a:pt x="30" y="23"/>
                      <a:pt x="33" y="23"/>
                    </a:cubicBezTo>
                    <a:cubicBezTo>
                      <a:pt x="36" y="23"/>
                      <a:pt x="40" y="16"/>
                      <a:pt x="40" y="14"/>
                    </a:cubicBezTo>
                    <a:cubicBezTo>
                      <a:pt x="39" y="13"/>
                      <a:pt x="36" y="13"/>
                      <a:pt x="34" y="13"/>
                    </a:cubicBezTo>
                    <a:cubicBezTo>
                      <a:pt x="30" y="13"/>
                      <a:pt x="21" y="14"/>
                      <a:pt x="21" y="14"/>
                    </a:cubicBezTo>
                    <a:cubicBezTo>
                      <a:pt x="21" y="14"/>
                      <a:pt x="21" y="14"/>
                      <a:pt x="21" y="14"/>
                    </a:cubicBezTo>
                    <a:cubicBezTo>
                      <a:pt x="20" y="13"/>
                      <a:pt x="20" y="13"/>
                      <a:pt x="20" y="13"/>
                    </a:cubicBezTo>
                    <a:cubicBezTo>
                      <a:pt x="20" y="13"/>
                      <a:pt x="14" y="11"/>
                      <a:pt x="14" y="6"/>
                    </a:cubicBezTo>
                    <a:cubicBezTo>
                      <a:pt x="14" y="4"/>
                      <a:pt x="13" y="2"/>
                      <a:pt x="8" y="2"/>
                    </a:cubicBezTo>
                    <a:cubicBezTo>
                      <a:pt x="5" y="2"/>
                      <a:pt x="4" y="1"/>
                      <a:pt x="3" y="0"/>
                    </a:cubicBezTo>
                    <a:cubicBezTo>
                      <a:pt x="2" y="0"/>
                      <a:pt x="2" y="0"/>
                      <a:pt x="2" y="0"/>
                    </a:cubicBezTo>
                    <a:cubicBezTo>
                      <a:pt x="2" y="0"/>
                      <a:pt x="1" y="0"/>
                      <a:pt x="0" y="1"/>
                    </a:cubicBezTo>
                    <a:cubicBezTo>
                      <a:pt x="0" y="2"/>
                      <a:pt x="0" y="2"/>
                      <a:pt x="0" y="2"/>
                    </a:cubicBezTo>
                    <a:cubicBezTo>
                      <a:pt x="0" y="3"/>
                      <a:pt x="2" y="3"/>
                      <a:pt x="3" y="4"/>
                    </a:cubicBezTo>
                    <a:cubicBezTo>
                      <a:pt x="5" y="5"/>
                      <a:pt x="9" y="7"/>
                      <a:pt x="8" y="10"/>
                    </a:cubicBezTo>
                    <a:cubicBezTo>
                      <a:pt x="7" y="13"/>
                      <a:pt x="5" y="14"/>
                      <a:pt x="3" y="14"/>
                    </a:cubicBezTo>
                    <a:cubicBezTo>
                      <a:pt x="3" y="14"/>
                      <a:pt x="2" y="14"/>
                      <a:pt x="2" y="14"/>
                    </a:cubicBezTo>
                    <a:cubicBezTo>
                      <a:pt x="1" y="18"/>
                      <a:pt x="3" y="26"/>
                      <a:pt x="5" y="30"/>
                    </a:cubicBezTo>
                    <a:cubicBezTo>
                      <a:pt x="5" y="31"/>
                      <a:pt x="5" y="31"/>
                      <a:pt x="5" y="32"/>
                    </a:cubicBezTo>
                    <a:cubicBezTo>
                      <a:pt x="5" y="32"/>
                      <a:pt x="5" y="32"/>
                      <a:pt x="5" y="33"/>
                    </a:cubicBezTo>
                    <a:cubicBezTo>
                      <a:pt x="6" y="33"/>
                      <a:pt x="6" y="33"/>
                      <a:pt x="6" y="34"/>
                    </a:cubicBezTo>
                    <a:cubicBezTo>
                      <a:pt x="6" y="34"/>
                      <a:pt x="6" y="35"/>
                      <a:pt x="6" y="35"/>
                    </a:cubicBezTo>
                    <a:cubicBezTo>
                      <a:pt x="6" y="35"/>
                      <a:pt x="6" y="36"/>
                      <a:pt x="6" y="36"/>
                    </a:cubicBezTo>
                    <a:cubicBezTo>
                      <a:pt x="7" y="37"/>
                      <a:pt x="7" y="37"/>
                      <a:pt x="7" y="37"/>
                    </a:cubicBezTo>
                    <a:cubicBezTo>
                      <a:pt x="7" y="38"/>
                      <a:pt x="7" y="38"/>
                      <a:pt x="7" y="39"/>
                    </a:cubicBezTo>
                    <a:cubicBezTo>
                      <a:pt x="7" y="39"/>
                      <a:pt x="7" y="40"/>
                      <a:pt x="7" y="40"/>
                    </a:cubicBezTo>
                    <a:cubicBezTo>
                      <a:pt x="7" y="41"/>
                      <a:pt x="8" y="41"/>
                      <a:pt x="8" y="42"/>
                    </a:cubicBezTo>
                    <a:cubicBezTo>
                      <a:pt x="8" y="42"/>
                      <a:pt x="8" y="43"/>
                      <a:pt x="8" y="43"/>
                    </a:cubicBezTo>
                    <a:cubicBezTo>
                      <a:pt x="8" y="43"/>
                      <a:pt x="8" y="44"/>
                      <a:pt x="8" y="45"/>
                    </a:cubicBezTo>
                    <a:cubicBezTo>
                      <a:pt x="8" y="45"/>
                      <a:pt x="8" y="45"/>
                      <a:pt x="8" y="46"/>
                    </a:cubicBezTo>
                    <a:cubicBezTo>
                      <a:pt x="8" y="47"/>
                      <a:pt x="8" y="47"/>
                      <a:pt x="8" y="48"/>
                    </a:cubicBezTo>
                    <a:cubicBezTo>
                      <a:pt x="9" y="48"/>
                      <a:pt x="9" y="49"/>
                      <a:pt x="9" y="49"/>
                    </a:cubicBezTo>
                    <a:cubicBezTo>
                      <a:pt x="9" y="49"/>
                      <a:pt x="9" y="49"/>
                      <a:pt x="9" y="49"/>
                    </a:cubicBezTo>
                    <a:cubicBezTo>
                      <a:pt x="9" y="49"/>
                      <a:pt x="9" y="49"/>
                      <a:pt x="9" y="49"/>
                    </a:cubicBezTo>
                    <a:cubicBezTo>
                      <a:pt x="11" y="48"/>
                      <a:pt x="12" y="48"/>
                      <a:pt x="14" y="48"/>
                    </a:cubicBezTo>
                    <a:cubicBezTo>
                      <a:pt x="19" y="48"/>
                      <a:pt x="21" y="47"/>
                      <a:pt x="21" y="45"/>
                    </a:cubicBezTo>
                    <a:cubicBezTo>
                      <a:pt x="22" y="40"/>
                      <a:pt x="26" y="37"/>
                      <a:pt x="30" y="38"/>
                    </a:cubicBezTo>
                    <a:cubicBezTo>
                      <a:pt x="30" y="38"/>
                      <a:pt x="30" y="38"/>
                      <a:pt x="30" y="37"/>
                    </a:cubicBezTo>
                    <a:cubicBezTo>
                      <a:pt x="29" y="37"/>
                      <a:pt x="29" y="37"/>
                      <a:pt x="29" y="36"/>
                    </a:cubicBezTo>
                    <a:cubicBezTo>
                      <a:pt x="29" y="36"/>
                      <a:pt x="29" y="36"/>
                      <a:pt x="29"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4" name="Freeform 1119"/>
              <p:cNvSpPr>
                <a:spLocks/>
              </p:cNvSpPr>
              <p:nvPr/>
            </p:nvSpPr>
            <p:spPr bwMode="auto">
              <a:xfrm>
                <a:off x="4248" y="2063"/>
                <a:ext cx="10" cy="25"/>
              </a:xfrm>
              <a:custGeom>
                <a:avLst/>
                <a:gdLst>
                  <a:gd name="T0" fmla="*/ 10 w 11"/>
                  <a:gd name="T1" fmla="*/ 14 h 26"/>
                  <a:gd name="T2" fmla="*/ 10 w 11"/>
                  <a:gd name="T3" fmla="*/ 11 h 26"/>
                  <a:gd name="T4" fmla="*/ 10 w 11"/>
                  <a:gd name="T5" fmla="*/ 9 h 26"/>
                  <a:gd name="T6" fmla="*/ 8 w 11"/>
                  <a:gd name="T7" fmla="*/ 2 h 26"/>
                  <a:gd name="T8" fmla="*/ 8 w 11"/>
                  <a:gd name="T9" fmla="*/ 0 h 26"/>
                  <a:gd name="T10" fmla="*/ 7 w 11"/>
                  <a:gd name="T11" fmla="*/ 1 h 26"/>
                  <a:gd name="T12" fmla="*/ 1 w 11"/>
                  <a:gd name="T13" fmla="*/ 7 h 26"/>
                  <a:gd name="T14" fmla="*/ 0 w 11"/>
                  <a:gd name="T15" fmla="*/ 7 h 26"/>
                  <a:gd name="T16" fmla="*/ 6 w 11"/>
                  <a:gd name="T17" fmla="*/ 23 h 26"/>
                  <a:gd name="T18" fmla="*/ 7 w 11"/>
                  <a:gd name="T19" fmla="*/ 26 h 26"/>
                  <a:gd name="T20" fmla="*/ 8 w 11"/>
                  <a:gd name="T21" fmla="*/ 25 h 26"/>
                  <a:gd name="T22" fmla="*/ 8 w 11"/>
                  <a:gd name="T23" fmla="*/ 24 h 26"/>
                  <a:gd name="T24" fmla="*/ 11 w 11"/>
                  <a:gd name="T25" fmla="*/ 18 h 26"/>
                  <a:gd name="T26" fmla="*/ 10 w 11"/>
                  <a:gd name="T27" fmla="*/ 15 h 26"/>
                  <a:gd name="T28" fmla="*/ 10 w 11"/>
                  <a:gd name="T2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6">
                    <a:moveTo>
                      <a:pt x="10" y="14"/>
                    </a:moveTo>
                    <a:cubicBezTo>
                      <a:pt x="10" y="13"/>
                      <a:pt x="10" y="12"/>
                      <a:pt x="10" y="11"/>
                    </a:cubicBezTo>
                    <a:cubicBezTo>
                      <a:pt x="10" y="10"/>
                      <a:pt x="10" y="10"/>
                      <a:pt x="10" y="9"/>
                    </a:cubicBezTo>
                    <a:cubicBezTo>
                      <a:pt x="9" y="7"/>
                      <a:pt x="9" y="4"/>
                      <a:pt x="8" y="2"/>
                    </a:cubicBezTo>
                    <a:cubicBezTo>
                      <a:pt x="8" y="1"/>
                      <a:pt x="8" y="1"/>
                      <a:pt x="8" y="0"/>
                    </a:cubicBezTo>
                    <a:cubicBezTo>
                      <a:pt x="8" y="0"/>
                      <a:pt x="8" y="1"/>
                      <a:pt x="7" y="1"/>
                    </a:cubicBezTo>
                    <a:cubicBezTo>
                      <a:pt x="6" y="4"/>
                      <a:pt x="4" y="7"/>
                      <a:pt x="1" y="7"/>
                    </a:cubicBezTo>
                    <a:cubicBezTo>
                      <a:pt x="0" y="7"/>
                      <a:pt x="0" y="7"/>
                      <a:pt x="0" y="7"/>
                    </a:cubicBezTo>
                    <a:cubicBezTo>
                      <a:pt x="3" y="11"/>
                      <a:pt x="6" y="19"/>
                      <a:pt x="6" y="23"/>
                    </a:cubicBezTo>
                    <a:cubicBezTo>
                      <a:pt x="6" y="24"/>
                      <a:pt x="6" y="25"/>
                      <a:pt x="7" y="26"/>
                    </a:cubicBezTo>
                    <a:cubicBezTo>
                      <a:pt x="7" y="25"/>
                      <a:pt x="8" y="25"/>
                      <a:pt x="8" y="25"/>
                    </a:cubicBezTo>
                    <a:cubicBezTo>
                      <a:pt x="8" y="24"/>
                      <a:pt x="8" y="24"/>
                      <a:pt x="8" y="24"/>
                    </a:cubicBezTo>
                    <a:cubicBezTo>
                      <a:pt x="9" y="22"/>
                      <a:pt x="10" y="20"/>
                      <a:pt x="11" y="18"/>
                    </a:cubicBezTo>
                    <a:cubicBezTo>
                      <a:pt x="11" y="17"/>
                      <a:pt x="11" y="16"/>
                      <a:pt x="10" y="15"/>
                    </a:cubicBezTo>
                    <a:cubicBezTo>
                      <a:pt x="10" y="14"/>
                      <a:pt x="10" y="14"/>
                      <a:pt x="10"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5" name="Freeform 1120"/>
              <p:cNvSpPr>
                <a:spLocks/>
              </p:cNvSpPr>
              <p:nvPr/>
            </p:nvSpPr>
            <p:spPr bwMode="auto">
              <a:xfrm>
                <a:off x="4008" y="1922"/>
                <a:ext cx="294" cy="311"/>
              </a:xfrm>
              <a:custGeom>
                <a:avLst/>
                <a:gdLst>
                  <a:gd name="T0" fmla="*/ 267 w 308"/>
                  <a:gd name="T1" fmla="*/ 152 h 326"/>
                  <a:gd name="T2" fmla="*/ 280 w 308"/>
                  <a:gd name="T3" fmla="*/ 137 h 326"/>
                  <a:gd name="T4" fmla="*/ 293 w 308"/>
                  <a:gd name="T5" fmla="*/ 104 h 326"/>
                  <a:gd name="T6" fmla="*/ 307 w 308"/>
                  <a:gd name="T7" fmla="*/ 93 h 326"/>
                  <a:gd name="T8" fmla="*/ 304 w 308"/>
                  <a:gd name="T9" fmla="*/ 90 h 326"/>
                  <a:gd name="T10" fmla="*/ 300 w 308"/>
                  <a:gd name="T11" fmla="*/ 83 h 326"/>
                  <a:gd name="T12" fmla="*/ 276 w 308"/>
                  <a:gd name="T13" fmla="*/ 85 h 326"/>
                  <a:gd name="T14" fmla="*/ 261 w 308"/>
                  <a:gd name="T15" fmla="*/ 97 h 326"/>
                  <a:gd name="T16" fmla="*/ 258 w 308"/>
                  <a:gd name="T17" fmla="*/ 98 h 326"/>
                  <a:gd name="T18" fmla="*/ 258 w 308"/>
                  <a:gd name="T19" fmla="*/ 108 h 326"/>
                  <a:gd name="T20" fmla="*/ 242 w 308"/>
                  <a:gd name="T21" fmla="*/ 110 h 326"/>
                  <a:gd name="T22" fmla="*/ 227 w 308"/>
                  <a:gd name="T23" fmla="*/ 107 h 326"/>
                  <a:gd name="T24" fmla="*/ 224 w 308"/>
                  <a:gd name="T25" fmla="*/ 107 h 326"/>
                  <a:gd name="T26" fmla="*/ 222 w 308"/>
                  <a:gd name="T27" fmla="*/ 104 h 326"/>
                  <a:gd name="T28" fmla="*/ 222 w 308"/>
                  <a:gd name="T29" fmla="*/ 102 h 326"/>
                  <a:gd name="T30" fmla="*/ 221 w 308"/>
                  <a:gd name="T31" fmla="*/ 94 h 326"/>
                  <a:gd name="T32" fmla="*/ 218 w 308"/>
                  <a:gd name="T33" fmla="*/ 101 h 326"/>
                  <a:gd name="T34" fmla="*/ 188 w 308"/>
                  <a:gd name="T35" fmla="*/ 110 h 326"/>
                  <a:gd name="T36" fmla="*/ 162 w 308"/>
                  <a:gd name="T37" fmla="*/ 102 h 326"/>
                  <a:gd name="T38" fmla="*/ 136 w 308"/>
                  <a:gd name="T39" fmla="*/ 88 h 326"/>
                  <a:gd name="T40" fmla="*/ 135 w 308"/>
                  <a:gd name="T41" fmla="*/ 68 h 326"/>
                  <a:gd name="T42" fmla="*/ 136 w 308"/>
                  <a:gd name="T43" fmla="*/ 66 h 326"/>
                  <a:gd name="T44" fmla="*/ 132 w 308"/>
                  <a:gd name="T45" fmla="*/ 62 h 326"/>
                  <a:gd name="T46" fmla="*/ 112 w 308"/>
                  <a:gd name="T47" fmla="*/ 41 h 326"/>
                  <a:gd name="T48" fmla="*/ 121 w 308"/>
                  <a:gd name="T49" fmla="*/ 32 h 326"/>
                  <a:gd name="T50" fmla="*/ 116 w 308"/>
                  <a:gd name="T51" fmla="*/ 16 h 326"/>
                  <a:gd name="T52" fmla="*/ 116 w 308"/>
                  <a:gd name="T53" fmla="*/ 13 h 326"/>
                  <a:gd name="T54" fmla="*/ 106 w 308"/>
                  <a:gd name="T55" fmla="*/ 1 h 326"/>
                  <a:gd name="T56" fmla="*/ 102 w 308"/>
                  <a:gd name="T57" fmla="*/ 1 h 326"/>
                  <a:gd name="T58" fmla="*/ 97 w 308"/>
                  <a:gd name="T59" fmla="*/ 8 h 326"/>
                  <a:gd name="T60" fmla="*/ 83 w 308"/>
                  <a:gd name="T61" fmla="*/ 13 h 326"/>
                  <a:gd name="T62" fmla="*/ 64 w 308"/>
                  <a:gd name="T63" fmla="*/ 11 h 326"/>
                  <a:gd name="T64" fmla="*/ 67 w 308"/>
                  <a:gd name="T65" fmla="*/ 27 h 326"/>
                  <a:gd name="T66" fmla="*/ 79 w 308"/>
                  <a:gd name="T67" fmla="*/ 38 h 326"/>
                  <a:gd name="T68" fmla="*/ 68 w 308"/>
                  <a:gd name="T69" fmla="*/ 59 h 326"/>
                  <a:gd name="T70" fmla="*/ 53 w 308"/>
                  <a:gd name="T71" fmla="*/ 82 h 326"/>
                  <a:gd name="T72" fmla="*/ 36 w 308"/>
                  <a:gd name="T73" fmla="*/ 97 h 326"/>
                  <a:gd name="T74" fmla="*/ 23 w 308"/>
                  <a:gd name="T75" fmla="*/ 97 h 326"/>
                  <a:gd name="T76" fmla="*/ 21 w 308"/>
                  <a:gd name="T77" fmla="*/ 113 h 326"/>
                  <a:gd name="T78" fmla="*/ 8 w 308"/>
                  <a:gd name="T79" fmla="*/ 140 h 326"/>
                  <a:gd name="T80" fmla="*/ 2 w 308"/>
                  <a:gd name="T81" fmla="*/ 148 h 326"/>
                  <a:gd name="T82" fmla="*/ 9 w 308"/>
                  <a:gd name="T83" fmla="*/ 162 h 326"/>
                  <a:gd name="T84" fmla="*/ 43 w 308"/>
                  <a:gd name="T85" fmla="*/ 161 h 326"/>
                  <a:gd name="T86" fmla="*/ 50 w 308"/>
                  <a:gd name="T87" fmla="*/ 198 h 326"/>
                  <a:gd name="T88" fmla="*/ 73 w 308"/>
                  <a:gd name="T89" fmla="*/ 270 h 326"/>
                  <a:gd name="T90" fmla="*/ 106 w 308"/>
                  <a:gd name="T91" fmla="*/ 320 h 326"/>
                  <a:gd name="T92" fmla="*/ 127 w 308"/>
                  <a:gd name="T93" fmla="*/ 279 h 326"/>
                  <a:gd name="T94" fmla="*/ 145 w 308"/>
                  <a:gd name="T95" fmla="*/ 229 h 326"/>
                  <a:gd name="T96" fmla="*/ 198 w 308"/>
                  <a:gd name="T97" fmla="*/ 185 h 326"/>
                  <a:gd name="T98" fmla="*/ 224 w 308"/>
                  <a:gd name="T99" fmla="*/ 165 h 326"/>
                  <a:gd name="T100" fmla="*/ 223 w 308"/>
                  <a:gd name="T101" fmla="*/ 159 h 326"/>
                  <a:gd name="T102" fmla="*/ 221 w 308"/>
                  <a:gd name="T103" fmla="*/ 152 h 326"/>
                  <a:gd name="T104" fmla="*/ 217 w 308"/>
                  <a:gd name="T105" fmla="*/ 130 h 326"/>
                  <a:gd name="T106" fmla="*/ 216 w 308"/>
                  <a:gd name="T107" fmla="*/ 115 h 326"/>
                  <a:gd name="T108" fmla="*/ 240 w 308"/>
                  <a:gd name="T109" fmla="*/ 126 h 326"/>
                  <a:gd name="T110" fmla="*/ 252 w 308"/>
                  <a:gd name="T111" fmla="*/ 151 h 326"/>
                  <a:gd name="T112" fmla="*/ 265 w 308"/>
                  <a:gd name="T113" fmla="*/ 16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326">
                    <a:moveTo>
                      <a:pt x="265" y="162"/>
                    </a:moveTo>
                    <a:cubicBezTo>
                      <a:pt x="266" y="161"/>
                      <a:pt x="266" y="161"/>
                      <a:pt x="266" y="161"/>
                    </a:cubicBezTo>
                    <a:cubicBezTo>
                      <a:pt x="266" y="161"/>
                      <a:pt x="266" y="160"/>
                      <a:pt x="266" y="160"/>
                    </a:cubicBezTo>
                    <a:cubicBezTo>
                      <a:pt x="266" y="160"/>
                      <a:pt x="266" y="159"/>
                      <a:pt x="266" y="159"/>
                    </a:cubicBezTo>
                    <a:cubicBezTo>
                      <a:pt x="266" y="156"/>
                      <a:pt x="266" y="154"/>
                      <a:pt x="267" y="152"/>
                    </a:cubicBezTo>
                    <a:cubicBezTo>
                      <a:pt x="268" y="151"/>
                      <a:pt x="268" y="148"/>
                      <a:pt x="268" y="146"/>
                    </a:cubicBezTo>
                    <a:cubicBezTo>
                      <a:pt x="268" y="143"/>
                      <a:pt x="269" y="140"/>
                      <a:pt x="271" y="140"/>
                    </a:cubicBezTo>
                    <a:cubicBezTo>
                      <a:pt x="272" y="140"/>
                      <a:pt x="272" y="140"/>
                      <a:pt x="274" y="141"/>
                    </a:cubicBezTo>
                    <a:cubicBezTo>
                      <a:pt x="275" y="141"/>
                      <a:pt x="277" y="141"/>
                      <a:pt x="278" y="141"/>
                    </a:cubicBezTo>
                    <a:cubicBezTo>
                      <a:pt x="278" y="140"/>
                      <a:pt x="279" y="139"/>
                      <a:pt x="280" y="137"/>
                    </a:cubicBezTo>
                    <a:cubicBezTo>
                      <a:pt x="281" y="134"/>
                      <a:pt x="282" y="131"/>
                      <a:pt x="282" y="129"/>
                    </a:cubicBezTo>
                    <a:cubicBezTo>
                      <a:pt x="281" y="126"/>
                      <a:pt x="283" y="124"/>
                      <a:pt x="284" y="121"/>
                    </a:cubicBezTo>
                    <a:cubicBezTo>
                      <a:pt x="284" y="119"/>
                      <a:pt x="285" y="117"/>
                      <a:pt x="285" y="115"/>
                    </a:cubicBezTo>
                    <a:cubicBezTo>
                      <a:pt x="285" y="110"/>
                      <a:pt x="288" y="108"/>
                      <a:pt x="291" y="106"/>
                    </a:cubicBezTo>
                    <a:cubicBezTo>
                      <a:pt x="292" y="106"/>
                      <a:pt x="293" y="105"/>
                      <a:pt x="293" y="104"/>
                    </a:cubicBezTo>
                    <a:cubicBezTo>
                      <a:pt x="295" y="103"/>
                      <a:pt x="300" y="99"/>
                      <a:pt x="303" y="99"/>
                    </a:cubicBezTo>
                    <a:cubicBezTo>
                      <a:pt x="304" y="99"/>
                      <a:pt x="305" y="100"/>
                      <a:pt x="306" y="101"/>
                    </a:cubicBezTo>
                    <a:cubicBezTo>
                      <a:pt x="306" y="101"/>
                      <a:pt x="306" y="101"/>
                      <a:pt x="306" y="102"/>
                    </a:cubicBezTo>
                    <a:cubicBezTo>
                      <a:pt x="305" y="99"/>
                      <a:pt x="305" y="97"/>
                      <a:pt x="305" y="95"/>
                    </a:cubicBezTo>
                    <a:cubicBezTo>
                      <a:pt x="305" y="94"/>
                      <a:pt x="306" y="93"/>
                      <a:pt x="307" y="93"/>
                    </a:cubicBezTo>
                    <a:cubicBezTo>
                      <a:pt x="307" y="93"/>
                      <a:pt x="307" y="92"/>
                      <a:pt x="308" y="92"/>
                    </a:cubicBezTo>
                    <a:cubicBezTo>
                      <a:pt x="308" y="92"/>
                      <a:pt x="308" y="92"/>
                      <a:pt x="308" y="92"/>
                    </a:cubicBezTo>
                    <a:cubicBezTo>
                      <a:pt x="308" y="92"/>
                      <a:pt x="308" y="91"/>
                      <a:pt x="308" y="91"/>
                    </a:cubicBezTo>
                    <a:cubicBezTo>
                      <a:pt x="308" y="91"/>
                      <a:pt x="308" y="91"/>
                      <a:pt x="308" y="91"/>
                    </a:cubicBezTo>
                    <a:cubicBezTo>
                      <a:pt x="304" y="90"/>
                      <a:pt x="304" y="90"/>
                      <a:pt x="304" y="90"/>
                    </a:cubicBezTo>
                    <a:cubicBezTo>
                      <a:pt x="306" y="90"/>
                      <a:pt x="306" y="90"/>
                      <a:pt x="306" y="90"/>
                    </a:cubicBezTo>
                    <a:cubicBezTo>
                      <a:pt x="305" y="89"/>
                      <a:pt x="304" y="89"/>
                      <a:pt x="303" y="88"/>
                    </a:cubicBezTo>
                    <a:cubicBezTo>
                      <a:pt x="303" y="88"/>
                      <a:pt x="303" y="88"/>
                      <a:pt x="303" y="88"/>
                    </a:cubicBezTo>
                    <a:cubicBezTo>
                      <a:pt x="303" y="87"/>
                      <a:pt x="302" y="87"/>
                      <a:pt x="302" y="86"/>
                    </a:cubicBezTo>
                    <a:cubicBezTo>
                      <a:pt x="302" y="85"/>
                      <a:pt x="301" y="84"/>
                      <a:pt x="300" y="83"/>
                    </a:cubicBezTo>
                    <a:cubicBezTo>
                      <a:pt x="299" y="82"/>
                      <a:pt x="298" y="80"/>
                      <a:pt x="298" y="79"/>
                    </a:cubicBezTo>
                    <a:cubicBezTo>
                      <a:pt x="297" y="79"/>
                      <a:pt x="296" y="80"/>
                      <a:pt x="295" y="80"/>
                    </a:cubicBezTo>
                    <a:cubicBezTo>
                      <a:pt x="293" y="82"/>
                      <a:pt x="291" y="81"/>
                      <a:pt x="289" y="81"/>
                    </a:cubicBezTo>
                    <a:cubicBezTo>
                      <a:pt x="286" y="80"/>
                      <a:pt x="284" y="80"/>
                      <a:pt x="281" y="81"/>
                    </a:cubicBezTo>
                    <a:cubicBezTo>
                      <a:pt x="279" y="82"/>
                      <a:pt x="277" y="84"/>
                      <a:pt x="276" y="85"/>
                    </a:cubicBezTo>
                    <a:cubicBezTo>
                      <a:pt x="274" y="87"/>
                      <a:pt x="273" y="88"/>
                      <a:pt x="270" y="87"/>
                    </a:cubicBezTo>
                    <a:cubicBezTo>
                      <a:pt x="270" y="87"/>
                      <a:pt x="270" y="88"/>
                      <a:pt x="270" y="88"/>
                    </a:cubicBezTo>
                    <a:cubicBezTo>
                      <a:pt x="269" y="89"/>
                      <a:pt x="269" y="90"/>
                      <a:pt x="268" y="91"/>
                    </a:cubicBezTo>
                    <a:cubicBezTo>
                      <a:pt x="267" y="92"/>
                      <a:pt x="266" y="93"/>
                      <a:pt x="266" y="93"/>
                    </a:cubicBezTo>
                    <a:cubicBezTo>
                      <a:pt x="264" y="95"/>
                      <a:pt x="263" y="97"/>
                      <a:pt x="261" y="97"/>
                    </a:cubicBezTo>
                    <a:cubicBezTo>
                      <a:pt x="261" y="97"/>
                      <a:pt x="261" y="97"/>
                      <a:pt x="261" y="97"/>
                    </a:cubicBezTo>
                    <a:cubicBezTo>
                      <a:pt x="260" y="97"/>
                      <a:pt x="260" y="97"/>
                      <a:pt x="259" y="97"/>
                    </a:cubicBezTo>
                    <a:cubicBezTo>
                      <a:pt x="259" y="97"/>
                      <a:pt x="259" y="97"/>
                      <a:pt x="259" y="97"/>
                    </a:cubicBezTo>
                    <a:cubicBezTo>
                      <a:pt x="259" y="98"/>
                      <a:pt x="258" y="98"/>
                      <a:pt x="258" y="98"/>
                    </a:cubicBezTo>
                    <a:cubicBezTo>
                      <a:pt x="258" y="98"/>
                      <a:pt x="258" y="98"/>
                      <a:pt x="258" y="98"/>
                    </a:cubicBezTo>
                    <a:cubicBezTo>
                      <a:pt x="258" y="99"/>
                      <a:pt x="258" y="100"/>
                      <a:pt x="259" y="101"/>
                    </a:cubicBezTo>
                    <a:cubicBezTo>
                      <a:pt x="259" y="101"/>
                      <a:pt x="259" y="101"/>
                      <a:pt x="259" y="102"/>
                    </a:cubicBezTo>
                    <a:cubicBezTo>
                      <a:pt x="259" y="102"/>
                      <a:pt x="259" y="102"/>
                      <a:pt x="259" y="102"/>
                    </a:cubicBezTo>
                    <a:cubicBezTo>
                      <a:pt x="259" y="102"/>
                      <a:pt x="259" y="103"/>
                      <a:pt x="259" y="103"/>
                    </a:cubicBezTo>
                    <a:cubicBezTo>
                      <a:pt x="259" y="105"/>
                      <a:pt x="259" y="106"/>
                      <a:pt x="258" y="108"/>
                    </a:cubicBezTo>
                    <a:cubicBezTo>
                      <a:pt x="257" y="110"/>
                      <a:pt x="254" y="111"/>
                      <a:pt x="251" y="110"/>
                    </a:cubicBezTo>
                    <a:cubicBezTo>
                      <a:pt x="249" y="110"/>
                      <a:pt x="247" y="110"/>
                      <a:pt x="246" y="110"/>
                    </a:cubicBezTo>
                    <a:cubicBezTo>
                      <a:pt x="245" y="110"/>
                      <a:pt x="244" y="110"/>
                      <a:pt x="243" y="110"/>
                    </a:cubicBezTo>
                    <a:cubicBezTo>
                      <a:pt x="243" y="110"/>
                      <a:pt x="243" y="111"/>
                      <a:pt x="243" y="111"/>
                    </a:cubicBezTo>
                    <a:cubicBezTo>
                      <a:pt x="243" y="111"/>
                      <a:pt x="242" y="110"/>
                      <a:pt x="242" y="110"/>
                    </a:cubicBezTo>
                    <a:cubicBezTo>
                      <a:pt x="242" y="110"/>
                      <a:pt x="242" y="110"/>
                      <a:pt x="241" y="110"/>
                    </a:cubicBezTo>
                    <a:cubicBezTo>
                      <a:pt x="240" y="110"/>
                      <a:pt x="239" y="110"/>
                      <a:pt x="238" y="110"/>
                    </a:cubicBezTo>
                    <a:cubicBezTo>
                      <a:pt x="237" y="109"/>
                      <a:pt x="236" y="109"/>
                      <a:pt x="235" y="109"/>
                    </a:cubicBezTo>
                    <a:cubicBezTo>
                      <a:pt x="233" y="110"/>
                      <a:pt x="230" y="109"/>
                      <a:pt x="229" y="108"/>
                    </a:cubicBezTo>
                    <a:cubicBezTo>
                      <a:pt x="228" y="108"/>
                      <a:pt x="228" y="108"/>
                      <a:pt x="227" y="107"/>
                    </a:cubicBezTo>
                    <a:cubicBezTo>
                      <a:pt x="227" y="108"/>
                      <a:pt x="227" y="108"/>
                      <a:pt x="227" y="108"/>
                    </a:cubicBezTo>
                    <a:cubicBezTo>
                      <a:pt x="226" y="108"/>
                      <a:pt x="226" y="107"/>
                      <a:pt x="226" y="107"/>
                    </a:cubicBezTo>
                    <a:cubicBezTo>
                      <a:pt x="226" y="107"/>
                      <a:pt x="225" y="107"/>
                      <a:pt x="225" y="107"/>
                    </a:cubicBezTo>
                    <a:cubicBezTo>
                      <a:pt x="225" y="107"/>
                      <a:pt x="225" y="107"/>
                      <a:pt x="224" y="107"/>
                    </a:cubicBezTo>
                    <a:cubicBezTo>
                      <a:pt x="224" y="107"/>
                      <a:pt x="224" y="107"/>
                      <a:pt x="224" y="107"/>
                    </a:cubicBezTo>
                    <a:cubicBezTo>
                      <a:pt x="224" y="106"/>
                      <a:pt x="224" y="106"/>
                      <a:pt x="224" y="106"/>
                    </a:cubicBezTo>
                    <a:cubicBezTo>
                      <a:pt x="224" y="107"/>
                      <a:pt x="224" y="107"/>
                      <a:pt x="224" y="107"/>
                    </a:cubicBezTo>
                    <a:cubicBezTo>
                      <a:pt x="222" y="104"/>
                      <a:pt x="222" y="104"/>
                      <a:pt x="222" y="104"/>
                    </a:cubicBezTo>
                    <a:cubicBezTo>
                      <a:pt x="222" y="104"/>
                      <a:pt x="222" y="104"/>
                      <a:pt x="222" y="104"/>
                    </a:cubicBezTo>
                    <a:cubicBezTo>
                      <a:pt x="222" y="104"/>
                      <a:pt x="222" y="104"/>
                      <a:pt x="222" y="104"/>
                    </a:cubicBezTo>
                    <a:cubicBezTo>
                      <a:pt x="222" y="104"/>
                      <a:pt x="222" y="104"/>
                      <a:pt x="222" y="104"/>
                    </a:cubicBezTo>
                    <a:cubicBezTo>
                      <a:pt x="222" y="103"/>
                      <a:pt x="222" y="103"/>
                      <a:pt x="222" y="103"/>
                    </a:cubicBezTo>
                    <a:cubicBezTo>
                      <a:pt x="222" y="103"/>
                      <a:pt x="222" y="103"/>
                      <a:pt x="222" y="103"/>
                    </a:cubicBezTo>
                    <a:cubicBezTo>
                      <a:pt x="222" y="103"/>
                      <a:pt x="222" y="102"/>
                      <a:pt x="222" y="102"/>
                    </a:cubicBezTo>
                    <a:cubicBezTo>
                      <a:pt x="222" y="102"/>
                      <a:pt x="222" y="102"/>
                      <a:pt x="222" y="102"/>
                    </a:cubicBezTo>
                    <a:cubicBezTo>
                      <a:pt x="221" y="101"/>
                      <a:pt x="221" y="101"/>
                      <a:pt x="221" y="100"/>
                    </a:cubicBezTo>
                    <a:cubicBezTo>
                      <a:pt x="221" y="100"/>
                      <a:pt x="221" y="100"/>
                      <a:pt x="221" y="100"/>
                    </a:cubicBezTo>
                    <a:cubicBezTo>
                      <a:pt x="221" y="99"/>
                      <a:pt x="221" y="98"/>
                      <a:pt x="222" y="97"/>
                    </a:cubicBezTo>
                    <a:cubicBezTo>
                      <a:pt x="222" y="97"/>
                      <a:pt x="222" y="97"/>
                      <a:pt x="222" y="97"/>
                    </a:cubicBezTo>
                    <a:cubicBezTo>
                      <a:pt x="222" y="96"/>
                      <a:pt x="221" y="95"/>
                      <a:pt x="221" y="94"/>
                    </a:cubicBezTo>
                    <a:cubicBezTo>
                      <a:pt x="220" y="95"/>
                      <a:pt x="219" y="95"/>
                      <a:pt x="218" y="96"/>
                    </a:cubicBezTo>
                    <a:cubicBezTo>
                      <a:pt x="218" y="96"/>
                      <a:pt x="218" y="96"/>
                      <a:pt x="218" y="96"/>
                    </a:cubicBezTo>
                    <a:cubicBezTo>
                      <a:pt x="218" y="96"/>
                      <a:pt x="218" y="96"/>
                      <a:pt x="218" y="96"/>
                    </a:cubicBezTo>
                    <a:cubicBezTo>
                      <a:pt x="218" y="97"/>
                      <a:pt x="217" y="97"/>
                      <a:pt x="217" y="98"/>
                    </a:cubicBezTo>
                    <a:cubicBezTo>
                      <a:pt x="217" y="99"/>
                      <a:pt x="218" y="100"/>
                      <a:pt x="218" y="101"/>
                    </a:cubicBezTo>
                    <a:cubicBezTo>
                      <a:pt x="218" y="104"/>
                      <a:pt x="219" y="108"/>
                      <a:pt x="216" y="111"/>
                    </a:cubicBezTo>
                    <a:cubicBezTo>
                      <a:pt x="214" y="113"/>
                      <a:pt x="206" y="114"/>
                      <a:pt x="202" y="114"/>
                    </a:cubicBezTo>
                    <a:cubicBezTo>
                      <a:pt x="201" y="114"/>
                      <a:pt x="200" y="114"/>
                      <a:pt x="199" y="114"/>
                    </a:cubicBezTo>
                    <a:cubicBezTo>
                      <a:pt x="196" y="114"/>
                      <a:pt x="195" y="113"/>
                      <a:pt x="194" y="112"/>
                    </a:cubicBezTo>
                    <a:cubicBezTo>
                      <a:pt x="193" y="112"/>
                      <a:pt x="190" y="111"/>
                      <a:pt x="188" y="110"/>
                    </a:cubicBezTo>
                    <a:cubicBezTo>
                      <a:pt x="183" y="109"/>
                      <a:pt x="179" y="108"/>
                      <a:pt x="179" y="105"/>
                    </a:cubicBezTo>
                    <a:cubicBezTo>
                      <a:pt x="178" y="104"/>
                      <a:pt x="176" y="101"/>
                      <a:pt x="175" y="101"/>
                    </a:cubicBezTo>
                    <a:cubicBezTo>
                      <a:pt x="174" y="101"/>
                      <a:pt x="172" y="101"/>
                      <a:pt x="171" y="102"/>
                    </a:cubicBezTo>
                    <a:cubicBezTo>
                      <a:pt x="168" y="103"/>
                      <a:pt x="164" y="104"/>
                      <a:pt x="163" y="102"/>
                    </a:cubicBezTo>
                    <a:cubicBezTo>
                      <a:pt x="162" y="102"/>
                      <a:pt x="162" y="102"/>
                      <a:pt x="162" y="102"/>
                    </a:cubicBezTo>
                    <a:cubicBezTo>
                      <a:pt x="161" y="101"/>
                      <a:pt x="158" y="99"/>
                      <a:pt x="156" y="98"/>
                    </a:cubicBezTo>
                    <a:cubicBezTo>
                      <a:pt x="155" y="98"/>
                      <a:pt x="155" y="97"/>
                      <a:pt x="154" y="97"/>
                    </a:cubicBezTo>
                    <a:cubicBezTo>
                      <a:pt x="152" y="97"/>
                      <a:pt x="145" y="95"/>
                      <a:pt x="144" y="92"/>
                    </a:cubicBezTo>
                    <a:cubicBezTo>
                      <a:pt x="144" y="91"/>
                      <a:pt x="142" y="91"/>
                      <a:pt x="141" y="90"/>
                    </a:cubicBezTo>
                    <a:cubicBezTo>
                      <a:pt x="139" y="90"/>
                      <a:pt x="137" y="89"/>
                      <a:pt x="136" y="88"/>
                    </a:cubicBezTo>
                    <a:cubicBezTo>
                      <a:pt x="135" y="87"/>
                      <a:pt x="134" y="87"/>
                      <a:pt x="134" y="86"/>
                    </a:cubicBezTo>
                    <a:cubicBezTo>
                      <a:pt x="132" y="86"/>
                      <a:pt x="129" y="85"/>
                      <a:pt x="129" y="82"/>
                    </a:cubicBezTo>
                    <a:cubicBezTo>
                      <a:pt x="129" y="81"/>
                      <a:pt x="130" y="79"/>
                      <a:pt x="130" y="78"/>
                    </a:cubicBezTo>
                    <a:cubicBezTo>
                      <a:pt x="131" y="76"/>
                      <a:pt x="131" y="75"/>
                      <a:pt x="131" y="73"/>
                    </a:cubicBezTo>
                    <a:cubicBezTo>
                      <a:pt x="131" y="71"/>
                      <a:pt x="133" y="69"/>
                      <a:pt x="135" y="68"/>
                    </a:cubicBezTo>
                    <a:cubicBezTo>
                      <a:pt x="135" y="67"/>
                      <a:pt x="135" y="67"/>
                      <a:pt x="136" y="67"/>
                    </a:cubicBezTo>
                    <a:cubicBezTo>
                      <a:pt x="136" y="67"/>
                      <a:pt x="136" y="67"/>
                      <a:pt x="136" y="67"/>
                    </a:cubicBezTo>
                    <a:cubicBezTo>
                      <a:pt x="136" y="67"/>
                      <a:pt x="136" y="66"/>
                      <a:pt x="136" y="66"/>
                    </a:cubicBezTo>
                    <a:cubicBezTo>
                      <a:pt x="136" y="66"/>
                      <a:pt x="136" y="66"/>
                      <a:pt x="136" y="66"/>
                    </a:cubicBezTo>
                    <a:cubicBezTo>
                      <a:pt x="136" y="66"/>
                      <a:pt x="136" y="66"/>
                      <a:pt x="136" y="66"/>
                    </a:cubicBezTo>
                    <a:cubicBezTo>
                      <a:pt x="136" y="66"/>
                      <a:pt x="135" y="65"/>
                      <a:pt x="135" y="65"/>
                    </a:cubicBezTo>
                    <a:cubicBezTo>
                      <a:pt x="135" y="65"/>
                      <a:pt x="135" y="65"/>
                      <a:pt x="135" y="65"/>
                    </a:cubicBezTo>
                    <a:cubicBezTo>
                      <a:pt x="134" y="64"/>
                      <a:pt x="133" y="64"/>
                      <a:pt x="132" y="63"/>
                    </a:cubicBezTo>
                    <a:cubicBezTo>
                      <a:pt x="132" y="63"/>
                      <a:pt x="132" y="63"/>
                      <a:pt x="132" y="63"/>
                    </a:cubicBezTo>
                    <a:cubicBezTo>
                      <a:pt x="132" y="62"/>
                      <a:pt x="132" y="62"/>
                      <a:pt x="132" y="62"/>
                    </a:cubicBezTo>
                    <a:cubicBezTo>
                      <a:pt x="131" y="61"/>
                      <a:pt x="128" y="58"/>
                      <a:pt x="127" y="58"/>
                    </a:cubicBezTo>
                    <a:cubicBezTo>
                      <a:pt x="124" y="58"/>
                      <a:pt x="122" y="55"/>
                      <a:pt x="120" y="54"/>
                    </a:cubicBezTo>
                    <a:cubicBezTo>
                      <a:pt x="119" y="52"/>
                      <a:pt x="118" y="51"/>
                      <a:pt x="117" y="51"/>
                    </a:cubicBezTo>
                    <a:cubicBezTo>
                      <a:pt x="114" y="51"/>
                      <a:pt x="113" y="47"/>
                      <a:pt x="113" y="44"/>
                    </a:cubicBezTo>
                    <a:cubicBezTo>
                      <a:pt x="113" y="43"/>
                      <a:pt x="112" y="42"/>
                      <a:pt x="112" y="41"/>
                    </a:cubicBezTo>
                    <a:cubicBezTo>
                      <a:pt x="110" y="39"/>
                      <a:pt x="110" y="36"/>
                      <a:pt x="111" y="35"/>
                    </a:cubicBezTo>
                    <a:cubicBezTo>
                      <a:pt x="112" y="32"/>
                      <a:pt x="115" y="32"/>
                      <a:pt x="118" y="34"/>
                    </a:cubicBezTo>
                    <a:cubicBezTo>
                      <a:pt x="118" y="34"/>
                      <a:pt x="119" y="34"/>
                      <a:pt x="119" y="34"/>
                    </a:cubicBezTo>
                    <a:cubicBezTo>
                      <a:pt x="120" y="34"/>
                      <a:pt x="121" y="34"/>
                      <a:pt x="121" y="33"/>
                    </a:cubicBezTo>
                    <a:cubicBezTo>
                      <a:pt x="121" y="33"/>
                      <a:pt x="122" y="33"/>
                      <a:pt x="121" y="32"/>
                    </a:cubicBezTo>
                    <a:cubicBezTo>
                      <a:pt x="120" y="31"/>
                      <a:pt x="119" y="29"/>
                      <a:pt x="118" y="28"/>
                    </a:cubicBezTo>
                    <a:cubicBezTo>
                      <a:pt x="116" y="25"/>
                      <a:pt x="115" y="23"/>
                      <a:pt x="115" y="21"/>
                    </a:cubicBezTo>
                    <a:cubicBezTo>
                      <a:pt x="115" y="21"/>
                      <a:pt x="115" y="20"/>
                      <a:pt x="115" y="18"/>
                    </a:cubicBezTo>
                    <a:cubicBezTo>
                      <a:pt x="115" y="17"/>
                      <a:pt x="115" y="17"/>
                      <a:pt x="115" y="17"/>
                    </a:cubicBezTo>
                    <a:cubicBezTo>
                      <a:pt x="115" y="16"/>
                      <a:pt x="116" y="16"/>
                      <a:pt x="116" y="16"/>
                    </a:cubicBezTo>
                    <a:cubicBezTo>
                      <a:pt x="116" y="16"/>
                      <a:pt x="116" y="16"/>
                      <a:pt x="116" y="16"/>
                    </a:cubicBezTo>
                    <a:cubicBezTo>
                      <a:pt x="116" y="15"/>
                      <a:pt x="116" y="15"/>
                      <a:pt x="116" y="15"/>
                    </a:cubicBezTo>
                    <a:cubicBezTo>
                      <a:pt x="116" y="15"/>
                      <a:pt x="116" y="15"/>
                      <a:pt x="116" y="15"/>
                    </a:cubicBezTo>
                    <a:cubicBezTo>
                      <a:pt x="116" y="14"/>
                      <a:pt x="116" y="13"/>
                      <a:pt x="116" y="13"/>
                    </a:cubicBezTo>
                    <a:cubicBezTo>
                      <a:pt x="116" y="13"/>
                      <a:pt x="116" y="13"/>
                      <a:pt x="116" y="13"/>
                    </a:cubicBezTo>
                    <a:cubicBezTo>
                      <a:pt x="116" y="13"/>
                      <a:pt x="116" y="13"/>
                      <a:pt x="115" y="13"/>
                    </a:cubicBezTo>
                    <a:cubicBezTo>
                      <a:pt x="115" y="13"/>
                      <a:pt x="115" y="13"/>
                      <a:pt x="115" y="12"/>
                    </a:cubicBezTo>
                    <a:cubicBezTo>
                      <a:pt x="111" y="10"/>
                      <a:pt x="109" y="7"/>
                      <a:pt x="108" y="4"/>
                    </a:cubicBezTo>
                    <a:cubicBezTo>
                      <a:pt x="107" y="3"/>
                      <a:pt x="107" y="3"/>
                      <a:pt x="107" y="3"/>
                    </a:cubicBezTo>
                    <a:cubicBezTo>
                      <a:pt x="107" y="2"/>
                      <a:pt x="107" y="2"/>
                      <a:pt x="106" y="1"/>
                    </a:cubicBezTo>
                    <a:cubicBezTo>
                      <a:pt x="106" y="1"/>
                      <a:pt x="106" y="1"/>
                      <a:pt x="106" y="1"/>
                    </a:cubicBezTo>
                    <a:cubicBezTo>
                      <a:pt x="105" y="1"/>
                      <a:pt x="105" y="0"/>
                      <a:pt x="105" y="0"/>
                    </a:cubicBezTo>
                    <a:cubicBezTo>
                      <a:pt x="103" y="0"/>
                      <a:pt x="103" y="0"/>
                      <a:pt x="103" y="0"/>
                    </a:cubicBezTo>
                    <a:cubicBezTo>
                      <a:pt x="102" y="0"/>
                      <a:pt x="102" y="0"/>
                      <a:pt x="102" y="0"/>
                    </a:cubicBezTo>
                    <a:cubicBezTo>
                      <a:pt x="102" y="0"/>
                      <a:pt x="102" y="1"/>
                      <a:pt x="102" y="1"/>
                    </a:cubicBezTo>
                    <a:cubicBezTo>
                      <a:pt x="101" y="2"/>
                      <a:pt x="101" y="2"/>
                      <a:pt x="101" y="2"/>
                    </a:cubicBezTo>
                    <a:cubicBezTo>
                      <a:pt x="101" y="2"/>
                      <a:pt x="101" y="2"/>
                      <a:pt x="101" y="2"/>
                    </a:cubicBezTo>
                    <a:cubicBezTo>
                      <a:pt x="101" y="3"/>
                      <a:pt x="100" y="4"/>
                      <a:pt x="100" y="5"/>
                    </a:cubicBezTo>
                    <a:cubicBezTo>
                      <a:pt x="98" y="7"/>
                      <a:pt x="98" y="8"/>
                      <a:pt x="97" y="8"/>
                    </a:cubicBezTo>
                    <a:cubicBezTo>
                      <a:pt x="97" y="8"/>
                      <a:pt x="97" y="8"/>
                      <a:pt x="97" y="8"/>
                    </a:cubicBezTo>
                    <a:cubicBezTo>
                      <a:pt x="97" y="8"/>
                      <a:pt x="97" y="8"/>
                      <a:pt x="97" y="8"/>
                    </a:cubicBezTo>
                    <a:cubicBezTo>
                      <a:pt x="97" y="8"/>
                      <a:pt x="97" y="8"/>
                      <a:pt x="97" y="8"/>
                    </a:cubicBezTo>
                    <a:cubicBezTo>
                      <a:pt x="96" y="8"/>
                      <a:pt x="95" y="9"/>
                      <a:pt x="94" y="9"/>
                    </a:cubicBezTo>
                    <a:cubicBezTo>
                      <a:pt x="91" y="10"/>
                      <a:pt x="88" y="11"/>
                      <a:pt x="86" y="12"/>
                    </a:cubicBezTo>
                    <a:cubicBezTo>
                      <a:pt x="85" y="13"/>
                      <a:pt x="84" y="13"/>
                      <a:pt x="83" y="13"/>
                    </a:cubicBezTo>
                    <a:cubicBezTo>
                      <a:pt x="81" y="13"/>
                      <a:pt x="79" y="13"/>
                      <a:pt x="77" y="12"/>
                    </a:cubicBezTo>
                    <a:cubicBezTo>
                      <a:pt x="76" y="12"/>
                      <a:pt x="76" y="12"/>
                      <a:pt x="75" y="11"/>
                    </a:cubicBezTo>
                    <a:cubicBezTo>
                      <a:pt x="73" y="11"/>
                      <a:pt x="71" y="10"/>
                      <a:pt x="70" y="10"/>
                    </a:cubicBezTo>
                    <a:cubicBezTo>
                      <a:pt x="69" y="10"/>
                      <a:pt x="69" y="10"/>
                      <a:pt x="68" y="10"/>
                    </a:cubicBezTo>
                    <a:cubicBezTo>
                      <a:pt x="66" y="10"/>
                      <a:pt x="65" y="11"/>
                      <a:pt x="64" y="11"/>
                    </a:cubicBezTo>
                    <a:cubicBezTo>
                      <a:pt x="64" y="12"/>
                      <a:pt x="64" y="12"/>
                      <a:pt x="64" y="12"/>
                    </a:cubicBezTo>
                    <a:cubicBezTo>
                      <a:pt x="65" y="13"/>
                      <a:pt x="65" y="14"/>
                      <a:pt x="66" y="16"/>
                    </a:cubicBezTo>
                    <a:cubicBezTo>
                      <a:pt x="66" y="18"/>
                      <a:pt x="66" y="21"/>
                      <a:pt x="66" y="23"/>
                    </a:cubicBezTo>
                    <a:cubicBezTo>
                      <a:pt x="66" y="23"/>
                      <a:pt x="66" y="24"/>
                      <a:pt x="66" y="24"/>
                    </a:cubicBezTo>
                    <a:cubicBezTo>
                      <a:pt x="66" y="25"/>
                      <a:pt x="67" y="26"/>
                      <a:pt x="67" y="27"/>
                    </a:cubicBezTo>
                    <a:cubicBezTo>
                      <a:pt x="68" y="31"/>
                      <a:pt x="70" y="33"/>
                      <a:pt x="70" y="33"/>
                    </a:cubicBezTo>
                    <a:cubicBezTo>
                      <a:pt x="72" y="33"/>
                      <a:pt x="73" y="33"/>
                      <a:pt x="75" y="34"/>
                    </a:cubicBezTo>
                    <a:cubicBezTo>
                      <a:pt x="77" y="35"/>
                      <a:pt x="79" y="37"/>
                      <a:pt x="79" y="38"/>
                    </a:cubicBezTo>
                    <a:cubicBezTo>
                      <a:pt x="79" y="38"/>
                      <a:pt x="79" y="38"/>
                      <a:pt x="79" y="38"/>
                    </a:cubicBezTo>
                    <a:cubicBezTo>
                      <a:pt x="79" y="38"/>
                      <a:pt x="79" y="38"/>
                      <a:pt x="79" y="38"/>
                    </a:cubicBezTo>
                    <a:cubicBezTo>
                      <a:pt x="79" y="39"/>
                      <a:pt x="79" y="41"/>
                      <a:pt x="78" y="41"/>
                    </a:cubicBezTo>
                    <a:cubicBezTo>
                      <a:pt x="78" y="42"/>
                      <a:pt x="77" y="42"/>
                      <a:pt x="77" y="42"/>
                    </a:cubicBezTo>
                    <a:cubicBezTo>
                      <a:pt x="74" y="43"/>
                      <a:pt x="73" y="46"/>
                      <a:pt x="72" y="49"/>
                    </a:cubicBezTo>
                    <a:cubicBezTo>
                      <a:pt x="72" y="50"/>
                      <a:pt x="72" y="51"/>
                      <a:pt x="72" y="52"/>
                    </a:cubicBezTo>
                    <a:cubicBezTo>
                      <a:pt x="72" y="54"/>
                      <a:pt x="72" y="58"/>
                      <a:pt x="68" y="59"/>
                    </a:cubicBezTo>
                    <a:cubicBezTo>
                      <a:pt x="66" y="59"/>
                      <a:pt x="65" y="60"/>
                      <a:pt x="65" y="63"/>
                    </a:cubicBezTo>
                    <a:cubicBezTo>
                      <a:pt x="65" y="68"/>
                      <a:pt x="61" y="69"/>
                      <a:pt x="59" y="69"/>
                    </a:cubicBezTo>
                    <a:cubicBezTo>
                      <a:pt x="59" y="70"/>
                      <a:pt x="58" y="70"/>
                      <a:pt x="58" y="70"/>
                    </a:cubicBezTo>
                    <a:cubicBezTo>
                      <a:pt x="58" y="70"/>
                      <a:pt x="57" y="72"/>
                      <a:pt x="57" y="73"/>
                    </a:cubicBezTo>
                    <a:cubicBezTo>
                      <a:pt x="55" y="79"/>
                      <a:pt x="54" y="81"/>
                      <a:pt x="53" y="82"/>
                    </a:cubicBezTo>
                    <a:cubicBezTo>
                      <a:pt x="52" y="83"/>
                      <a:pt x="51" y="83"/>
                      <a:pt x="49" y="84"/>
                    </a:cubicBezTo>
                    <a:cubicBezTo>
                      <a:pt x="47" y="84"/>
                      <a:pt x="44" y="85"/>
                      <a:pt x="44" y="87"/>
                    </a:cubicBezTo>
                    <a:cubicBezTo>
                      <a:pt x="44" y="91"/>
                      <a:pt x="40" y="97"/>
                      <a:pt x="36" y="97"/>
                    </a:cubicBezTo>
                    <a:cubicBezTo>
                      <a:pt x="36" y="97"/>
                      <a:pt x="36" y="97"/>
                      <a:pt x="36" y="97"/>
                    </a:cubicBezTo>
                    <a:cubicBezTo>
                      <a:pt x="36" y="97"/>
                      <a:pt x="36" y="97"/>
                      <a:pt x="36" y="97"/>
                    </a:cubicBezTo>
                    <a:cubicBezTo>
                      <a:pt x="35" y="97"/>
                      <a:pt x="35" y="97"/>
                      <a:pt x="34" y="96"/>
                    </a:cubicBezTo>
                    <a:cubicBezTo>
                      <a:pt x="33" y="96"/>
                      <a:pt x="32" y="96"/>
                      <a:pt x="31" y="96"/>
                    </a:cubicBezTo>
                    <a:cubicBezTo>
                      <a:pt x="30" y="96"/>
                      <a:pt x="30" y="96"/>
                      <a:pt x="30" y="96"/>
                    </a:cubicBezTo>
                    <a:cubicBezTo>
                      <a:pt x="30" y="97"/>
                      <a:pt x="29" y="98"/>
                      <a:pt x="27" y="98"/>
                    </a:cubicBezTo>
                    <a:cubicBezTo>
                      <a:pt x="26" y="98"/>
                      <a:pt x="24" y="98"/>
                      <a:pt x="23" y="97"/>
                    </a:cubicBezTo>
                    <a:cubicBezTo>
                      <a:pt x="22" y="97"/>
                      <a:pt x="22" y="96"/>
                      <a:pt x="21" y="96"/>
                    </a:cubicBezTo>
                    <a:cubicBezTo>
                      <a:pt x="21" y="96"/>
                      <a:pt x="21" y="97"/>
                      <a:pt x="20" y="97"/>
                    </a:cubicBezTo>
                    <a:cubicBezTo>
                      <a:pt x="16" y="101"/>
                      <a:pt x="14" y="104"/>
                      <a:pt x="14" y="105"/>
                    </a:cubicBezTo>
                    <a:cubicBezTo>
                      <a:pt x="14" y="106"/>
                      <a:pt x="15" y="106"/>
                      <a:pt x="16" y="107"/>
                    </a:cubicBezTo>
                    <a:cubicBezTo>
                      <a:pt x="18" y="108"/>
                      <a:pt x="21" y="110"/>
                      <a:pt x="21" y="113"/>
                    </a:cubicBezTo>
                    <a:cubicBezTo>
                      <a:pt x="20" y="117"/>
                      <a:pt x="23" y="121"/>
                      <a:pt x="25" y="123"/>
                    </a:cubicBezTo>
                    <a:cubicBezTo>
                      <a:pt x="27" y="125"/>
                      <a:pt x="32" y="132"/>
                      <a:pt x="29" y="136"/>
                    </a:cubicBezTo>
                    <a:cubicBezTo>
                      <a:pt x="27" y="139"/>
                      <a:pt x="24" y="140"/>
                      <a:pt x="19" y="139"/>
                    </a:cubicBezTo>
                    <a:cubicBezTo>
                      <a:pt x="18" y="139"/>
                      <a:pt x="17" y="139"/>
                      <a:pt x="16" y="139"/>
                    </a:cubicBezTo>
                    <a:cubicBezTo>
                      <a:pt x="15" y="140"/>
                      <a:pt x="12" y="140"/>
                      <a:pt x="8" y="140"/>
                    </a:cubicBezTo>
                    <a:cubicBezTo>
                      <a:pt x="8" y="139"/>
                      <a:pt x="7" y="139"/>
                      <a:pt x="7" y="139"/>
                    </a:cubicBezTo>
                    <a:cubicBezTo>
                      <a:pt x="4" y="139"/>
                      <a:pt x="3" y="141"/>
                      <a:pt x="2" y="143"/>
                    </a:cubicBezTo>
                    <a:cubicBezTo>
                      <a:pt x="1" y="144"/>
                      <a:pt x="1" y="144"/>
                      <a:pt x="1" y="145"/>
                    </a:cubicBezTo>
                    <a:cubicBezTo>
                      <a:pt x="0" y="145"/>
                      <a:pt x="0" y="145"/>
                      <a:pt x="0" y="145"/>
                    </a:cubicBezTo>
                    <a:cubicBezTo>
                      <a:pt x="1" y="146"/>
                      <a:pt x="2" y="147"/>
                      <a:pt x="2" y="148"/>
                    </a:cubicBezTo>
                    <a:cubicBezTo>
                      <a:pt x="4" y="150"/>
                      <a:pt x="6" y="152"/>
                      <a:pt x="9" y="153"/>
                    </a:cubicBezTo>
                    <a:cubicBezTo>
                      <a:pt x="11" y="154"/>
                      <a:pt x="14" y="153"/>
                      <a:pt x="16" y="153"/>
                    </a:cubicBezTo>
                    <a:cubicBezTo>
                      <a:pt x="17" y="152"/>
                      <a:pt x="18" y="152"/>
                      <a:pt x="19" y="152"/>
                    </a:cubicBezTo>
                    <a:cubicBezTo>
                      <a:pt x="21" y="152"/>
                      <a:pt x="22" y="153"/>
                      <a:pt x="22" y="156"/>
                    </a:cubicBezTo>
                    <a:cubicBezTo>
                      <a:pt x="22" y="161"/>
                      <a:pt x="15" y="161"/>
                      <a:pt x="9" y="162"/>
                    </a:cubicBezTo>
                    <a:cubicBezTo>
                      <a:pt x="9" y="162"/>
                      <a:pt x="8" y="162"/>
                      <a:pt x="7" y="162"/>
                    </a:cubicBezTo>
                    <a:cubicBezTo>
                      <a:pt x="11" y="167"/>
                      <a:pt x="23" y="180"/>
                      <a:pt x="28" y="179"/>
                    </a:cubicBezTo>
                    <a:cubicBezTo>
                      <a:pt x="34" y="178"/>
                      <a:pt x="38" y="172"/>
                      <a:pt x="39" y="170"/>
                    </a:cubicBezTo>
                    <a:cubicBezTo>
                      <a:pt x="38" y="169"/>
                      <a:pt x="37" y="168"/>
                      <a:pt x="38" y="166"/>
                    </a:cubicBezTo>
                    <a:cubicBezTo>
                      <a:pt x="38" y="164"/>
                      <a:pt x="41" y="161"/>
                      <a:pt x="43" y="161"/>
                    </a:cubicBezTo>
                    <a:cubicBezTo>
                      <a:pt x="44" y="161"/>
                      <a:pt x="44" y="161"/>
                      <a:pt x="45" y="161"/>
                    </a:cubicBezTo>
                    <a:cubicBezTo>
                      <a:pt x="47" y="162"/>
                      <a:pt x="47" y="165"/>
                      <a:pt x="47" y="168"/>
                    </a:cubicBezTo>
                    <a:cubicBezTo>
                      <a:pt x="47" y="170"/>
                      <a:pt x="47" y="173"/>
                      <a:pt x="48" y="173"/>
                    </a:cubicBezTo>
                    <a:cubicBezTo>
                      <a:pt x="52" y="176"/>
                      <a:pt x="50" y="181"/>
                      <a:pt x="49" y="186"/>
                    </a:cubicBezTo>
                    <a:cubicBezTo>
                      <a:pt x="48" y="188"/>
                      <a:pt x="49" y="193"/>
                      <a:pt x="50" y="198"/>
                    </a:cubicBezTo>
                    <a:cubicBezTo>
                      <a:pt x="50" y="200"/>
                      <a:pt x="51" y="202"/>
                      <a:pt x="51" y="204"/>
                    </a:cubicBezTo>
                    <a:cubicBezTo>
                      <a:pt x="51" y="206"/>
                      <a:pt x="52" y="209"/>
                      <a:pt x="53" y="212"/>
                    </a:cubicBezTo>
                    <a:cubicBezTo>
                      <a:pt x="54" y="216"/>
                      <a:pt x="55" y="220"/>
                      <a:pt x="56" y="224"/>
                    </a:cubicBezTo>
                    <a:cubicBezTo>
                      <a:pt x="57" y="232"/>
                      <a:pt x="62" y="245"/>
                      <a:pt x="66" y="254"/>
                    </a:cubicBezTo>
                    <a:cubicBezTo>
                      <a:pt x="69" y="258"/>
                      <a:pt x="71" y="265"/>
                      <a:pt x="73" y="270"/>
                    </a:cubicBezTo>
                    <a:cubicBezTo>
                      <a:pt x="74" y="276"/>
                      <a:pt x="76" y="281"/>
                      <a:pt x="77" y="283"/>
                    </a:cubicBezTo>
                    <a:cubicBezTo>
                      <a:pt x="80" y="286"/>
                      <a:pt x="88" y="299"/>
                      <a:pt x="88" y="307"/>
                    </a:cubicBezTo>
                    <a:cubicBezTo>
                      <a:pt x="88" y="314"/>
                      <a:pt x="96" y="324"/>
                      <a:pt x="98" y="326"/>
                    </a:cubicBezTo>
                    <a:cubicBezTo>
                      <a:pt x="99" y="326"/>
                      <a:pt x="99" y="326"/>
                      <a:pt x="99" y="326"/>
                    </a:cubicBezTo>
                    <a:cubicBezTo>
                      <a:pt x="101" y="326"/>
                      <a:pt x="105" y="323"/>
                      <a:pt x="106" y="320"/>
                    </a:cubicBezTo>
                    <a:cubicBezTo>
                      <a:pt x="107" y="317"/>
                      <a:pt x="110" y="315"/>
                      <a:pt x="112" y="313"/>
                    </a:cubicBezTo>
                    <a:cubicBezTo>
                      <a:pt x="114" y="312"/>
                      <a:pt x="116" y="311"/>
                      <a:pt x="116" y="310"/>
                    </a:cubicBezTo>
                    <a:cubicBezTo>
                      <a:pt x="117" y="307"/>
                      <a:pt x="117" y="301"/>
                      <a:pt x="122" y="300"/>
                    </a:cubicBezTo>
                    <a:cubicBezTo>
                      <a:pt x="123" y="300"/>
                      <a:pt x="124" y="299"/>
                      <a:pt x="124" y="294"/>
                    </a:cubicBezTo>
                    <a:cubicBezTo>
                      <a:pt x="124" y="290"/>
                      <a:pt x="124" y="283"/>
                      <a:pt x="127" y="279"/>
                    </a:cubicBezTo>
                    <a:cubicBezTo>
                      <a:pt x="130" y="275"/>
                      <a:pt x="130" y="266"/>
                      <a:pt x="129" y="262"/>
                    </a:cubicBezTo>
                    <a:cubicBezTo>
                      <a:pt x="127" y="258"/>
                      <a:pt x="128" y="251"/>
                      <a:pt x="130" y="247"/>
                    </a:cubicBezTo>
                    <a:cubicBezTo>
                      <a:pt x="130" y="245"/>
                      <a:pt x="130" y="244"/>
                      <a:pt x="131" y="243"/>
                    </a:cubicBezTo>
                    <a:cubicBezTo>
                      <a:pt x="131" y="240"/>
                      <a:pt x="132" y="236"/>
                      <a:pt x="135" y="236"/>
                    </a:cubicBezTo>
                    <a:cubicBezTo>
                      <a:pt x="138" y="236"/>
                      <a:pt x="142" y="233"/>
                      <a:pt x="145" y="229"/>
                    </a:cubicBezTo>
                    <a:cubicBezTo>
                      <a:pt x="148" y="226"/>
                      <a:pt x="153" y="222"/>
                      <a:pt x="158" y="219"/>
                    </a:cubicBezTo>
                    <a:cubicBezTo>
                      <a:pt x="160" y="217"/>
                      <a:pt x="162" y="216"/>
                      <a:pt x="163" y="215"/>
                    </a:cubicBezTo>
                    <a:cubicBezTo>
                      <a:pt x="167" y="212"/>
                      <a:pt x="177" y="202"/>
                      <a:pt x="180" y="197"/>
                    </a:cubicBezTo>
                    <a:cubicBezTo>
                      <a:pt x="183" y="194"/>
                      <a:pt x="187" y="192"/>
                      <a:pt x="191" y="190"/>
                    </a:cubicBezTo>
                    <a:cubicBezTo>
                      <a:pt x="193" y="188"/>
                      <a:pt x="196" y="187"/>
                      <a:pt x="198" y="185"/>
                    </a:cubicBezTo>
                    <a:cubicBezTo>
                      <a:pt x="200" y="183"/>
                      <a:pt x="200" y="181"/>
                      <a:pt x="200" y="179"/>
                    </a:cubicBezTo>
                    <a:cubicBezTo>
                      <a:pt x="200" y="177"/>
                      <a:pt x="201" y="176"/>
                      <a:pt x="201" y="175"/>
                    </a:cubicBezTo>
                    <a:cubicBezTo>
                      <a:pt x="202" y="167"/>
                      <a:pt x="223" y="166"/>
                      <a:pt x="223" y="166"/>
                    </a:cubicBezTo>
                    <a:cubicBezTo>
                      <a:pt x="223" y="166"/>
                      <a:pt x="223" y="166"/>
                      <a:pt x="224" y="166"/>
                    </a:cubicBezTo>
                    <a:cubicBezTo>
                      <a:pt x="224" y="166"/>
                      <a:pt x="224" y="166"/>
                      <a:pt x="224" y="165"/>
                    </a:cubicBezTo>
                    <a:cubicBezTo>
                      <a:pt x="224" y="165"/>
                      <a:pt x="224" y="165"/>
                      <a:pt x="224" y="164"/>
                    </a:cubicBezTo>
                    <a:cubicBezTo>
                      <a:pt x="223" y="164"/>
                      <a:pt x="223" y="163"/>
                      <a:pt x="223" y="163"/>
                    </a:cubicBezTo>
                    <a:cubicBezTo>
                      <a:pt x="223" y="162"/>
                      <a:pt x="223" y="162"/>
                      <a:pt x="223" y="161"/>
                    </a:cubicBezTo>
                    <a:cubicBezTo>
                      <a:pt x="223" y="161"/>
                      <a:pt x="223" y="160"/>
                      <a:pt x="223" y="160"/>
                    </a:cubicBezTo>
                    <a:cubicBezTo>
                      <a:pt x="223" y="160"/>
                      <a:pt x="223" y="159"/>
                      <a:pt x="223" y="159"/>
                    </a:cubicBezTo>
                    <a:cubicBezTo>
                      <a:pt x="223" y="158"/>
                      <a:pt x="223" y="158"/>
                      <a:pt x="222" y="157"/>
                    </a:cubicBezTo>
                    <a:cubicBezTo>
                      <a:pt x="222" y="157"/>
                      <a:pt x="222" y="156"/>
                      <a:pt x="222" y="156"/>
                    </a:cubicBezTo>
                    <a:cubicBezTo>
                      <a:pt x="222" y="156"/>
                      <a:pt x="222" y="155"/>
                      <a:pt x="222" y="155"/>
                    </a:cubicBezTo>
                    <a:cubicBezTo>
                      <a:pt x="222" y="154"/>
                      <a:pt x="222" y="154"/>
                      <a:pt x="222" y="154"/>
                    </a:cubicBezTo>
                    <a:cubicBezTo>
                      <a:pt x="222" y="153"/>
                      <a:pt x="221" y="153"/>
                      <a:pt x="221" y="152"/>
                    </a:cubicBezTo>
                    <a:cubicBezTo>
                      <a:pt x="221" y="152"/>
                      <a:pt x="221" y="152"/>
                      <a:pt x="221" y="151"/>
                    </a:cubicBezTo>
                    <a:cubicBezTo>
                      <a:pt x="221" y="151"/>
                      <a:pt x="221" y="150"/>
                      <a:pt x="221" y="150"/>
                    </a:cubicBezTo>
                    <a:cubicBezTo>
                      <a:pt x="221" y="150"/>
                      <a:pt x="221" y="150"/>
                      <a:pt x="220" y="150"/>
                    </a:cubicBezTo>
                    <a:cubicBezTo>
                      <a:pt x="220" y="149"/>
                      <a:pt x="220" y="148"/>
                      <a:pt x="220" y="148"/>
                    </a:cubicBezTo>
                    <a:cubicBezTo>
                      <a:pt x="218" y="143"/>
                      <a:pt x="216" y="134"/>
                      <a:pt x="217" y="130"/>
                    </a:cubicBezTo>
                    <a:cubicBezTo>
                      <a:pt x="218" y="127"/>
                      <a:pt x="220" y="127"/>
                      <a:pt x="221" y="126"/>
                    </a:cubicBezTo>
                    <a:cubicBezTo>
                      <a:pt x="223" y="126"/>
                      <a:pt x="223" y="126"/>
                      <a:pt x="223" y="125"/>
                    </a:cubicBezTo>
                    <a:cubicBezTo>
                      <a:pt x="223" y="125"/>
                      <a:pt x="221" y="124"/>
                      <a:pt x="220" y="124"/>
                    </a:cubicBezTo>
                    <a:cubicBezTo>
                      <a:pt x="218" y="123"/>
                      <a:pt x="216" y="121"/>
                      <a:pt x="215" y="119"/>
                    </a:cubicBezTo>
                    <a:cubicBezTo>
                      <a:pt x="215" y="118"/>
                      <a:pt x="215" y="116"/>
                      <a:pt x="216" y="115"/>
                    </a:cubicBezTo>
                    <a:cubicBezTo>
                      <a:pt x="217" y="113"/>
                      <a:pt x="219" y="112"/>
                      <a:pt x="221" y="112"/>
                    </a:cubicBezTo>
                    <a:cubicBezTo>
                      <a:pt x="222" y="112"/>
                      <a:pt x="223" y="112"/>
                      <a:pt x="224" y="113"/>
                    </a:cubicBezTo>
                    <a:cubicBezTo>
                      <a:pt x="225" y="114"/>
                      <a:pt x="226" y="114"/>
                      <a:pt x="227" y="114"/>
                    </a:cubicBezTo>
                    <a:cubicBezTo>
                      <a:pt x="233" y="114"/>
                      <a:pt x="237" y="117"/>
                      <a:pt x="237" y="122"/>
                    </a:cubicBezTo>
                    <a:cubicBezTo>
                      <a:pt x="237" y="123"/>
                      <a:pt x="239" y="125"/>
                      <a:pt x="240" y="126"/>
                    </a:cubicBezTo>
                    <a:cubicBezTo>
                      <a:pt x="242" y="125"/>
                      <a:pt x="249" y="125"/>
                      <a:pt x="253" y="125"/>
                    </a:cubicBezTo>
                    <a:cubicBezTo>
                      <a:pt x="257" y="125"/>
                      <a:pt x="263" y="125"/>
                      <a:pt x="263" y="130"/>
                    </a:cubicBezTo>
                    <a:cubicBezTo>
                      <a:pt x="263" y="133"/>
                      <a:pt x="258" y="143"/>
                      <a:pt x="252" y="143"/>
                    </a:cubicBezTo>
                    <a:cubicBezTo>
                      <a:pt x="252" y="143"/>
                      <a:pt x="251" y="144"/>
                      <a:pt x="251" y="146"/>
                    </a:cubicBezTo>
                    <a:cubicBezTo>
                      <a:pt x="251" y="149"/>
                      <a:pt x="251" y="151"/>
                      <a:pt x="252" y="151"/>
                    </a:cubicBezTo>
                    <a:cubicBezTo>
                      <a:pt x="252" y="151"/>
                      <a:pt x="254" y="149"/>
                      <a:pt x="255" y="148"/>
                    </a:cubicBezTo>
                    <a:cubicBezTo>
                      <a:pt x="255" y="147"/>
                      <a:pt x="255" y="147"/>
                      <a:pt x="255" y="147"/>
                    </a:cubicBezTo>
                    <a:cubicBezTo>
                      <a:pt x="256" y="145"/>
                      <a:pt x="258" y="142"/>
                      <a:pt x="260" y="142"/>
                    </a:cubicBezTo>
                    <a:cubicBezTo>
                      <a:pt x="262" y="142"/>
                      <a:pt x="263" y="146"/>
                      <a:pt x="265" y="157"/>
                    </a:cubicBezTo>
                    <a:cubicBezTo>
                      <a:pt x="265" y="158"/>
                      <a:pt x="265" y="160"/>
                      <a:pt x="265" y="162"/>
                    </a:cubicBezTo>
                    <a:cubicBezTo>
                      <a:pt x="265" y="162"/>
                      <a:pt x="265" y="162"/>
                      <a:pt x="265" y="162"/>
                    </a:cubicBezTo>
                    <a:cubicBezTo>
                      <a:pt x="265" y="162"/>
                      <a:pt x="265" y="162"/>
                      <a:pt x="265" y="1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6" name="Freeform 1121"/>
              <p:cNvSpPr>
                <a:spLocks/>
              </p:cNvSpPr>
              <p:nvPr/>
            </p:nvSpPr>
            <p:spPr bwMode="auto">
              <a:xfrm>
                <a:off x="4021" y="1823"/>
                <a:ext cx="112" cy="46"/>
              </a:xfrm>
              <a:custGeom>
                <a:avLst/>
                <a:gdLst>
                  <a:gd name="T0" fmla="*/ 117 w 118"/>
                  <a:gd name="T1" fmla="*/ 12 h 48"/>
                  <a:gd name="T2" fmla="*/ 116 w 118"/>
                  <a:gd name="T3" fmla="*/ 12 h 48"/>
                  <a:gd name="T4" fmla="*/ 109 w 118"/>
                  <a:gd name="T5" fmla="*/ 9 h 48"/>
                  <a:gd name="T6" fmla="*/ 105 w 118"/>
                  <a:gd name="T7" fmla="*/ 7 h 48"/>
                  <a:gd name="T8" fmla="*/ 77 w 118"/>
                  <a:gd name="T9" fmla="*/ 4 h 48"/>
                  <a:gd name="T10" fmla="*/ 56 w 118"/>
                  <a:gd name="T11" fmla="*/ 1 h 48"/>
                  <a:gd name="T12" fmla="*/ 53 w 118"/>
                  <a:gd name="T13" fmla="*/ 0 h 48"/>
                  <a:gd name="T14" fmla="*/ 41 w 118"/>
                  <a:gd name="T15" fmla="*/ 9 h 48"/>
                  <a:gd name="T16" fmla="*/ 25 w 118"/>
                  <a:gd name="T17" fmla="*/ 5 h 48"/>
                  <a:gd name="T18" fmla="*/ 13 w 118"/>
                  <a:gd name="T19" fmla="*/ 15 h 48"/>
                  <a:gd name="T20" fmla="*/ 12 w 118"/>
                  <a:gd name="T21" fmla="*/ 16 h 48"/>
                  <a:gd name="T22" fmla="*/ 11 w 118"/>
                  <a:gd name="T23" fmla="*/ 18 h 48"/>
                  <a:gd name="T24" fmla="*/ 14 w 118"/>
                  <a:gd name="T25" fmla="*/ 22 h 48"/>
                  <a:gd name="T26" fmla="*/ 20 w 118"/>
                  <a:gd name="T27" fmla="*/ 22 h 48"/>
                  <a:gd name="T28" fmla="*/ 39 w 118"/>
                  <a:gd name="T29" fmla="*/ 28 h 48"/>
                  <a:gd name="T30" fmla="*/ 38 w 118"/>
                  <a:gd name="T31" fmla="*/ 35 h 48"/>
                  <a:gd name="T32" fmla="*/ 29 w 118"/>
                  <a:gd name="T33" fmla="*/ 39 h 48"/>
                  <a:gd name="T34" fmla="*/ 23 w 118"/>
                  <a:gd name="T35" fmla="*/ 39 h 48"/>
                  <a:gd name="T36" fmla="*/ 22 w 118"/>
                  <a:gd name="T37" fmla="*/ 40 h 48"/>
                  <a:gd name="T38" fmla="*/ 20 w 118"/>
                  <a:gd name="T39" fmla="*/ 40 h 48"/>
                  <a:gd name="T40" fmla="*/ 17 w 118"/>
                  <a:gd name="T41" fmla="*/ 41 h 48"/>
                  <a:gd name="T42" fmla="*/ 10 w 118"/>
                  <a:gd name="T43" fmla="*/ 41 h 48"/>
                  <a:gd name="T44" fmla="*/ 9 w 118"/>
                  <a:gd name="T45" fmla="*/ 41 h 48"/>
                  <a:gd name="T46" fmla="*/ 5 w 118"/>
                  <a:gd name="T47" fmla="*/ 42 h 48"/>
                  <a:gd name="T48" fmla="*/ 5 w 118"/>
                  <a:gd name="T49" fmla="*/ 41 h 48"/>
                  <a:gd name="T50" fmla="*/ 5 w 118"/>
                  <a:gd name="T51" fmla="*/ 41 h 48"/>
                  <a:gd name="T52" fmla="*/ 3 w 118"/>
                  <a:gd name="T53" fmla="*/ 45 h 48"/>
                  <a:gd name="T54" fmla="*/ 14 w 118"/>
                  <a:gd name="T55" fmla="*/ 46 h 48"/>
                  <a:gd name="T56" fmla="*/ 18 w 118"/>
                  <a:gd name="T57" fmla="*/ 46 h 48"/>
                  <a:gd name="T58" fmla="*/ 28 w 118"/>
                  <a:gd name="T59" fmla="*/ 48 h 48"/>
                  <a:gd name="T60" fmla="*/ 31 w 118"/>
                  <a:gd name="T61" fmla="*/ 47 h 48"/>
                  <a:gd name="T62" fmla="*/ 34 w 118"/>
                  <a:gd name="T63" fmla="*/ 48 h 48"/>
                  <a:gd name="T64" fmla="*/ 37 w 118"/>
                  <a:gd name="T65" fmla="*/ 48 h 48"/>
                  <a:gd name="T66" fmla="*/ 39 w 118"/>
                  <a:gd name="T67" fmla="*/ 48 h 48"/>
                  <a:gd name="T68" fmla="*/ 40 w 118"/>
                  <a:gd name="T69" fmla="*/ 48 h 48"/>
                  <a:gd name="T70" fmla="*/ 42 w 118"/>
                  <a:gd name="T71" fmla="*/ 47 h 48"/>
                  <a:gd name="T72" fmla="*/ 44 w 118"/>
                  <a:gd name="T73" fmla="*/ 47 h 48"/>
                  <a:gd name="T74" fmla="*/ 46 w 118"/>
                  <a:gd name="T75" fmla="*/ 47 h 48"/>
                  <a:gd name="T76" fmla="*/ 47 w 118"/>
                  <a:gd name="T77" fmla="*/ 47 h 48"/>
                  <a:gd name="T78" fmla="*/ 47 w 118"/>
                  <a:gd name="T79" fmla="*/ 45 h 48"/>
                  <a:gd name="T80" fmla="*/ 47 w 118"/>
                  <a:gd name="T81" fmla="*/ 44 h 48"/>
                  <a:gd name="T82" fmla="*/ 47 w 118"/>
                  <a:gd name="T83" fmla="*/ 43 h 48"/>
                  <a:gd name="T84" fmla="*/ 54 w 118"/>
                  <a:gd name="T85" fmla="*/ 38 h 48"/>
                  <a:gd name="T86" fmla="*/ 61 w 118"/>
                  <a:gd name="T87" fmla="*/ 34 h 48"/>
                  <a:gd name="T88" fmla="*/ 68 w 118"/>
                  <a:gd name="T89" fmla="*/ 32 h 48"/>
                  <a:gd name="T90" fmla="*/ 73 w 118"/>
                  <a:gd name="T91" fmla="*/ 35 h 48"/>
                  <a:gd name="T92" fmla="*/ 76 w 118"/>
                  <a:gd name="T93" fmla="*/ 33 h 48"/>
                  <a:gd name="T94" fmla="*/ 90 w 118"/>
                  <a:gd name="T95" fmla="*/ 27 h 48"/>
                  <a:gd name="T96" fmla="*/ 99 w 118"/>
                  <a:gd name="T97" fmla="*/ 23 h 48"/>
                  <a:gd name="T98" fmla="*/ 108 w 118"/>
                  <a:gd name="T99" fmla="*/ 17 h 48"/>
                  <a:gd name="T100" fmla="*/ 110 w 118"/>
                  <a:gd name="T101" fmla="*/ 16 h 48"/>
                  <a:gd name="T102" fmla="*/ 111 w 118"/>
                  <a:gd name="T103" fmla="*/ 15 h 48"/>
                  <a:gd name="T104" fmla="*/ 113 w 118"/>
                  <a:gd name="T105" fmla="*/ 14 h 48"/>
                  <a:gd name="T106" fmla="*/ 114 w 118"/>
                  <a:gd name="T107" fmla="*/ 14 h 48"/>
                  <a:gd name="T108" fmla="*/ 118 w 118"/>
                  <a:gd name="T10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48">
                    <a:moveTo>
                      <a:pt x="118" y="12"/>
                    </a:moveTo>
                    <a:cubicBezTo>
                      <a:pt x="117" y="12"/>
                      <a:pt x="117" y="12"/>
                      <a:pt x="117" y="12"/>
                    </a:cubicBezTo>
                    <a:cubicBezTo>
                      <a:pt x="117" y="12"/>
                      <a:pt x="117" y="12"/>
                      <a:pt x="117" y="12"/>
                    </a:cubicBezTo>
                    <a:cubicBezTo>
                      <a:pt x="117" y="12"/>
                      <a:pt x="116" y="12"/>
                      <a:pt x="116" y="12"/>
                    </a:cubicBezTo>
                    <a:cubicBezTo>
                      <a:pt x="115" y="12"/>
                      <a:pt x="115" y="12"/>
                      <a:pt x="115" y="12"/>
                    </a:cubicBezTo>
                    <a:cubicBezTo>
                      <a:pt x="113" y="12"/>
                      <a:pt x="111" y="11"/>
                      <a:pt x="109" y="9"/>
                    </a:cubicBezTo>
                    <a:cubicBezTo>
                      <a:pt x="107" y="7"/>
                      <a:pt x="106" y="7"/>
                      <a:pt x="106" y="7"/>
                    </a:cubicBezTo>
                    <a:cubicBezTo>
                      <a:pt x="105" y="7"/>
                      <a:pt x="105" y="7"/>
                      <a:pt x="105" y="7"/>
                    </a:cubicBezTo>
                    <a:cubicBezTo>
                      <a:pt x="103" y="7"/>
                      <a:pt x="101" y="7"/>
                      <a:pt x="100" y="7"/>
                    </a:cubicBezTo>
                    <a:cubicBezTo>
                      <a:pt x="96" y="6"/>
                      <a:pt x="85" y="4"/>
                      <a:pt x="77" y="4"/>
                    </a:cubicBezTo>
                    <a:cubicBezTo>
                      <a:pt x="73" y="4"/>
                      <a:pt x="72" y="5"/>
                      <a:pt x="72" y="5"/>
                    </a:cubicBezTo>
                    <a:cubicBezTo>
                      <a:pt x="68" y="6"/>
                      <a:pt x="60" y="3"/>
                      <a:pt x="56" y="1"/>
                    </a:cubicBezTo>
                    <a:cubicBezTo>
                      <a:pt x="55" y="0"/>
                      <a:pt x="55" y="0"/>
                      <a:pt x="55" y="0"/>
                    </a:cubicBezTo>
                    <a:cubicBezTo>
                      <a:pt x="55" y="0"/>
                      <a:pt x="54" y="0"/>
                      <a:pt x="53" y="0"/>
                    </a:cubicBezTo>
                    <a:cubicBezTo>
                      <a:pt x="50" y="0"/>
                      <a:pt x="47" y="2"/>
                      <a:pt x="46" y="3"/>
                    </a:cubicBezTo>
                    <a:cubicBezTo>
                      <a:pt x="46" y="7"/>
                      <a:pt x="44" y="9"/>
                      <a:pt x="41" y="9"/>
                    </a:cubicBezTo>
                    <a:cubicBezTo>
                      <a:pt x="39" y="9"/>
                      <a:pt x="37" y="8"/>
                      <a:pt x="34" y="7"/>
                    </a:cubicBezTo>
                    <a:cubicBezTo>
                      <a:pt x="31" y="5"/>
                      <a:pt x="28" y="5"/>
                      <a:pt x="25" y="5"/>
                    </a:cubicBezTo>
                    <a:cubicBezTo>
                      <a:pt x="22" y="5"/>
                      <a:pt x="21" y="5"/>
                      <a:pt x="21" y="6"/>
                    </a:cubicBezTo>
                    <a:cubicBezTo>
                      <a:pt x="21" y="10"/>
                      <a:pt x="15" y="14"/>
                      <a:pt x="13" y="15"/>
                    </a:cubicBezTo>
                    <a:cubicBezTo>
                      <a:pt x="13" y="15"/>
                      <a:pt x="13" y="15"/>
                      <a:pt x="13" y="15"/>
                    </a:cubicBezTo>
                    <a:cubicBezTo>
                      <a:pt x="13" y="15"/>
                      <a:pt x="13" y="15"/>
                      <a:pt x="12" y="16"/>
                    </a:cubicBezTo>
                    <a:cubicBezTo>
                      <a:pt x="12" y="16"/>
                      <a:pt x="12" y="16"/>
                      <a:pt x="12" y="16"/>
                    </a:cubicBezTo>
                    <a:cubicBezTo>
                      <a:pt x="12" y="16"/>
                      <a:pt x="12" y="17"/>
                      <a:pt x="11" y="18"/>
                    </a:cubicBezTo>
                    <a:cubicBezTo>
                      <a:pt x="12" y="19"/>
                      <a:pt x="13" y="20"/>
                      <a:pt x="14" y="21"/>
                    </a:cubicBezTo>
                    <a:cubicBezTo>
                      <a:pt x="14" y="22"/>
                      <a:pt x="14" y="22"/>
                      <a:pt x="14" y="22"/>
                    </a:cubicBezTo>
                    <a:cubicBezTo>
                      <a:pt x="15" y="22"/>
                      <a:pt x="16" y="23"/>
                      <a:pt x="17" y="23"/>
                    </a:cubicBezTo>
                    <a:cubicBezTo>
                      <a:pt x="19" y="23"/>
                      <a:pt x="20" y="22"/>
                      <a:pt x="20" y="22"/>
                    </a:cubicBezTo>
                    <a:cubicBezTo>
                      <a:pt x="20" y="21"/>
                      <a:pt x="21" y="20"/>
                      <a:pt x="23" y="20"/>
                    </a:cubicBezTo>
                    <a:cubicBezTo>
                      <a:pt x="27" y="20"/>
                      <a:pt x="34" y="25"/>
                      <a:pt x="39" y="28"/>
                    </a:cubicBezTo>
                    <a:cubicBezTo>
                      <a:pt x="40" y="29"/>
                      <a:pt x="41" y="31"/>
                      <a:pt x="41" y="32"/>
                    </a:cubicBezTo>
                    <a:cubicBezTo>
                      <a:pt x="41" y="34"/>
                      <a:pt x="39" y="34"/>
                      <a:pt x="38" y="35"/>
                    </a:cubicBezTo>
                    <a:cubicBezTo>
                      <a:pt x="36" y="35"/>
                      <a:pt x="35" y="35"/>
                      <a:pt x="34" y="36"/>
                    </a:cubicBezTo>
                    <a:cubicBezTo>
                      <a:pt x="34" y="38"/>
                      <a:pt x="32" y="39"/>
                      <a:pt x="29" y="39"/>
                    </a:cubicBezTo>
                    <a:cubicBezTo>
                      <a:pt x="28" y="39"/>
                      <a:pt x="26" y="39"/>
                      <a:pt x="25" y="39"/>
                    </a:cubicBezTo>
                    <a:cubicBezTo>
                      <a:pt x="24" y="39"/>
                      <a:pt x="24" y="39"/>
                      <a:pt x="23" y="39"/>
                    </a:cubicBezTo>
                    <a:cubicBezTo>
                      <a:pt x="23" y="39"/>
                      <a:pt x="22" y="39"/>
                      <a:pt x="22" y="39"/>
                    </a:cubicBezTo>
                    <a:cubicBezTo>
                      <a:pt x="22" y="40"/>
                      <a:pt x="22" y="40"/>
                      <a:pt x="22" y="40"/>
                    </a:cubicBezTo>
                    <a:cubicBezTo>
                      <a:pt x="21" y="40"/>
                      <a:pt x="21" y="40"/>
                      <a:pt x="20" y="40"/>
                    </a:cubicBezTo>
                    <a:cubicBezTo>
                      <a:pt x="20" y="40"/>
                      <a:pt x="20" y="40"/>
                      <a:pt x="20" y="40"/>
                    </a:cubicBezTo>
                    <a:cubicBezTo>
                      <a:pt x="19" y="40"/>
                      <a:pt x="19" y="40"/>
                      <a:pt x="18" y="41"/>
                    </a:cubicBezTo>
                    <a:cubicBezTo>
                      <a:pt x="18" y="41"/>
                      <a:pt x="18" y="41"/>
                      <a:pt x="17" y="41"/>
                    </a:cubicBezTo>
                    <a:cubicBezTo>
                      <a:pt x="17" y="41"/>
                      <a:pt x="17" y="41"/>
                      <a:pt x="16" y="41"/>
                    </a:cubicBezTo>
                    <a:cubicBezTo>
                      <a:pt x="14" y="41"/>
                      <a:pt x="11" y="41"/>
                      <a:pt x="10" y="41"/>
                    </a:cubicBezTo>
                    <a:cubicBezTo>
                      <a:pt x="10" y="41"/>
                      <a:pt x="10" y="41"/>
                      <a:pt x="10" y="41"/>
                    </a:cubicBezTo>
                    <a:cubicBezTo>
                      <a:pt x="9" y="41"/>
                      <a:pt x="9" y="41"/>
                      <a:pt x="9" y="41"/>
                    </a:cubicBezTo>
                    <a:cubicBezTo>
                      <a:pt x="9" y="41"/>
                      <a:pt x="9" y="41"/>
                      <a:pt x="9" y="41"/>
                    </a:cubicBezTo>
                    <a:cubicBezTo>
                      <a:pt x="5" y="42"/>
                      <a:pt x="5" y="42"/>
                      <a:pt x="5" y="42"/>
                    </a:cubicBezTo>
                    <a:cubicBezTo>
                      <a:pt x="5" y="41"/>
                      <a:pt x="5" y="41"/>
                      <a:pt x="5" y="41"/>
                    </a:cubicBezTo>
                    <a:cubicBezTo>
                      <a:pt x="5" y="41"/>
                      <a:pt x="5" y="41"/>
                      <a:pt x="5" y="41"/>
                    </a:cubicBezTo>
                    <a:cubicBezTo>
                      <a:pt x="5" y="41"/>
                      <a:pt x="5" y="41"/>
                      <a:pt x="5" y="41"/>
                    </a:cubicBezTo>
                    <a:cubicBezTo>
                      <a:pt x="5" y="41"/>
                      <a:pt x="5" y="41"/>
                      <a:pt x="5" y="41"/>
                    </a:cubicBezTo>
                    <a:cubicBezTo>
                      <a:pt x="3" y="41"/>
                      <a:pt x="1" y="43"/>
                      <a:pt x="0" y="45"/>
                    </a:cubicBezTo>
                    <a:cubicBezTo>
                      <a:pt x="1" y="45"/>
                      <a:pt x="2" y="45"/>
                      <a:pt x="3" y="45"/>
                    </a:cubicBezTo>
                    <a:cubicBezTo>
                      <a:pt x="5" y="45"/>
                      <a:pt x="6" y="44"/>
                      <a:pt x="8" y="44"/>
                    </a:cubicBezTo>
                    <a:cubicBezTo>
                      <a:pt x="11" y="44"/>
                      <a:pt x="13" y="45"/>
                      <a:pt x="14" y="46"/>
                    </a:cubicBezTo>
                    <a:cubicBezTo>
                      <a:pt x="15" y="46"/>
                      <a:pt x="16" y="46"/>
                      <a:pt x="16" y="46"/>
                    </a:cubicBezTo>
                    <a:cubicBezTo>
                      <a:pt x="17" y="46"/>
                      <a:pt x="18" y="46"/>
                      <a:pt x="18" y="46"/>
                    </a:cubicBezTo>
                    <a:cubicBezTo>
                      <a:pt x="21" y="45"/>
                      <a:pt x="24" y="45"/>
                      <a:pt x="25" y="47"/>
                    </a:cubicBezTo>
                    <a:cubicBezTo>
                      <a:pt x="25" y="47"/>
                      <a:pt x="26" y="48"/>
                      <a:pt x="28" y="48"/>
                    </a:cubicBezTo>
                    <a:cubicBezTo>
                      <a:pt x="28" y="48"/>
                      <a:pt x="29" y="48"/>
                      <a:pt x="30" y="48"/>
                    </a:cubicBezTo>
                    <a:cubicBezTo>
                      <a:pt x="30" y="47"/>
                      <a:pt x="30" y="47"/>
                      <a:pt x="31" y="47"/>
                    </a:cubicBezTo>
                    <a:cubicBezTo>
                      <a:pt x="32" y="47"/>
                      <a:pt x="33" y="48"/>
                      <a:pt x="34" y="48"/>
                    </a:cubicBezTo>
                    <a:cubicBezTo>
                      <a:pt x="34" y="48"/>
                      <a:pt x="34" y="48"/>
                      <a:pt x="34" y="48"/>
                    </a:cubicBezTo>
                    <a:cubicBezTo>
                      <a:pt x="35" y="48"/>
                      <a:pt x="35" y="48"/>
                      <a:pt x="35" y="48"/>
                    </a:cubicBezTo>
                    <a:cubicBezTo>
                      <a:pt x="36" y="48"/>
                      <a:pt x="36" y="48"/>
                      <a:pt x="37" y="48"/>
                    </a:cubicBezTo>
                    <a:cubicBezTo>
                      <a:pt x="37" y="48"/>
                      <a:pt x="37" y="48"/>
                      <a:pt x="37" y="48"/>
                    </a:cubicBezTo>
                    <a:cubicBezTo>
                      <a:pt x="38" y="48"/>
                      <a:pt x="38" y="48"/>
                      <a:pt x="39" y="48"/>
                    </a:cubicBezTo>
                    <a:cubicBezTo>
                      <a:pt x="39" y="48"/>
                      <a:pt x="39" y="48"/>
                      <a:pt x="39" y="48"/>
                    </a:cubicBezTo>
                    <a:cubicBezTo>
                      <a:pt x="40" y="48"/>
                      <a:pt x="40" y="48"/>
                      <a:pt x="40" y="48"/>
                    </a:cubicBezTo>
                    <a:cubicBezTo>
                      <a:pt x="41" y="48"/>
                      <a:pt x="41" y="48"/>
                      <a:pt x="41" y="48"/>
                    </a:cubicBezTo>
                    <a:cubicBezTo>
                      <a:pt x="42" y="47"/>
                      <a:pt x="42" y="47"/>
                      <a:pt x="42" y="47"/>
                    </a:cubicBezTo>
                    <a:cubicBezTo>
                      <a:pt x="43" y="47"/>
                      <a:pt x="43" y="47"/>
                      <a:pt x="43" y="47"/>
                    </a:cubicBezTo>
                    <a:cubicBezTo>
                      <a:pt x="44" y="47"/>
                      <a:pt x="44" y="47"/>
                      <a:pt x="44" y="47"/>
                    </a:cubicBezTo>
                    <a:cubicBezTo>
                      <a:pt x="45" y="47"/>
                      <a:pt x="45" y="47"/>
                      <a:pt x="45" y="47"/>
                    </a:cubicBezTo>
                    <a:cubicBezTo>
                      <a:pt x="45" y="47"/>
                      <a:pt x="45" y="47"/>
                      <a:pt x="46" y="47"/>
                    </a:cubicBezTo>
                    <a:cubicBezTo>
                      <a:pt x="46" y="47"/>
                      <a:pt x="46" y="47"/>
                      <a:pt x="46" y="47"/>
                    </a:cubicBezTo>
                    <a:cubicBezTo>
                      <a:pt x="46" y="47"/>
                      <a:pt x="47" y="47"/>
                      <a:pt x="47" y="47"/>
                    </a:cubicBezTo>
                    <a:cubicBezTo>
                      <a:pt x="47" y="46"/>
                      <a:pt x="47" y="46"/>
                      <a:pt x="47" y="46"/>
                    </a:cubicBezTo>
                    <a:cubicBezTo>
                      <a:pt x="47" y="46"/>
                      <a:pt x="47" y="46"/>
                      <a:pt x="47" y="45"/>
                    </a:cubicBezTo>
                    <a:cubicBezTo>
                      <a:pt x="47" y="45"/>
                      <a:pt x="47" y="45"/>
                      <a:pt x="47" y="45"/>
                    </a:cubicBezTo>
                    <a:cubicBezTo>
                      <a:pt x="47" y="45"/>
                      <a:pt x="47" y="45"/>
                      <a:pt x="47" y="44"/>
                    </a:cubicBezTo>
                    <a:cubicBezTo>
                      <a:pt x="47" y="44"/>
                      <a:pt x="47" y="44"/>
                      <a:pt x="47" y="44"/>
                    </a:cubicBezTo>
                    <a:cubicBezTo>
                      <a:pt x="47" y="44"/>
                      <a:pt x="47" y="43"/>
                      <a:pt x="47" y="43"/>
                    </a:cubicBezTo>
                    <a:cubicBezTo>
                      <a:pt x="47" y="39"/>
                      <a:pt x="51" y="39"/>
                      <a:pt x="52" y="39"/>
                    </a:cubicBezTo>
                    <a:cubicBezTo>
                      <a:pt x="53" y="38"/>
                      <a:pt x="53" y="38"/>
                      <a:pt x="54" y="38"/>
                    </a:cubicBezTo>
                    <a:cubicBezTo>
                      <a:pt x="55" y="38"/>
                      <a:pt x="55" y="37"/>
                      <a:pt x="56" y="37"/>
                    </a:cubicBezTo>
                    <a:cubicBezTo>
                      <a:pt x="57" y="35"/>
                      <a:pt x="59" y="34"/>
                      <a:pt x="61" y="34"/>
                    </a:cubicBezTo>
                    <a:cubicBezTo>
                      <a:pt x="61" y="34"/>
                      <a:pt x="62" y="34"/>
                      <a:pt x="63" y="33"/>
                    </a:cubicBezTo>
                    <a:cubicBezTo>
                      <a:pt x="64" y="32"/>
                      <a:pt x="66" y="31"/>
                      <a:pt x="68" y="32"/>
                    </a:cubicBezTo>
                    <a:cubicBezTo>
                      <a:pt x="69" y="32"/>
                      <a:pt x="70" y="33"/>
                      <a:pt x="71" y="34"/>
                    </a:cubicBezTo>
                    <a:cubicBezTo>
                      <a:pt x="71" y="34"/>
                      <a:pt x="72" y="35"/>
                      <a:pt x="73" y="35"/>
                    </a:cubicBezTo>
                    <a:cubicBezTo>
                      <a:pt x="73" y="35"/>
                      <a:pt x="73" y="35"/>
                      <a:pt x="73" y="35"/>
                    </a:cubicBezTo>
                    <a:cubicBezTo>
                      <a:pt x="74" y="34"/>
                      <a:pt x="75" y="33"/>
                      <a:pt x="76" y="33"/>
                    </a:cubicBezTo>
                    <a:cubicBezTo>
                      <a:pt x="77" y="33"/>
                      <a:pt x="78" y="33"/>
                      <a:pt x="80" y="30"/>
                    </a:cubicBezTo>
                    <a:cubicBezTo>
                      <a:pt x="83" y="27"/>
                      <a:pt x="86" y="26"/>
                      <a:pt x="90" y="27"/>
                    </a:cubicBezTo>
                    <a:cubicBezTo>
                      <a:pt x="92" y="27"/>
                      <a:pt x="92" y="27"/>
                      <a:pt x="92" y="27"/>
                    </a:cubicBezTo>
                    <a:cubicBezTo>
                      <a:pt x="96" y="27"/>
                      <a:pt x="97" y="25"/>
                      <a:pt x="99" y="23"/>
                    </a:cubicBezTo>
                    <a:cubicBezTo>
                      <a:pt x="100" y="20"/>
                      <a:pt x="102" y="19"/>
                      <a:pt x="105" y="19"/>
                    </a:cubicBezTo>
                    <a:cubicBezTo>
                      <a:pt x="106" y="18"/>
                      <a:pt x="107" y="18"/>
                      <a:pt x="108" y="17"/>
                    </a:cubicBezTo>
                    <a:cubicBezTo>
                      <a:pt x="108" y="17"/>
                      <a:pt x="109" y="17"/>
                      <a:pt x="109" y="16"/>
                    </a:cubicBezTo>
                    <a:cubicBezTo>
                      <a:pt x="109" y="16"/>
                      <a:pt x="110" y="16"/>
                      <a:pt x="110" y="16"/>
                    </a:cubicBezTo>
                    <a:cubicBezTo>
                      <a:pt x="110" y="16"/>
                      <a:pt x="110" y="16"/>
                      <a:pt x="110" y="16"/>
                    </a:cubicBezTo>
                    <a:cubicBezTo>
                      <a:pt x="111" y="15"/>
                      <a:pt x="111" y="15"/>
                      <a:pt x="111" y="15"/>
                    </a:cubicBezTo>
                    <a:cubicBezTo>
                      <a:pt x="111" y="15"/>
                      <a:pt x="112" y="15"/>
                      <a:pt x="112" y="15"/>
                    </a:cubicBezTo>
                    <a:cubicBezTo>
                      <a:pt x="112" y="15"/>
                      <a:pt x="112" y="14"/>
                      <a:pt x="113" y="14"/>
                    </a:cubicBezTo>
                    <a:cubicBezTo>
                      <a:pt x="113" y="14"/>
                      <a:pt x="113" y="14"/>
                      <a:pt x="113" y="14"/>
                    </a:cubicBezTo>
                    <a:cubicBezTo>
                      <a:pt x="113" y="14"/>
                      <a:pt x="114" y="14"/>
                      <a:pt x="114" y="14"/>
                    </a:cubicBezTo>
                    <a:cubicBezTo>
                      <a:pt x="114" y="14"/>
                      <a:pt x="114" y="14"/>
                      <a:pt x="114" y="14"/>
                    </a:cubicBezTo>
                    <a:cubicBezTo>
                      <a:pt x="116" y="13"/>
                      <a:pt x="117" y="12"/>
                      <a:pt x="118" y="12"/>
                    </a:cubicBezTo>
                    <a:cubicBezTo>
                      <a:pt x="118" y="12"/>
                      <a:pt x="118" y="12"/>
                      <a:pt x="118"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7" name="Freeform 1122"/>
              <p:cNvSpPr>
                <a:spLocks/>
              </p:cNvSpPr>
              <p:nvPr/>
            </p:nvSpPr>
            <p:spPr bwMode="auto">
              <a:xfrm>
                <a:off x="4113" y="1917"/>
                <a:ext cx="21" cy="19"/>
              </a:xfrm>
              <a:custGeom>
                <a:avLst/>
                <a:gdLst>
                  <a:gd name="T0" fmla="*/ 1 w 22"/>
                  <a:gd name="T1" fmla="*/ 6 h 20"/>
                  <a:gd name="T2" fmla="*/ 1 w 22"/>
                  <a:gd name="T3" fmla="*/ 6 h 20"/>
                  <a:gd name="T4" fmla="*/ 1 w 22"/>
                  <a:gd name="T5" fmla="*/ 8 h 20"/>
                  <a:gd name="T6" fmla="*/ 1 w 22"/>
                  <a:gd name="T7" fmla="*/ 8 h 20"/>
                  <a:gd name="T8" fmla="*/ 5 w 22"/>
                  <a:gd name="T9" fmla="*/ 13 h 20"/>
                  <a:gd name="T10" fmla="*/ 7 w 22"/>
                  <a:gd name="T11" fmla="*/ 14 h 20"/>
                  <a:gd name="T12" fmla="*/ 8 w 22"/>
                  <a:gd name="T13" fmla="*/ 15 h 20"/>
                  <a:gd name="T14" fmla="*/ 9 w 22"/>
                  <a:gd name="T15" fmla="*/ 15 h 20"/>
                  <a:gd name="T16" fmla="*/ 9 w 22"/>
                  <a:gd name="T17" fmla="*/ 17 h 20"/>
                  <a:gd name="T18" fmla="*/ 9 w 22"/>
                  <a:gd name="T19" fmla="*/ 17 h 20"/>
                  <a:gd name="T20" fmla="*/ 10 w 22"/>
                  <a:gd name="T21" fmla="*/ 18 h 20"/>
                  <a:gd name="T22" fmla="*/ 10 w 22"/>
                  <a:gd name="T23" fmla="*/ 19 h 20"/>
                  <a:gd name="T24" fmla="*/ 10 w 22"/>
                  <a:gd name="T25" fmla="*/ 20 h 20"/>
                  <a:gd name="T26" fmla="*/ 10 w 22"/>
                  <a:gd name="T27" fmla="*/ 20 h 20"/>
                  <a:gd name="T28" fmla="*/ 10 w 22"/>
                  <a:gd name="T29" fmla="*/ 20 h 20"/>
                  <a:gd name="T30" fmla="*/ 11 w 22"/>
                  <a:gd name="T31" fmla="*/ 20 h 20"/>
                  <a:gd name="T32" fmla="*/ 11 w 22"/>
                  <a:gd name="T33" fmla="*/ 20 h 20"/>
                  <a:gd name="T34" fmla="*/ 12 w 22"/>
                  <a:gd name="T35" fmla="*/ 20 h 20"/>
                  <a:gd name="T36" fmla="*/ 22 w 22"/>
                  <a:gd name="T37" fmla="*/ 8 h 20"/>
                  <a:gd name="T38" fmla="*/ 10 w 22"/>
                  <a:gd name="T39" fmla="*/ 0 h 20"/>
                  <a:gd name="T40" fmla="*/ 10 w 22"/>
                  <a:gd name="T41" fmla="*/ 0 h 20"/>
                  <a:gd name="T42" fmla="*/ 9 w 22"/>
                  <a:gd name="T43" fmla="*/ 0 h 20"/>
                  <a:gd name="T44" fmla="*/ 8 w 22"/>
                  <a:gd name="T45" fmla="*/ 0 h 20"/>
                  <a:gd name="T46" fmla="*/ 7 w 22"/>
                  <a:gd name="T47" fmla="*/ 0 h 20"/>
                  <a:gd name="T48" fmla="*/ 7 w 22"/>
                  <a:gd name="T49" fmla="*/ 0 h 20"/>
                  <a:gd name="T50" fmla="*/ 6 w 22"/>
                  <a:gd name="T51" fmla="*/ 1 h 20"/>
                  <a:gd name="T52" fmla="*/ 5 w 22"/>
                  <a:gd name="T53" fmla="*/ 1 h 20"/>
                  <a:gd name="T54" fmla="*/ 4 w 22"/>
                  <a:gd name="T55" fmla="*/ 2 h 20"/>
                  <a:gd name="T56" fmla="*/ 3 w 22"/>
                  <a:gd name="T57" fmla="*/ 2 h 20"/>
                  <a:gd name="T58" fmla="*/ 3 w 22"/>
                  <a:gd name="T59" fmla="*/ 2 h 20"/>
                  <a:gd name="T60" fmla="*/ 2 w 22"/>
                  <a:gd name="T61" fmla="*/ 3 h 20"/>
                  <a:gd name="T62" fmla="*/ 1 w 22"/>
                  <a:gd name="T63" fmla="*/ 3 h 20"/>
                  <a:gd name="T64" fmla="*/ 1 w 22"/>
                  <a:gd name="T65" fmla="*/ 4 h 20"/>
                  <a:gd name="T66" fmla="*/ 0 w 22"/>
                  <a:gd name="T67" fmla="*/ 4 h 20"/>
                  <a:gd name="T68" fmla="*/ 0 w 22"/>
                  <a:gd name="T69" fmla="*/ 5 h 20"/>
                  <a:gd name="T70" fmla="*/ 0 w 22"/>
                  <a:gd name="T71" fmla="*/ 5 h 20"/>
                  <a:gd name="T72" fmla="*/ 0 w 22"/>
                  <a:gd name="T73" fmla="*/ 5 h 20"/>
                  <a:gd name="T74" fmla="*/ 1 w 22"/>
                  <a:gd name="T7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20">
                    <a:moveTo>
                      <a:pt x="1" y="6"/>
                    </a:moveTo>
                    <a:cubicBezTo>
                      <a:pt x="1" y="6"/>
                      <a:pt x="1" y="6"/>
                      <a:pt x="1" y="6"/>
                    </a:cubicBezTo>
                    <a:cubicBezTo>
                      <a:pt x="1" y="7"/>
                      <a:pt x="1" y="7"/>
                      <a:pt x="1" y="8"/>
                    </a:cubicBezTo>
                    <a:cubicBezTo>
                      <a:pt x="1" y="8"/>
                      <a:pt x="1" y="8"/>
                      <a:pt x="1" y="8"/>
                    </a:cubicBezTo>
                    <a:cubicBezTo>
                      <a:pt x="2" y="9"/>
                      <a:pt x="3" y="11"/>
                      <a:pt x="5" y="13"/>
                    </a:cubicBezTo>
                    <a:cubicBezTo>
                      <a:pt x="6" y="13"/>
                      <a:pt x="6" y="14"/>
                      <a:pt x="7" y="14"/>
                    </a:cubicBezTo>
                    <a:cubicBezTo>
                      <a:pt x="8" y="14"/>
                      <a:pt x="8" y="15"/>
                      <a:pt x="8" y="15"/>
                    </a:cubicBezTo>
                    <a:cubicBezTo>
                      <a:pt x="9" y="15"/>
                      <a:pt x="9" y="15"/>
                      <a:pt x="9" y="15"/>
                    </a:cubicBezTo>
                    <a:cubicBezTo>
                      <a:pt x="9" y="16"/>
                      <a:pt x="9" y="16"/>
                      <a:pt x="9" y="17"/>
                    </a:cubicBezTo>
                    <a:cubicBezTo>
                      <a:pt x="9" y="17"/>
                      <a:pt x="9" y="17"/>
                      <a:pt x="9" y="17"/>
                    </a:cubicBezTo>
                    <a:cubicBezTo>
                      <a:pt x="10" y="17"/>
                      <a:pt x="10" y="18"/>
                      <a:pt x="10" y="18"/>
                    </a:cubicBezTo>
                    <a:cubicBezTo>
                      <a:pt x="10" y="18"/>
                      <a:pt x="10" y="18"/>
                      <a:pt x="10" y="19"/>
                    </a:cubicBezTo>
                    <a:cubicBezTo>
                      <a:pt x="10" y="19"/>
                      <a:pt x="10" y="20"/>
                      <a:pt x="10" y="20"/>
                    </a:cubicBezTo>
                    <a:cubicBezTo>
                      <a:pt x="10" y="20"/>
                      <a:pt x="10" y="20"/>
                      <a:pt x="10" y="20"/>
                    </a:cubicBezTo>
                    <a:cubicBezTo>
                      <a:pt x="10" y="20"/>
                      <a:pt x="10" y="20"/>
                      <a:pt x="10" y="20"/>
                    </a:cubicBezTo>
                    <a:cubicBezTo>
                      <a:pt x="10" y="20"/>
                      <a:pt x="10" y="20"/>
                      <a:pt x="11" y="20"/>
                    </a:cubicBezTo>
                    <a:cubicBezTo>
                      <a:pt x="11" y="20"/>
                      <a:pt x="11" y="20"/>
                      <a:pt x="11" y="20"/>
                    </a:cubicBezTo>
                    <a:cubicBezTo>
                      <a:pt x="11" y="20"/>
                      <a:pt x="12" y="20"/>
                      <a:pt x="12" y="20"/>
                    </a:cubicBezTo>
                    <a:cubicBezTo>
                      <a:pt x="14" y="19"/>
                      <a:pt x="21" y="11"/>
                      <a:pt x="22" y="8"/>
                    </a:cubicBezTo>
                    <a:cubicBezTo>
                      <a:pt x="21" y="6"/>
                      <a:pt x="14" y="0"/>
                      <a:pt x="10" y="0"/>
                    </a:cubicBezTo>
                    <a:cubicBezTo>
                      <a:pt x="10" y="0"/>
                      <a:pt x="10" y="0"/>
                      <a:pt x="10" y="0"/>
                    </a:cubicBezTo>
                    <a:cubicBezTo>
                      <a:pt x="10" y="0"/>
                      <a:pt x="9" y="0"/>
                      <a:pt x="9" y="0"/>
                    </a:cubicBezTo>
                    <a:cubicBezTo>
                      <a:pt x="9" y="0"/>
                      <a:pt x="9" y="0"/>
                      <a:pt x="8" y="0"/>
                    </a:cubicBezTo>
                    <a:cubicBezTo>
                      <a:pt x="8" y="0"/>
                      <a:pt x="8" y="0"/>
                      <a:pt x="7" y="0"/>
                    </a:cubicBezTo>
                    <a:cubicBezTo>
                      <a:pt x="7" y="0"/>
                      <a:pt x="7" y="0"/>
                      <a:pt x="7" y="0"/>
                    </a:cubicBezTo>
                    <a:cubicBezTo>
                      <a:pt x="6" y="1"/>
                      <a:pt x="6" y="1"/>
                      <a:pt x="6" y="1"/>
                    </a:cubicBezTo>
                    <a:cubicBezTo>
                      <a:pt x="5" y="1"/>
                      <a:pt x="5" y="1"/>
                      <a:pt x="5" y="1"/>
                    </a:cubicBezTo>
                    <a:cubicBezTo>
                      <a:pt x="5" y="1"/>
                      <a:pt x="4" y="1"/>
                      <a:pt x="4" y="2"/>
                    </a:cubicBezTo>
                    <a:cubicBezTo>
                      <a:pt x="4" y="2"/>
                      <a:pt x="4" y="2"/>
                      <a:pt x="3" y="2"/>
                    </a:cubicBezTo>
                    <a:cubicBezTo>
                      <a:pt x="3" y="2"/>
                      <a:pt x="3" y="2"/>
                      <a:pt x="3" y="2"/>
                    </a:cubicBezTo>
                    <a:cubicBezTo>
                      <a:pt x="2" y="3"/>
                      <a:pt x="2" y="3"/>
                      <a:pt x="2" y="3"/>
                    </a:cubicBezTo>
                    <a:cubicBezTo>
                      <a:pt x="2" y="3"/>
                      <a:pt x="2" y="3"/>
                      <a:pt x="1" y="3"/>
                    </a:cubicBezTo>
                    <a:cubicBezTo>
                      <a:pt x="1" y="3"/>
                      <a:pt x="1" y="4"/>
                      <a:pt x="1" y="4"/>
                    </a:cubicBezTo>
                    <a:cubicBezTo>
                      <a:pt x="1" y="4"/>
                      <a:pt x="0" y="4"/>
                      <a:pt x="0" y="4"/>
                    </a:cubicBezTo>
                    <a:cubicBezTo>
                      <a:pt x="0" y="4"/>
                      <a:pt x="0" y="5"/>
                      <a:pt x="0" y="5"/>
                    </a:cubicBezTo>
                    <a:cubicBezTo>
                      <a:pt x="0" y="5"/>
                      <a:pt x="0" y="5"/>
                      <a:pt x="0" y="5"/>
                    </a:cubicBezTo>
                    <a:cubicBezTo>
                      <a:pt x="0" y="5"/>
                      <a:pt x="0" y="5"/>
                      <a:pt x="0" y="5"/>
                    </a:cubicBezTo>
                    <a:cubicBezTo>
                      <a:pt x="0" y="5"/>
                      <a:pt x="1" y="6"/>
                      <a:pt x="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8" name="Freeform 1123"/>
              <p:cNvSpPr>
                <a:spLocks/>
              </p:cNvSpPr>
              <p:nvPr/>
            </p:nvSpPr>
            <p:spPr bwMode="auto">
              <a:xfrm>
                <a:off x="4600" y="1827"/>
                <a:ext cx="66" cy="65"/>
              </a:xfrm>
              <a:custGeom>
                <a:avLst/>
                <a:gdLst>
                  <a:gd name="T0" fmla="*/ 11 w 69"/>
                  <a:gd name="T1" fmla="*/ 46 h 68"/>
                  <a:gd name="T2" fmla="*/ 7 w 69"/>
                  <a:gd name="T3" fmla="*/ 58 h 68"/>
                  <a:gd name="T4" fmla="*/ 4 w 69"/>
                  <a:gd name="T5" fmla="*/ 60 h 68"/>
                  <a:gd name="T6" fmla="*/ 4 w 69"/>
                  <a:gd name="T7" fmla="*/ 61 h 68"/>
                  <a:gd name="T8" fmla="*/ 5 w 69"/>
                  <a:gd name="T9" fmla="*/ 62 h 68"/>
                  <a:gd name="T10" fmla="*/ 7 w 69"/>
                  <a:gd name="T11" fmla="*/ 66 h 68"/>
                  <a:gd name="T12" fmla="*/ 9 w 69"/>
                  <a:gd name="T13" fmla="*/ 68 h 68"/>
                  <a:gd name="T14" fmla="*/ 9 w 69"/>
                  <a:gd name="T15" fmla="*/ 68 h 68"/>
                  <a:gd name="T16" fmla="*/ 14 w 69"/>
                  <a:gd name="T17" fmla="*/ 65 h 68"/>
                  <a:gd name="T18" fmla="*/ 16 w 69"/>
                  <a:gd name="T19" fmla="*/ 65 h 68"/>
                  <a:gd name="T20" fmla="*/ 22 w 69"/>
                  <a:gd name="T21" fmla="*/ 66 h 68"/>
                  <a:gd name="T22" fmla="*/ 22 w 69"/>
                  <a:gd name="T23" fmla="*/ 66 h 68"/>
                  <a:gd name="T24" fmla="*/ 25 w 69"/>
                  <a:gd name="T25" fmla="*/ 64 h 68"/>
                  <a:gd name="T26" fmla="*/ 27 w 69"/>
                  <a:gd name="T27" fmla="*/ 62 h 68"/>
                  <a:gd name="T28" fmla="*/ 39 w 69"/>
                  <a:gd name="T29" fmla="*/ 59 h 68"/>
                  <a:gd name="T30" fmla="*/ 40 w 69"/>
                  <a:gd name="T31" fmla="*/ 59 h 68"/>
                  <a:gd name="T32" fmla="*/ 41 w 69"/>
                  <a:gd name="T33" fmla="*/ 59 h 68"/>
                  <a:gd name="T34" fmla="*/ 41 w 69"/>
                  <a:gd name="T35" fmla="*/ 59 h 68"/>
                  <a:gd name="T36" fmla="*/ 42 w 69"/>
                  <a:gd name="T37" fmla="*/ 59 h 68"/>
                  <a:gd name="T38" fmla="*/ 34 w 69"/>
                  <a:gd name="T39" fmla="*/ 51 h 68"/>
                  <a:gd name="T40" fmla="*/ 31 w 69"/>
                  <a:gd name="T41" fmla="*/ 45 h 68"/>
                  <a:gd name="T42" fmla="*/ 37 w 69"/>
                  <a:gd name="T43" fmla="*/ 38 h 68"/>
                  <a:gd name="T44" fmla="*/ 51 w 69"/>
                  <a:gd name="T45" fmla="*/ 29 h 68"/>
                  <a:gd name="T46" fmla="*/ 57 w 69"/>
                  <a:gd name="T47" fmla="*/ 26 h 68"/>
                  <a:gd name="T48" fmla="*/ 58 w 69"/>
                  <a:gd name="T49" fmla="*/ 21 h 68"/>
                  <a:gd name="T50" fmla="*/ 60 w 69"/>
                  <a:gd name="T51" fmla="*/ 13 h 68"/>
                  <a:gd name="T52" fmla="*/ 69 w 69"/>
                  <a:gd name="T53" fmla="*/ 4 h 68"/>
                  <a:gd name="T54" fmla="*/ 69 w 69"/>
                  <a:gd name="T55" fmla="*/ 3 h 68"/>
                  <a:gd name="T56" fmla="*/ 64 w 69"/>
                  <a:gd name="T57" fmla="*/ 1 h 68"/>
                  <a:gd name="T58" fmla="*/ 62 w 69"/>
                  <a:gd name="T59" fmla="*/ 0 h 68"/>
                  <a:gd name="T60" fmla="*/ 60 w 69"/>
                  <a:gd name="T61" fmla="*/ 3 h 68"/>
                  <a:gd name="T62" fmla="*/ 55 w 69"/>
                  <a:gd name="T63" fmla="*/ 8 h 68"/>
                  <a:gd name="T64" fmla="*/ 53 w 69"/>
                  <a:gd name="T65" fmla="*/ 10 h 68"/>
                  <a:gd name="T66" fmla="*/ 47 w 69"/>
                  <a:gd name="T67" fmla="*/ 14 h 68"/>
                  <a:gd name="T68" fmla="*/ 47 w 69"/>
                  <a:gd name="T69" fmla="*/ 14 h 68"/>
                  <a:gd name="T70" fmla="*/ 44 w 69"/>
                  <a:gd name="T71" fmla="*/ 15 h 68"/>
                  <a:gd name="T72" fmla="*/ 44 w 69"/>
                  <a:gd name="T73" fmla="*/ 16 h 68"/>
                  <a:gd name="T74" fmla="*/ 45 w 69"/>
                  <a:gd name="T75" fmla="*/ 19 h 68"/>
                  <a:gd name="T76" fmla="*/ 41 w 69"/>
                  <a:gd name="T77" fmla="*/ 21 h 68"/>
                  <a:gd name="T78" fmla="*/ 38 w 69"/>
                  <a:gd name="T79" fmla="*/ 21 h 68"/>
                  <a:gd name="T80" fmla="*/ 35 w 69"/>
                  <a:gd name="T81" fmla="*/ 21 h 68"/>
                  <a:gd name="T82" fmla="*/ 30 w 69"/>
                  <a:gd name="T83" fmla="*/ 19 h 68"/>
                  <a:gd name="T84" fmla="*/ 28 w 69"/>
                  <a:gd name="T85" fmla="*/ 18 h 68"/>
                  <a:gd name="T86" fmla="*/ 24 w 69"/>
                  <a:gd name="T87" fmla="*/ 22 h 68"/>
                  <a:gd name="T88" fmla="*/ 23 w 69"/>
                  <a:gd name="T89" fmla="*/ 25 h 68"/>
                  <a:gd name="T90" fmla="*/ 4 w 69"/>
                  <a:gd name="T91" fmla="*/ 36 h 68"/>
                  <a:gd name="T92" fmla="*/ 1 w 69"/>
                  <a:gd name="T93" fmla="*/ 37 h 68"/>
                  <a:gd name="T94" fmla="*/ 1 w 69"/>
                  <a:gd name="T95" fmla="*/ 37 h 68"/>
                  <a:gd name="T96" fmla="*/ 1 w 69"/>
                  <a:gd name="T97" fmla="*/ 37 h 68"/>
                  <a:gd name="T98" fmla="*/ 0 w 69"/>
                  <a:gd name="T99" fmla="*/ 38 h 68"/>
                  <a:gd name="T100" fmla="*/ 0 w 69"/>
                  <a:gd name="T101" fmla="*/ 38 h 68"/>
                  <a:gd name="T102" fmla="*/ 0 w 69"/>
                  <a:gd name="T103" fmla="*/ 38 h 68"/>
                  <a:gd name="T104" fmla="*/ 0 w 69"/>
                  <a:gd name="T105" fmla="*/ 38 h 68"/>
                  <a:gd name="T106" fmla="*/ 0 w 69"/>
                  <a:gd name="T107" fmla="*/ 39 h 68"/>
                  <a:gd name="T108" fmla="*/ 0 w 69"/>
                  <a:gd name="T109" fmla="*/ 39 h 68"/>
                  <a:gd name="T110" fmla="*/ 11 w 69"/>
                  <a:gd name="T11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68">
                    <a:moveTo>
                      <a:pt x="11" y="46"/>
                    </a:moveTo>
                    <a:cubicBezTo>
                      <a:pt x="15" y="50"/>
                      <a:pt x="10" y="54"/>
                      <a:pt x="7" y="58"/>
                    </a:cubicBezTo>
                    <a:cubicBezTo>
                      <a:pt x="6" y="58"/>
                      <a:pt x="5" y="59"/>
                      <a:pt x="4" y="60"/>
                    </a:cubicBezTo>
                    <a:cubicBezTo>
                      <a:pt x="4" y="61"/>
                      <a:pt x="4" y="61"/>
                      <a:pt x="4" y="61"/>
                    </a:cubicBezTo>
                    <a:cubicBezTo>
                      <a:pt x="4" y="61"/>
                      <a:pt x="4" y="61"/>
                      <a:pt x="5" y="62"/>
                    </a:cubicBezTo>
                    <a:cubicBezTo>
                      <a:pt x="5" y="62"/>
                      <a:pt x="7" y="64"/>
                      <a:pt x="7" y="66"/>
                    </a:cubicBezTo>
                    <a:cubicBezTo>
                      <a:pt x="7" y="67"/>
                      <a:pt x="8" y="68"/>
                      <a:pt x="9" y="68"/>
                    </a:cubicBezTo>
                    <a:cubicBezTo>
                      <a:pt x="9" y="68"/>
                      <a:pt x="9" y="68"/>
                      <a:pt x="9" y="68"/>
                    </a:cubicBezTo>
                    <a:cubicBezTo>
                      <a:pt x="10" y="65"/>
                      <a:pt x="12" y="65"/>
                      <a:pt x="14" y="65"/>
                    </a:cubicBezTo>
                    <a:cubicBezTo>
                      <a:pt x="15" y="65"/>
                      <a:pt x="16" y="65"/>
                      <a:pt x="16" y="65"/>
                    </a:cubicBezTo>
                    <a:cubicBezTo>
                      <a:pt x="18" y="65"/>
                      <a:pt x="21" y="65"/>
                      <a:pt x="22" y="66"/>
                    </a:cubicBezTo>
                    <a:cubicBezTo>
                      <a:pt x="22" y="66"/>
                      <a:pt x="22" y="66"/>
                      <a:pt x="22" y="66"/>
                    </a:cubicBezTo>
                    <a:cubicBezTo>
                      <a:pt x="23" y="65"/>
                      <a:pt x="24" y="64"/>
                      <a:pt x="25" y="64"/>
                    </a:cubicBezTo>
                    <a:cubicBezTo>
                      <a:pt x="26" y="63"/>
                      <a:pt x="27" y="62"/>
                      <a:pt x="27" y="62"/>
                    </a:cubicBezTo>
                    <a:cubicBezTo>
                      <a:pt x="29" y="60"/>
                      <a:pt x="33" y="59"/>
                      <a:pt x="39" y="59"/>
                    </a:cubicBezTo>
                    <a:cubicBezTo>
                      <a:pt x="39" y="59"/>
                      <a:pt x="40" y="59"/>
                      <a:pt x="40" y="59"/>
                    </a:cubicBezTo>
                    <a:cubicBezTo>
                      <a:pt x="40" y="59"/>
                      <a:pt x="40" y="59"/>
                      <a:pt x="41" y="59"/>
                    </a:cubicBezTo>
                    <a:cubicBezTo>
                      <a:pt x="41" y="59"/>
                      <a:pt x="41" y="59"/>
                      <a:pt x="41" y="59"/>
                    </a:cubicBezTo>
                    <a:cubicBezTo>
                      <a:pt x="42" y="59"/>
                      <a:pt x="42" y="59"/>
                      <a:pt x="42" y="59"/>
                    </a:cubicBezTo>
                    <a:cubicBezTo>
                      <a:pt x="38" y="55"/>
                      <a:pt x="35" y="52"/>
                      <a:pt x="34" y="51"/>
                    </a:cubicBezTo>
                    <a:cubicBezTo>
                      <a:pt x="32" y="50"/>
                      <a:pt x="30" y="48"/>
                      <a:pt x="31" y="45"/>
                    </a:cubicBezTo>
                    <a:cubicBezTo>
                      <a:pt x="31" y="41"/>
                      <a:pt x="34" y="38"/>
                      <a:pt x="37" y="38"/>
                    </a:cubicBezTo>
                    <a:cubicBezTo>
                      <a:pt x="40" y="37"/>
                      <a:pt x="47" y="32"/>
                      <a:pt x="51" y="29"/>
                    </a:cubicBezTo>
                    <a:cubicBezTo>
                      <a:pt x="54" y="28"/>
                      <a:pt x="55" y="26"/>
                      <a:pt x="57" y="26"/>
                    </a:cubicBezTo>
                    <a:cubicBezTo>
                      <a:pt x="57" y="25"/>
                      <a:pt x="58" y="24"/>
                      <a:pt x="58" y="21"/>
                    </a:cubicBezTo>
                    <a:cubicBezTo>
                      <a:pt x="58" y="19"/>
                      <a:pt x="58" y="16"/>
                      <a:pt x="60" y="13"/>
                    </a:cubicBezTo>
                    <a:cubicBezTo>
                      <a:pt x="61" y="11"/>
                      <a:pt x="65" y="7"/>
                      <a:pt x="69" y="4"/>
                    </a:cubicBezTo>
                    <a:cubicBezTo>
                      <a:pt x="69" y="4"/>
                      <a:pt x="69" y="3"/>
                      <a:pt x="69" y="3"/>
                    </a:cubicBezTo>
                    <a:cubicBezTo>
                      <a:pt x="67" y="3"/>
                      <a:pt x="65" y="2"/>
                      <a:pt x="64" y="1"/>
                    </a:cubicBezTo>
                    <a:cubicBezTo>
                      <a:pt x="63" y="0"/>
                      <a:pt x="62" y="0"/>
                      <a:pt x="62" y="0"/>
                    </a:cubicBezTo>
                    <a:cubicBezTo>
                      <a:pt x="61" y="0"/>
                      <a:pt x="61" y="2"/>
                      <a:pt x="60" y="3"/>
                    </a:cubicBezTo>
                    <a:cubicBezTo>
                      <a:pt x="59" y="5"/>
                      <a:pt x="58" y="8"/>
                      <a:pt x="55" y="8"/>
                    </a:cubicBezTo>
                    <a:cubicBezTo>
                      <a:pt x="55" y="8"/>
                      <a:pt x="54" y="9"/>
                      <a:pt x="53" y="10"/>
                    </a:cubicBezTo>
                    <a:cubicBezTo>
                      <a:pt x="52" y="11"/>
                      <a:pt x="51" y="14"/>
                      <a:pt x="47" y="14"/>
                    </a:cubicBezTo>
                    <a:cubicBezTo>
                      <a:pt x="47" y="14"/>
                      <a:pt x="47" y="14"/>
                      <a:pt x="47" y="14"/>
                    </a:cubicBezTo>
                    <a:cubicBezTo>
                      <a:pt x="46" y="14"/>
                      <a:pt x="45" y="15"/>
                      <a:pt x="44" y="15"/>
                    </a:cubicBezTo>
                    <a:cubicBezTo>
                      <a:pt x="44" y="15"/>
                      <a:pt x="44" y="15"/>
                      <a:pt x="44" y="16"/>
                    </a:cubicBezTo>
                    <a:cubicBezTo>
                      <a:pt x="45" y="16"/>
                      <a:pt x="46" y="18"/>
                      <a:pt x="45" y="19"/>
                    </a:cubicBezTo>
                    <a:cubicBezTo>
                      <a:pt x="44" y="21"/>
                      <a:pt x="42" y="21"/>
                      <a:pt x="41" y="21"/>
                    </a:cubicBezTo>
                    <a:cubicBezTo>
                      <a:pt x="40" y="21"/>
                      <a:pt x="39" y="21"/>
                      <a:pt x="38" y="21"/>
                    </a:cubicBezTo>
                    <a:cubicBezTo>
                      <a:pt x="37" y="21"/>
                      <a:pt x="36" y="21"/>
                      <a:pt x="35" y="21"/>
                    </a:cubicBezTo>
                    <a:cubicBezTo>
                      <a:pt x="32" y="21"/>
                      <a:pt x="31" y="20"/>
                      <a:pt x="30" y="19"/>
                    </a:cubicBezTo>
                    <a:cubicBezTo>
                      <a:pt x="29" y="18"/>
                      <a:pt x="29" y="18"/>
                      <a:pt x="28" y="18"/>
                    </a:cubicBezTo>
                    <a:cubicBezTo>
                      <a:pt x="27" y="18"/>
                      <a:pt x="25" y="21"/>
                      <a:pt x="24" y="22"/>
                    </a:cubicBezTo>
                    <a:cubicBezTo>
                      <a:pt x="24" y="23"/>
                      <a:pt x="23" y="24"/>
                      <a:pt x="23" y="25"/>
                    </a:cubicBezTo>
                    <a:cubicBezTo>
                      <a:pt x="21" y="28"/>
                      <a:pt x="13" y="32"/>
                      <a:pt x="4" y="36"/>
                    </a:cubicBezTo>
                    <a:cubicBezTo>
                      <a:pt x="3" y="36"/>
                      <a:pt x="2" y="37"/>
                      <a:pt x="1" y="37"/>
                    </a:cubicBezTo>
                    <a:cubicBezTo>
                      <a:pt x="1" y="37"/>
                      <a:pt x="1" y="37"/>
                      <a:pt x="1" y="37"/>
                    </a:cubicBezTo>
                    <a:cubicBezTo>
                      <a:pt x="1" y="37"/>
                      <a:pt x="1" y="37"/>
                      <a:pt x="1" y="37"/>
                    </a:cubicBezTo>
                    <a:cubicBezTo>
                      <a:pt x="1" y="37"/>
                      <a:pt x="0" y="37"/>
                      <a:pt x="0" y="38"/>
                    </a:cubicBezTo>
                    <a:cubicBezTo>
                      <a:pt x="0" y="38"/>
                      <a:pt x="0" y="38"/>
                      <a:pt x="0" y="38"/>
                    </a:cubicBezTo>
                    <a:cubicBezTo>
                      <a:pt x="0" y="38"/>
                      <a:pt x="0" y="38"/>
                      <a:pt x="0" y="38"/>
                    </a:cubicBezTo>
                    <a:cubicBezTo>
                      <a:pt x="0" y="38"/>
                      <a:pt x="0" y="38"/>
                      <a:pt x="0" y="38"/>
                    </a:cubicBezTo>
                    <a:cubicBezTo>
                      <a:pt x="0" y="38"/>
                      <a:pt x="0" y="38"/>
                      <a:pt x="0" y="39"/>
                    </a:cubicBezTo>
                    <a:cubicBezTo>
                      <a:pt x="0" y="39"/>
                      <a:pt x="0" y="39"/>
                      <a:pt x="0" y="39"/>
                    </a:cubicBezTo>
                    <a:cubicBezTo>
                      <a:pt x="5" y="40"/>
                      <a:pt x="9" y="43"/>
                      <a:pt x="11"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9" name="Freeform 1124"/>
              <p:cNvSpPr>
                <a:spLocks/>
              </p:cNvSpPr>
              <p:nvPr/>
            </p:nvSpPr>
            <p:spPr bwMode="auto">
              <a:xfrm>
                <a:off x="4256" y="2007"/>
                <a:ext cx="85" cy="194"/>
              </a:xfrm>
              <a:custGeom>
                <a:avLst/>
                <a:gdLst>
                  <a:gd name="T0" fmla="*/ 84 w 89"/>
                  <a:gd name="T1" fmla="*/ 92 h 204"/>
                  <a:gd name="T2" fmla="*/ 86 w 89"/>
                  <a:gd name="T3" fmla="*/ 90 h 204"/>
                  <a:gd name="T4" fmla="*/ 87 w 89"/>
                  <a:gd name="T5" fmla="*/ 89 h 204"/>
                  <a:gd name="T6" fmla="*/ 88 w 89"/>
                  <a:gd name="T7" fmla="*/ 86 h 204"/>
                  <a:gd name="T8" fmla="*/ 89 w 89"/>
                  <a:gd name="T9" fmla="*/ 84 h 204"/>
                  <a:gd name="T10" fmla="*/ 85 w 89"/>
                  <a:gd name="T11" fmla="*/ 85 h 204"/>
                  <a:gd name="T12" fmla="*/ 83 w 89"/>
                  <a:gd name="T13" fmla="*/ 84 h 204"/>
                  <a:gd name="T14" fmla="*/ 76 w 89"/>
                  <a:gd name="T15" fmla="*/ 77 h 204"/>
                  <a:gd name="T16" fmla="*/ 74 w 89"/>
                  <a:gd name="T17" fmla="*/ 67 h 204"/>
                  <a:gd name="T18" fmla="*/ 67 w 89"/>
                  <a:gd name="T19" fmla="*/ 61 h 204"/>
                  <a:gd name="T20" fmla="*/ 59 w 89"/>
                  <a:gd name="T21" fmla="*/ 53 h 204"/>
                  <a:gd name="T22" fmla="*/ 54 w 89"/>
                  <a:gd name="T23" fmla="*/ 47 h 204"/>
                  <a:gd name="T24" fmla="*/ 66 w 89"/>
                  <a:gd name="T25" fmla="*/ 14 h 204"/>
                  <a:gd name="T26" fmla="*/ 56 w 89"/>
                  <a:gd name="T27" fmla="*/ 0 h 204"/>
                  <a:gd name="T28" fmla="*/ 54 w 89"/>
                  <a:gd name="T29" fmla="*/ 1 h 204"/>
                  <a:gd name="T30" fmla="*/ 53 w 89"/>
                  <a:gd name="T31" fmla="*/ 3 h 204"/>
                  <a:gd name="T32" fmla="*/ 51 w 89"/>
                  <a:gd name="T33" fmla="*/ 6 h 204"/>
                  <a:gd name="T34" fmla="*/ 52 w 89"/>
                  <a:gd name="T35" fmla="*/ 12 h 204"/>
                  <a:gd name="T36" fmla="*/ 43 w 89"/>
                  <a:gd name="T37" fmla="*/ 14 h 204"/>
                  <a:gd name="T38" fmla="*/ 30 w 89"/>
                  <a:gd name="T39" fmla="*/ 26 h 204"/>
                  <a:gd name="T40" fmla="*/ 24 w 89"/>
                  <a:gd name="T41" fmla="*/ 49 h 204"/>
                  <a:gd name="T42" fmla="*/ 20 w 89"/>
                  <a:gd name="T43" fmla="*/ 56 h 204"/>
                  <a:gd name="T44" fmla="*/ 13 w 89"/>
                  <a:gd name="T45" fmla="*/ 57 h 204"/>
                  <a:gd name="T46" fmla="*/ 11 w 89"/>
                  <a:gd name="T47" fmla="*/ 72 h 204"/>
                  <a:gd name="T48" fmla="*/ 10 w 89"/>
                  <a:gd name="T49" fmla="*/ 74 h 204"/>
                  <a:gd name="T50" fmla="*/ 10 w 89"/>
                  <a:gd name="T51" fmla="*/ 76 h 204"/>
                  <a:gd name="T52" fmla="*/ 9 w 89"/>
                  <a:gd name="T53" fmla="*/ 77 h 204"/>
                  <a:gd name="T54" fmla="*/ 8 w 89"/>
                  <a:gd name="T55" fmla="*/ 78 h 204"/>
                  <a:gd name="T56" fmla="*/ 7 w 89"/>
                  <a:gd name="T57" fmla="*/ 78 h 204"/>
                  <a:gd name="T58" fmla="*/ 4 w 89"/>
                  <a:gd name="T59" fmla="*/ 85 h 204"/>
                  <a:gd name="T60" fmla="*/ 4 w 89"/>
                  <a:gd name="T61" fmla="*/ 86 h 204"/>
                  <a:gd name="T62" fmla="*/ 3 w 89"/>
                  <a:gd name="T63" fmla="*/ 87 h 204"/>
                  <a:gd name="T64" fmla="*/ 1 w 89"/>
                  <a:gd name="T65" fmla="*/ 88 h 204"/>
                  <a:gd name="T66" fmla="*/ 9 w 89"/>
                  <a:gd name="T67" fmla="*/ 97 h 204"/>
                  <a:gd name="T68" fmla="*/ 21 w 89"/>
                  <a:gd name="T69" fmla="*/ 142 h 204"/>
                  <a:gd name="T70" fmla="*/ 34 w 89"/>
                  <a:gd name="T71" fmla="*/ 144 h 204"/>
                  <a:gd name="T72" fmla="*/ 46 w 89"/>
                  <a:gd name="T73" fmla="*/ 130 h 204"/>
                  <a:gd name="T74" fmla="*/ 57 w 89"/>
                  <a:gd name="T75" fmla="*/ 150 h 204"/>
                  <a:gd name="T76" fmla="*/ 67 w 89"/>
                  <a:gd name="T77" fmla="*/ 193 h 204"/>
                  <a:gd name="T78" fmla="*/ 71 w 89"/>
                  <a:gd name="T79" fmla="*/ 198 h 204"/>
                  <a:gd name="T80" fmla="*/ 73 w 89"/>
                  <a:gd name="T81" fmla="*/ 194 h 204"/>
                  <a:gd name="T82" fmla="*/ 70 w 89"/>
                  <a:gd name="T83" fmla="*/ 182 h 204"/>
                  <a:gd name="T84" fmla="*/ 62 w 89"/>
                  <a:gd name="T85" fmla="*/ 155 h 204"/>
                  <a:gd name="T86" fmla="*/ 64 w 89"/>
                  <a:gd name="T87" fmla="*/ 146 h 204"/>
                  <a:gd name="T88" fmla="*/ 65 w 89"/>
                  <a:gd name="T89" fmla="*/ 145 h 204"/>
                  <a:gd name="T90" fmla="*/ 53 w 89"/>
                  <a:gd name="T91" fmla="*/ 125 h 204"/>
                  <a:gd name="T92" fmla="*/ 64 w 89"/>
                  <a:gd name="T93" fmla="*/ 102 h 204"/>
                  <a:gd name="T94" fmla="*/ 77 w 89"/>
                  <a:gd name="T95" fmla="*/ 96 h 204"/>
                  <a:gd name="T96" fmla="*/ 81 w 89"/>
                  <a:gd name="T97" fmla="*/ 9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204">
                    <a:moveTo>
                      <a:pt x="81" y="93"/>
                    </a:moveTo>
                    <a:cubicBezTo>
                      <a:pt x="83" y="92"/>
                      <a:pt x="83" y="92"/>
                      <a:pt x="83" y="92"/>
                    </a:cubicBezTo>
                    <a:cubicBezTo>
                      <a:pt x="83" y="92"/>
                      <a:pt x="84" y="92"/>
                      <a:pt x="84" y="92"/>
                    </a:cubicBezTo>
                    <a:cubicBezTo>
                      <a:pt x="85" y="91"/>
                      <a:pt x="85" y="91"/>
                      <a:pt x="85" y="91"/>
                    </a:cubicBezTo>
                    <a:cubicBezTo>
                      <a:pt x="85" y="91"/>
                      <a:pt x="85" y="91"/>
                      <a:pt x="85" y="91"/>
                    </a:cubicBezTo>
                    <a:cubicBezTo>
                      <a:pt x="85" y="91"/>
                      <a:pt x="86" y="91"/>
                      <a:pt x="86" y="90"/>
                    </a:cubicBezTo>
                    <a:cubicBezTo>
                      <a:pt x="86" y="90"/>
                      <a:pt x="86" y="90"/>
                      <a:pt x="86" y="90"/>
                    </a:cubicBezTo>
                    <a:cubicBezTo>
                      <a:pt x="86" y="90"/>
                      <a:pt x="86" y="90"/>
                      <a:pt x="86" y="89"/>
                    </a:cubicBezTo>
                    <a:cubicBezTo>
                      <a:pt x="86" y="89"/>
                      <a:pt x="87" y="89"/>
                      <a:pt x="87" y="89"/>
                    </a:cubicBezTo>
                    <a:cubicBezTo>
                      <a:pt x="87" y="88"/>
                      <a:pt x="87" y="88"/>
                      <a:pt x="87" y="88"/>
                    </a:cubicBezTo>
                    <a:cubicBezTo>
                      <a:pt x="87" y="87"/>
                      <a:pt x="87" y="87"/>
                      <a:pt x="87" y="87"/>
                    </a:cubicBezTo>
                    <a:cubicBezTo>
                      <a:pt x="87" y="87"/>
                      <a:pt x="88" y="86"/>
                      <a:pt x="88" y="86"/>
                    </a:cubicBezTo>
                    <a:cubicBezTo>
                      <a:pt x="88" y="86"/>
                      <a:pt x="88" y="86"/>
                      <a:pt x="88" y="85"/>
                    </a:cubicBezTo>
                    <a:cubicBezTo>
                      <a:pt x="88" y="85"/>
                      <a:pt x="89" y="85"/>
                      <a:pt x="89" y="85"/>
                    </a:cubicBezTo>
                    <a:cubicBezTo>
                      <a:pt x="89" y="84"/>
                      <a:pt x="89" y="84"/>
                      <a:pt x="89" y="84"/>
                    </a:cubicBezTo>
                    <a:cubicBezTo>
                      <a:pt x="89" y="84"/>
                      <a:pt x="88" y="84"/>
                      <a:pt x="88" y="85"/>
                    </a:cubicBezTo>
                    <a:cubicBezTo>
                      <a:pt x="88" y="85"/>
                      <a:pt x="87" y="85"/>
                      <a:pt x="87" y="85"/>
                    </a:cubicBezTo>
                    <a:cubicBezTo>
                      <a:pt x="87" y="85"/>
                      <a:pt x="86" y="85"/>
                      <a:pt x="85" y="85"/>
                    </a:cubicBezTo>
                    <a:cubicBezTo>
                      <a:pt x="85" y="85"/>
                      <a:pt x="85" y="85"/>
                      <a:pt x="85" y="85"/>
                    </a:cubicBezTo>
                    <a:cubicBezTo>
                      <a:pt x="84" y="85"/>
                      <a:pt x="84" y="84"/>
                      <a:pt x="83" y="84"/>
                    </a:cubicBezTo>
                    <a:cubicBezTo>
                      <a:pt x="83" y="84"/>
                      <a:pt x="83" y="84"/>
                      <a:pt x="83" y="84"/>
                    </a:cubicBezTo>
                    <a:cubicBezTo>
                      <a:pt x="82" y="84"/>
                      <a:pt x="82" y="83"/>
                      <a:pt x="81" y="83"/>
                    </a:cubicBezTo>
                    <a:cubicBezTo>
                      <a:pt x="80" y="82"/>
                      <a:pt x="80" y="80"/>
                      <a:pt x="80" y="78"/>
                    </a:cubicBezTo>
                    <a:cubicBezTo>
                      <a:pt x="80" y="77"/>
                      <a:pt x="77" y="77"/>
                      <a:pt x="76" y="77"/>
                    </a:cubicBezTo>
                    <a:cubicBezTo>
                      <a:pt x="75" y="77"/>
                      <a:pt x="74" y="77"/>
                      <a:pt x="73" y="76"/>
                    </a:cubicBezTo>
                    <a:cubicBezTo>
                      <a:pt x="72" y="74"/>
                      <a:pt x="73" y="71"/>
                      <a:pt x="74" y="68"/>
                    </a:cubicBezTo>
                    <a:cubicBezTo>
                      <a:pt x="74" y="67"/>
                      <a:pt x="74" y="67"/>
                      <a:pt x="74" y="67"/>
                    </a:cubicBezTo>
                    <a:cubicBezTo>
                      <a:pt x="74" y="67"/>
                      <a:pt x="74" y="66"/>
                      <a:pt x="74" y="66"/>
                    </a:cubicBezTo>
                    <a:cubicBezTo>
                      <a:pt x="74" y="65"/>
                      <a:pt x="73" y="65"/>
                      <a:pt x="72" y="65"/>
                    </a:cubicBezTo>
                    <a:cubicBezTo>
                      <a:pt x="70" y="65"/>
                      <a:pt x="68" y="64"/>
                      <a:pt x="67" y="61"/>
                    </a:cubicBezTo>
                    <a:cubicBezTo>
                      <a:pt x="66" y="59"/>
                      <a:pt x="65" y="56"/>
                      <a:pt x="66" y="54"/>
                    </a:cubicBezTo>
                    <a:cubicBezTo>
                      <a:pt x="65" y="53"/>
                      <a:pt x="64" y="53"/>
                      <a:pt x="62" y="53"/>
                    </a:cubicBezTo>
                    <a:cubicBezTo>
                      <a:pt x="61" y="53"/>
                      <a:pt x="59" y="53"/>
                      <a:pt x="59" y="53"/>
                    </a:cubicBezTo>
                    <a:cubicBezTo>
                      <a:pt x="57" y="54"/>
                      <a:pt x="56" y="54"/>
                      <a:pt x="55" y="53"/>
                    </a:cubicBezTo>
                    <a:cubicBezTo>
                      <a:pt x="54" y="52"/>
                      <a:pt x="54" y="51"/>
                      <a:pt x="54" y="49"/>
                    </a:cubicBezTo>
                    <a:cubicBezTo>
                      <a:pt x="54" y="48"/>
                      <a:pt x="54" y="47"/>
                      <a:pt x="54" y="47"/>
                    </a:cubicBezTo>
                    <a:cubicBezTo>
                      <a:pt x="52" y="42"/>
                      <a:pt x="61" y="32"/>
                      <a:pt x="64" y="29"/>
                    </a:cubicBezTo>
                    <a:cubicBezTo>
                      <a:pt x="67" y="26"/>
                      <a:pt x="66" y="22"/>
                      <a:pt x="66" y="18"/>
                    </a:cubicBezTo>
                    <a:cubicBezTo>
                      <a:pt x="66" y="17"/>
                      <a:pt x="66" y="15"/>
                      <a:pt x="66" y="14"/>
                    </a:cubicBezTo>
                    <a:cubicBezTo>
                      <a:pt x="66" y="10"/>
                      <a:pt x="65" y="10"/>
                      <a:pt x="63" y="10"/>
                    </a:cubicBezTo>
                    <a:cubicBezTo>
                      <a:pt x="59" y="10"/>
                      <a:pt x="59" y="5"/>
                      <a:pt x="59" y="2"/>
                    </a:cubicBezTo>
                    <a:cubicBezTo>
                      <a:pt x="59" y="1"/>
                      <a:pt x="57" y="0"/>
                      <a:pt x="56" y="0"/>
                    </a:cubicBezTo>
                    <a:cubicBezTo>
                      <a:pt x="55" y="0"/>
                      <a:pt x="55" y="0"/>
                      <a:pt x="55" y="1"/>
                    </a:cubicBezTo>
                    <a:cubicBezTo>
                      <a:pt x="54" y="1"/>
                      <a:pt x="54" y="1"/>
                      <a:pt x="54" y="1"/>
                    </a:cubicBezTo>
                    <a:cubicBezTo>
                      <a:pt x="54" y="1"/>
                      <a:pt x="54" y="1"/>
                      <a:pt x="54" y="1"/>
                    </a:cubicBezTo>
                    <a:cubicBezTo>
                      <a:pt x="54" y="1"/>
                      <a:pt x="54" y="1"/>
                      <a:pt x="53" y="1"/>
                    </a:cubicBezTo>
                    <a:cubicBezTo>
                      <a:pt x="53" y="2"/>
                      <a:pt x="53" y="2"/>
                      <a:pt x="53" y="3"/>
                    </a:cubicBezTo>
                    <a:cubicBezTo>
                      <a:pt x="53" y="3"/>
                      <a:pt x="53" y="3"/>
                      <a:pt x="53" y="3"/>
                    </a:cubicBezTo>
                    <a:cubicBezTo>
                      <a:pt x="53" y="3"/>
                      <a:pt x="53" y="4"/>
                      <a:pt x="52" y="4"/>
                    </a:cubicBezTo>
                    <a:cubicBezTo>
                      <a:pt x="52" y="4"/>
                      <a:pt x="52" y="4"/>
                      <a:pt x="52" y="5"/>
                    </a:cubicBezTo>
                    <a:cubicBezTo>
                      <a:pt x="52" y="5"/>
                      <a:pt x="52" y="6"/>
                      <a:pt x="51" y="6"/>
                    </a:cubicBezTo>
                    <a:cubicBezTo>
                      <a:pt x="51" y="6"/>
                      <a:pt x="51" y="6"/>
                      <a:pt x="51" y="6"/>
                    </a:cubicBezTo>
                    <a:cubicBezTo>
                      <a:pt x="51" y="7"/>
                      <a:pt x="50" y="7"/>
                      <a:pt x="50" y="7"/>
                    </a:cubicBezTo>
                    <a:cubicBezTo>
                      <a:pt x="50" y="7"/>
                      <a:pt x="50" y="9"/>
                      <a:pt x="52" y="12"/>
                    </a:cubicBezTo>
                    <a:cubicBezTo>
                      <a:pt x="53" y="13"/>
                      <a:pt x="53" y="15"/>
                      <a:pt x="52" y="16"/>
                    </a:cubicBezTo>
                    <a:cubicBezTo>
                      <a:pt x="52" y="16"/>
                      <a:pt x="51" y="17"/>
                      <a:pt x="49" y="17"/>
                    </a:cubicBezTo>
                    <a:cubicBezTo>
                      <a:pt x="48" y="17"/>
                      <a:pt x="45" y="16"/>
                      <a:pt x="43" y="14"/>
                    </a:cubicBezTo>
                    <a:cubicBezTo>
                      <a:pt x="42" y="15"/>
                      <a:pt x="40" y="16"/>
                      <a:pt x="37" y="18"/>
                    </a:cubicBezTo>
                    <a:cubicBezTo>
                      <a:pt x="36" y="19"/>
                      <a:pt x="35" y="20"/>
                      <a:pt x="34" y="20"/>
                    </a:cubicBezTo>
                    <a:cubicBezTo>
                      <a:pt x="32" y="22"/>
                      <a:pt x="30" y="23"/>
                      <a:pt x="30" y="26"/>
                    </a:cubicBezTo>
                    <a:cubicBezTo>
                      <a:pt x="30" y="29"/>
                      <a:pt x="29" y="31"/>
                      <a:pt x="28" y="33"/>
                    </a:cubicBezTo>
                    <a:cubicBezTo>
                      <a:pt x="27" y="36"/>
                      <a:pt x="27" y="38"/>
                      <a:pt x="27" y="39"/>
                    </a:cubicBezTo>
                    <a:cubicBezTo>
                      <a:pt x="28" y="42"/>
                      <a:pt x="26" y="46"/>
                      <a:pt x="24" y="49"/>
                    </a:cubicBezTo>
                    <a:cubicBezTo>
                      <a:pt x="24" y="51"/>
                      <a:pt x="23" y="53"/>
                      <a:pt x="23" y="53"/>
                    </a:cubicBezTo>
                    <a:cubicBezTo>
                      <a:pt x="23" y="54"/>
                      <a:pt x="23" y="55"/>
                      <a:pt x="22" y="55"/>
                    </a:cubicBezTo>
                    <a:cubicBezTo>
                      <a:pt x="22" y="56"/>
                      <a:pt x="20" y="56"/>
                      <a:pt x="20" y="56"/>
                    </a:cubicBezTo>
                    <a:cubicBezTo>
                      <a:pt x="18" y="56"/>
                      <a:pt x="16" y="56"/>
                      <a:pt x="14" y="55"/>
                    </a:cubicBezTo>
                    <a:cubicBezTo>
                      <a:pt x="14" y="55"/>
                      <a:pt x="14" y="55"/>
                      <a:pt x="13" y="55"/>
                    </a:cubicBezTo>
                    <a:cubicBezTo>
                      <a:pt x="13" y="56"/>
                      <a:pt x="13" y="57"/>
                      <a:pt x="13" y="57"/>
                    </a:cubicBezTo>
                    <a:cubicBezTo>
                      <a:pt x="13" y="60"/>
                      <a:pt x="13" y="63"/>
                      <a:pt x="12" y="65"/>
                    </a:cubicBezTo>
                    <a:cubicBezTo>
                      <a:pt x="11" y="66"/>
                      <a:pt x="11" y="69"/>
                      <a:pt x="11" y="70"/>
                    </a:cubicBezTo>
                    <a:cubicBezTo>
                      <a:pt x="11" y="71"/>
                      <a:pt x="11" y="71"/>
                      <a:pt x="11" y="72"/>
                    </a:cubicBezTo>
                    <a:cubicBezTo>
                      <a:pt x="11" y="72"/>
                      <a:pt x="11" y="72"/>
                      <a:pt x="11" y="72"/>
                    </a:cubicBezTo>
                    <a:cubicBezTo>
                      <a:pt x="11" y="72"/>
                      <a:pt x="10" y="73"/>
                      <a:pt x="10" y="73"/>
                    </a:cubicBezTo>
                    <a:cubicBezTo>
                      <a:pt x="10" y="73"/>
                      <a:pt x="10" y="73"/>
                      <a:pt x="10" y="74"/>
                    </a:cubicBezTo>
                    <a:cubicBezTo>
                      <a:pt x="10" y="74"/>
                      <a:pt x="10" y="74"/>
                      <a:pt x="10" y="74"/>
                    </a:cubicBezTo>
                    <a:cubicBezTo>
                      <a:pt x="10" y="75"/>
                      <a:pt x="10" y="75"/>
                      <a:pt x="10" y="75"/>
                    </a:cubicBezTo>
                    <a:cubicBezTo>
                      <a:pt x="10" y="75"/>
                      <a:pt x="10" y="75"/>
                      <a:pt x="10" y="76"/>
                    </a:cubicBezTo>
                    <a:cubicBezTo>
                      <a:pt x="10" y="76"/>
                      <a:pt x="10" y="76"/>
                      <a:pt x="10" y="76"/>
                    </a:cubicBezTo>
                    <a:cubicBezTo>
                      <a:pt x="10" y="76"/>
                      <a:pt x="10" y="76"/>
                      <a:pt x="9" y="77"/>
                    </a:cubicBezTo>
                    <a:cubicBezTo>
                      <a:pt x="9" y="77"/>
                      <a:pt x="9" y="77"/>
                      <a:pt x="9" y="77"/>
                    </a:cubicBezTo>
                    <a:cubicBezTo>
                      <a:pt x="9" y="77"/>
                      <a:pt x="9" y="77"/>
                      <a:pt x="9" y="77"/>
                    </a:cubicBezTo>
                    <a:cubicBezTo>
                      <a:pt x="9" y="78"/>
                      <a:pt x="9" y="78"/>
                      <a:pt x="8" y="78"/>
                    </a:cubicBezTo>
                    <a:cubicBezTo>
                      <a:pt x="8" y="78"/>
                      <a:pt x="8" y="78"/>
                      <a:pt x="8" y="78"/>
                    </a:cubicBezTo>
                    <a:cubicBezTo>
                      <a:pt x="8" y="78"/>
                      <a:pt x="8" y="78"/>
                      <a:pt x="7" y="78"/>
                    </a:cubicBezTo>
                    <a:cubicBezTo>
                      <a:pt x="7" y="78"/>
                      <a:pt x="7" y="78"/>
                      <a:pt x="7" y="78"/>
                    </a:cubicBezTo>
                    <a:cubicBezTo>
                      <a:pt x="7" y="78"/>
                      <a:pt x="7" y="78"/>
                      <a:pt x="7" y="78"/>
                    </a:cubicBezTo>
                    <a:cubicBezTo>
                      <a:pt x="7" y="78"/>
                      <a:pt x="7" y="78"/>
                      <a:pt x="7" y="79"/>
                    </a:cubicBezTo>
                    <a:cubicBezTo>
                      <a:pt x="7" y="79"/>
                      <a:pt x="7" y="79"/>
                      <a:pt x="7" y="79"/>
                    </a:cubicBezTo>
                    <a:cubicBezTo>
                      <a:pt x="6" y="80"/>
                      <a:pt x="4" y="83"/>
                      <a:pt x="4" y="85"/>
                    </a:cubicBezTo>
                    <a:cubicBezTo>
                      <a:pt x="4" y="85"/>
                      <a:pt x="4" y="85"/>
                      <a:pt x="4" y="85"/>
                    </a:cubicBezTo>
                    <a:cubicBezTo>
                      <a:pt x="4" y="85"/>
                      <a:pt x="4" y="85"/>
                      <a:pt x="4" y="85"/>
                    </a:cubicBezTo>
                    <a:cubicBezTo>
                      <a:pt x="4" y="86"/>
                      <a:pt x="4" y="86"/>
                      <a:pt x="4" y="86"/>
                    </a:cubicBezTo>
                    <a:cubicBezTo>
                      <a:pt x="3" y="86"/>
                      <a:pt x="3" y="86"/>
                      <a:pt x="3" y="86"/>
                    </a:cubicBezTo>
                    <a:cubicBezTo>
                      <a:pt x="3" y="86"/>
                      <a:pt x="3" y="86"/>
                      <a:pt x="3" y="87"/>
                    </a:cubicBezTo>
                    <a:cubicBezTo>
                      <a:pt x="3" y="87"/>
                      <a:pt x="3" y="87"/>
                      <a:pt x="3" y="87"/>
                    </a:cubicBezTo>
                    <a:cubicBezTo>
                      <a:pt x="2" y="87"/>
                      <a:pt x="2" y="87"/>
                      <a:pt x="2" y="87"/>
                    </a:cubicBezTo>
                    <a:cubicBezTo>
                      <a:pt x="2" y="87"/>
                      <a:pt x="2" y="87"/>
                      <a:pt x="2" y="87"/>
                    </a:cubicBezTo>
                    <a:cubicBezTo>
                      <a:pt x="1" y="87"/>
                      <a:pt x="1" y="88"/>
                      <a:pt x="1" y="88"/>
                    </a:cubicBezTo>
                    <a:cubicBezTo>
                      <a:pt x="1" y="88"/>
                      <a:pt x="1" y="88"/>
                      <a:pt x="0" y="88"/>
                    </a:cubicBezTo>
                    <a:cubicBezTo>
                      <a:pt x="0" y="88"/>
                      <a:pt x="0" y="88"/>
                      <a:pt x="0" y="88"/>
                    </a:cubicBezTo>
                    <a:cubicBezTo>
                      <a:pt x="2" y="92"/>
                      <a:pt x="6" y="96"/>
                      <a:pt x="9" y="97"/>
                    </a:cubicBezTo>
                    <a:cubicBezTo>
                      <a:pt x="15" y="99"/>
                      <a:pt x="19" y="108"/>
                      <a:pt x="23" y="121"/>
                    </a:cubicBezTo>
                    <a:cubicBezTo>
                      <a:pt x="25" y="129"/>
                      <a:pt x="24" y="137"/>
                      <a:pt x="21" y="141"/>
                    </a:cubicBezTo>
                    <a:cubicBezTo>
                      <a:pt x="21" y="142"/>
                      <a:pt x="21" y="142"/>
                      <a:pt x="21" y="142"/>
                    </a:cubicBezTo>
                    <a:cubicBezTo>
                      <a:pt x="21" y="143"/>
                      <a:pt x="22" y="143"/>
                      <a:pt x="23" y="143"/>
                    </a:cubicBezTo>
                    <a:cubicBezTo>
                      <a:pt x="24" y="144"/>
                      <a:pt x="24" y="144"/>
                      <a:pt x="25" y="144"/>
                    </a:cubicBezTo>
                    <a:cubicBezTo>
                      <a:pt x="29" y="146"/>
                      <a:pt x="32" y="146"/>
                      <a:pt x="34" y="144"/>
                    </a:cubicBezTo>
                    <a:cubicBezTo>
                      <a:pt x="35" y="142"/>
                      <a:pt x="36" y="141"/>
                      <a:pt x="38" y="139"/>
                    </a:cubicBezTo>
                    <a:cubicBezTo>
                      <a:pt x="40" y="137"/>
                      <a:pt x="42" y="135"/>
                      <a:pt x="43" y="133"/>
                    </a:cubicBezTo>
                    <a:cubicBezTo>
                      <a:pt x="43" y="131"/>
                      <a:pt x="45" y="130"/>
                      <a:pt x="46" y="130"/>
                    </a:cubicBezTo>
                    <a:cubicBezTo>
                      <a:pt x="47" y="130"/>
                      <a:pt x="49" y="132"/>
                      <a:pt x="50" y="134"/>
                    </a:cubicBezTo>
                    <a:cubicBezTo>
                      <a:pt x="51" y="135"/>
                      <a:pt x="51" y="136"/>
                      <a:pt x="52" y="137"/>
                    </a:cubicBezTo>
                    <a:cubicBezTo>
                      <a:pt x="55" y="139"/>
                      <a:pt x="57" y="144"/>
                      <a:pt x="57" y="150"/>
                    </a:cubicBezTo>
                    <a:cubicBezTo>
                      <a:pt x="57" y="153"/>
                      <a:pt x="57" y="153"/>
                      <a:pt x="57" y="153"/>
                    </a:cubicBezTo>
                    <a:cubicBezTo>
                      <a:pt x="58" y="158"/>
                      <a:pt x="59" y="170"/>
                      <a:pt x="62" y="173"/>
                    </a:cubicBezTo>
                    <a:cubicBezTo>
                      <a:pt x="68" y="179"/>
                      <a:pt x="69" y="190"/>
                      <a:pt x="67" y="193"/>
                    </a:cubicBezTo>
                    <a:cubicBezTo>
                      <a:pt x="67" y="195"/>
                      <a:pt x="67" y="197"/>
                      <a:pt x="68" y="199"/>
                    </a:cubicBezTo>
                    <a:cubicBezTo>
                      <a:pt x="68" y="200"/>
                      <a:pt x="69" y="202"/>
                      <a:pt x="69" y="204"/>
                    </a:cubicBezTo>
                    <a:cubicBezTo>
                      <a:pt x="70" y="202"/>
                      <a:pt x="70" y="200"/>
                      <a:pt x="71" y="198"/>
                    </a:cubicBezTo>
                    <a:cubicBezTo>
                      <a:pt x="71" y="198"/>
                      <a:pt x="71" y="198"/>
                      <a:pt x="71" y="197"/>
                    </a:cubicBezTo>
                    <a:cubicBezTo>
                      <a:pt x="72" y="197"/>
                      <a:pt x="72" y="196"/>
                      <a:pt x="72" y="195"/>
                    </a:cubicBezTo>
                    <a:cubicBezTo>
                      <a:pt x="72" y="194"/>
                      <a:pt x="73" y="194"/>
                      <a:pt x="73" y="194"/>
                    </a:cubicBezTo>
                    <a:cubicBezTo>
                      <a:pt x="73" y="193"/>
                      <a:pt x="73" y="192"/>
                      <a:pt x="74" y="190"/>
                    </a:cubicBezTo>
                    <a:cubicBezTo>
                      <a:pt x="74" y="189"/>
                      <a:pt x="73" y="188"/>
                      <a:pt x="72" y="187"/>
                    </a:cubicBezTo>
                    <a:cubicBezTo>
                      <a:pt x="71" y="186"/>
                      <a:pt x="70" y="184"/>
                      <a:pt x="70" y="182"/>
                    </a:cubicBezTo>
                    <a:cubicBezTo>
                      <a:pt x="70" y="179"/>
                      <a:pt x="70" y="173"/>
                      <a:pt x="66" y="170"/>
                    </a:cubicBezTo>
                    <a:cubicBezTo>
                      <a:pt x="63" y="167"/>
                      <a:pt x="61" y="162"/>
                      <a:pt x="61" y="159"/>
                    </a:cubicBezTo>
                    <a:cubicBezTo>
                      <a:pt x="61" y="157"/>
                      <a:pt x="61" y="156"/>
                      <a:pt x="62" y="155"/>
                    </a:cubicBezTo>
                    <a:cubicBezTo>
                      <a:pt x="63" y="154"/>
                      <a:pt x="63" y="152"/>
                      <a:pt x="63" y="150"/>
                    </a:cubicBezTo>
                    <a:cubicBezTo>
                      <a:pt x="63" y="149"/>
                      <a:pt x="63" y="148"/>
                      <a:pt x="64" y="147"/>
                    </a:cubicBezTo>
                    <a:cubicBezTo>
                      <a:pt x="64" y="146"/>
                      <a:pt x="64" y="146"/>
                      <a:pt x="64" y="146"/>
                    </a:cubicBezTo>
                    <a:cubicBezTo>
                      <a:pt x="65" y="146"/>
                      <a:pt x="65" y="146"/>
                      <a:pt x="65" y="146"/>
                    </a:cubicBezTo>
                    <a:cubicBezTo>
                      <a:pt x="65" y="146"/>
                      <a:pt x="65" y="146"/>
                      <a:pt x="65" y="145"/>
                    </a:cubicBezTo>
                    <a:cubicBezTo>
                      <a:pt x="65" y="145"/>
                      <a:pt x="65" y="145"/>
                      <a:pt x="65" y="145"/>
                    </a:cubicBezTo>
                    <a:cubicBezTo>
                      <a:pt x="63" y="143"/>
                      <a:pt x="63" y="141"/>
                      <a:pt x="63" y="139"/>
                    </a:cubicBezTo>
                    <a:cubicBezTo>
                      <a:pt x="63" y="138"/>
                      <a:pt x="63" y="137"/>
                      <a:pt x="63" y="137"/>
                    </a:cubicBezTo>
                    <a:cubicBezTo>
                      <a:pt x="60" y="136"/>
                      <a:pt x="53" y="128"/>
                      <a:pt x="53" y="125"/>
                    </a:cubicBezTo>
                    <a:cubicBezTo>
                      <a:pt x="53" y="123"/>
                      <a:pt x="54" y="115"/>
                      <a:pt x="55" y="108"/>
                    </a:cubicBezTo>
                    <a:cubicBezTo>
                      <a:pt x="56" y="107"/>
                      <a:pt x="56" y="107"/>
                      <a:pt x="56" y="107"/>
                    </a:cubicBezTo>
                    <a:cubicBezTo>
                      <a:pt x="56" y="103"/>
                      <a:pt x="61" y="102"/>
                      <a:pt x="64" y="102"/>
                    </a:cubicBezTo>
                    <a:cubicBezTo>
                      <a:pt x="65" y="102"/>
                      <a:pt x="65" y="102"/>
                      <a:pt x="65" y="102"/>
                    </a:cubicBezTo>
                    <a:cubicBezTo>
                      <a:pt x="69" y="102"/>
                      <a:pt x="70" y="101"/>
                      <a:pt x="70" y="100"/>
                    </a:cubicBezTo>
                    <a:cubicBezTo>
                      <a:pt x="72" y="98"/>
                      <a:pt x="75" y="97"/>
                      <a:pt x="77" y="96"/>
                    </a:cubicBezTo>
                    <a:cubicBezTo>
                      <a:pt x="79" y="95"/>
                      <a:pt x="80" y="95"/>
                      <a:pt x="81" y="94"/>
                    </a:cubicBezTo>
                    <a:cubicBezTo>
                      <a:pt x="81" y="94"/>
                      <a:pt x="81" y="94"/>
                      <a:pt x="81" y="94"/>
                    </a:cubicBezTo>
                    <a:lnTo>
                      <a:pt x="81"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0" name="Freeform 1125"/>
              <p:cNvSpPr>
                <a:spLocks/>
              </p:cNvSpPr>
              <p:nvPr/>
            </p:nvSpPr>
            <p:spPr bwMode="auto">
              <a:xfrm>
                <a:off x="4361" y="2067"/>
                <a:ext cx="73" cy="159"/>
              </a:xfrm>
              <a:custGeom>
                <a:avLst/>
                <a:gdLst>
                  <a:gd name="T0" fmla="*/ 1 w 77"/>
                  <a:gd name="T1" fmla="*/ 11 h 167"/>
                  <a:gd name="T2" fmla="*/ 2 w 77"/>
                  <a:gd name="T3" fmla="*/ 12 h 167"/>
                  <a:gd name="T4" fmla="*/ 3 w 77"/>
                  <a:gd name="T5" fmla="*/ 14 h 167"/>
                  <a:gd name="T6" fmla="*/ 8 w 77"/>
                  <a:gd name="T7" fmla="*/ 23 h 167"/>
                  <a:gd name="T8" fmla="*/ 9 w 77"/>
                  <a:gd name="T9" fmla="*/ 24 h 167"/>
                  <a:gd name="T10" fmla="*/ 9 w 77"/>
                  <a:gd name="T11" fmla="*/ 24 h 167"/>
                  <a:gd name="T12" fmla="*/ 10 w 77"/>
                  <a:gd name="T13" fmla="*/ 25 h 167"/>
                  <a:gd name="T14" fmla="*/ 14 w 77"/>
                  <a:gd name="T15" fmla="*/ 26 h 167"/>
                  <a:gd name="T16" fmla="*/ 20 w 77"/>
                  <a:gd name="T17" fmla="*/ 25 h 167"/>
                  <a:gd name="T18" fmla="*/ 27 w 77"/>
                  <a:gd name="T19" fmla="*/ 34 h 167"/>
                  <a:gd name="T20" fmla="*/ 23 w 77"/>
                  <a:gd name="T21" fmla="*/ 43 h 167"/>
                  <a:gd name="T22" fmla="*/ 26 w 77"/>
                  <a:gd name="T23" fmla="*/ 48 h 167"/>
                  <a:gd name="T24" fmla="*/ 35 w 77"/>
                  <a:gd name="T25" fmla="*/ 59 h 167"/>
                  <a:gd name="T26" fmla="*/ 42 w 77"/>
                  <a:gd name="T27" fmla="*/ 68 h 167"/>
                  <a:gd name="T28" fmla="*/ 53 w 77"/>
                  <a:gd name="T29" fmla="*/ 81 h 167"/>
                  <a:gd name="T30" fmla="*/ 59 w 77"/>
                  <a:gd name="T31" fmla="*/ 97 h 167"/>
                  <a:gd name="T32" fmla="*/ 59 w 77"/>
                  <a:gd name="T33" fmla="*/ 104 h 167"/>
                  <a:gd name="T34" fmla="*/ 59 w 77"/>
                  <a:gd name="T35" fmla="*/ 107 h 167"/>
                  <a:gd name="T36" fmla="*/ 60 w 77"/>
                  <a:gd name="T37" fmla="*/ 110 h 167"/>
                  <a:gd name="T38" fmla="*/ 62 w 77"/>
                  <a:gd name="T39" fmla="*/ 114 h 167"/>
                  <a:gd name="T40" fmla="*/ 54 w 77"/>
                  <a:gd name="T41" fmla="*/ 129 h 167"/>
                  <a:gd name="T42" fmla="*/ 46 w 77"/>
                  <a:gd name="T43" fmla="*/ 137 h 167"/>
                  <a:gd name="T44" fmla="*/ 42 w 77"/>
                  <a:gd name="T45" fmla="*/ 136 h 167"/>
                  <a:gd name="T46" fmla="*/ 43 w 77"/>
                  <a:gd name="T47" fmla="*/ 139 h 167"/>
                  <a:gd name="T48" fmla="*/ 41 w 77"/>
                  <a:gd name="T49" fmla="*/ 147 h 167"/>
                  <a:gd name="T50" fmla="*/ 32 w 77"/>
                  <a:gd name="T51" fmla="*/ 146 h 167"/>
                  <a:gd name="T52" fmla="*/ 31 w 77"/>
                  <a:gd name="T53" fmla="*/ 147 h 167"/>
                  <a:gd name="T54" fmla="*/ 30 w 77"/>
                  <a:gd name="T55" fmla="*/ 148 h 167"/>
                  <a:gd name="T56" fmla="*/ 29 w 77"/>
                  <a:gd name="T57" fmla="*/ 149 h 167"/>
                  <a:gd name="T58" fmla="*/ 26 w 77"/>
                  <a:gd name="T59" fmla="*/ 150 h 167"/>
                  <a:gd name="T60" fmla="*/ 29 w 77"/>
                  <a:gd name="T61" fmla="*/ 152 h 167"/>
                  <a:gd name="T62" fmla="*/ 29 w 77"/>
                  <a:gd name="T63" fmla="*/ 158 h 167"/>
                  <a:gd name="T64" fmla="*/ 29 w 77"/>
                  <a:gd name="T65" fmla="*/ 167 h 167"/>
                  <a:gd name="T66" fmla="*/ 40 w 77"/>
                  <a:gd name="T67" fmla="*/ 158 h 167"/>
                  <a:gd name="T68" fmla="*/ 40 w 77"/>
                  <a:gd name="T69" fmla="*/ 158 h 167"/>
                  <a:gd name="T70" fmla="*/ 44 w 77"/>
                  <a:gd name="T71" fmla="*/ 152 h 167"/>
                  <a:gd name="T72" fmla="*/ 49 w 77"/>
                  <a:gd name="T73" fmla="*/ 146 h 167"/>
                  <a:gd name="T74" fmla="*/ 53 w 77"/>
                  <a:gd name="T75" fmla="*/ 147 h 167"/>
                  <a:gd name="T76" fmla="*/ 67 w 77"/>
                  <a:gd name="T77" fmla="*/ 140 h 167"/>
                  <a:gd name="T78" fmla="*/ 75 w 77"/>
                  <a:gd name="T79" fmla="*/ 126 h 167"/>
                  <a:gd name="T80" fmla="*/ 73 w 77"/>
                  <a:gd name="T81" fmla="*/ 100 h 167"/>
                  <a:gd name="T82" fmla="*/ 64 w 77"/>
                  <a:gd name="T83" fmla="*/ 84 h 167"/>
                  <a:gd name="T84" fmla="*/ 45 w 77"/>
                  <a:gd name="T85" fmla="*/ 69 h 167"/>
                  <a:gd name="T86" fmla="*/ 40 w 77"/>
                  <a:gd name="T87" fmla="*/ 60 h 167"/>
                  <a:gd name="T88" fmla="*/ 42 w 77"/>
                  <a:gd name="T89" fmla="*/ 36 h 167"/>
                  <a:gd name="T90" fmla="*/ 46 w 77"/>
                  <a:gd name="T91" fmla="*/ 26 h 167"/>
                  <a:gd name="T92" fmla="*/ 57 w 77"/>
                  <a:gd name="T93" fmla="*/ 20 h 167"/>
                  <a:gd name="T94" fmla="*/ 56 w 77"/>
                  <a:gd name="T95" fmla="*/ 20 h 167"/>
                  <a:gd name="T96" fmla="*/ 54 w 77"/>
                  <a:gd name="T97" fmla="*/ 19 h 167"/>
                  <a:gd name="T98" fmla="*/ 52 w 77"/>
                  <a:gd name="T99" fmla="*/ 17 h 167"/>
                  <a:gd name="T100" fmla="*/ 50 w 77"/>
                  <a:gd name="T101" fmla="*/ 16 h 167"/>
                  <a:gd name="T102" fmla="*/ 48 w 77"/>
                  <a:gd name="T103" fmla="*/ 14 h 167"/>
                  <a:gd name="T104" fmla="*/ 46 w 77"/>
                  <a:gd name="T105" fmla="*/ 13 h 167"/>
                  <a:gd name="T106" fmla="*/ 45 w 77"/>
                  <a:gd name="T107" fmla="*/ 11 h 167"/>
                  <a:gd name="T108" fmla="*/ 45 w 77"/>
                  <a:gd name="T109" fmla="*/ 7 h 167"/>
                  <a:gd name="T110" fmla="*/ 46 w 77"/>
                  <a:gd name="T111" fmla="*/ 6 h 167"/>
                  <a:gd name="T112" fmla="*/ 33 w 77"/>
                  <a:gd name="T113" fmla="*/ 0 h 167"/>
                  <a:gd name="T114" fmla="*/ 27 w 77"/>
                  <a:gd name="T115" fmla="*/ 5 h 167"/>
                  <a:gd name="T116" fmla="*/ 22 w 77"/>
                  <a:gd name="T117" fmla="*/ 7 h 167"/>
                  <a:gd name="T118" fmla="*/ 11 w 77"/>
                  <a:gd name="T119" fmla="*/ 7 h 167"/>
                  <a:gd name="T120" fmla="*/ 6 w 77"/>
                  <a:gd name="T121" fmla="*/ 8 h 167"/>
                  <a:gd name="T122" fmla="*/ 1 w 77"/>
                  <a:gd name="T123" fmla="*/ 7 h 167"/>
                  <a:gd name="T124" fmla="*/ 0 w 77"/>
                  <a:gd name="T125" fmla="*/ 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67">
                    <a:moveTo>
                      <a:pt x="0" y="10"/>
                    </a:moveTo>
                    <a:cubicBezTo>
                      <a:pt x="1" y="10"/>
                      <a:pt x="1" y="10"/>
                      <a:pt x="1" y="11"/>
                    </a:cubicBezTo>
                    <a:cubicBezTo>
                      <a:pt x="1" y="11"/>
                      <a:pt x="1" y="11"/>
                      <a:pt x="1" y="11"/>
                    </a:cubicBezTo>
                    <a:cubicBezTo>
                      <a:pt x="2" y="12"/>
                      <a:pt x="2" y="12"/>
                      <a:pt x="2" y="12"/>
                    </a:cubicBezTo>
                    <a:cubicBezTo>
                      <a:pt x="2" y="13"/>
                      <a:pt x="2" y="13"/>
                      <a:pt x="2" y="13"/>
                    </a:cubicBezTo>
                    <a:cubicBezTo>
                      <a:pt x="2" y="13"/>
                      <a:pt x="3" y="14"/>
                      <a:pt x="3" y="14"/>
                    </a:cubicBezTo>
                    <a:cubicBezTo>
                      <a:pt x="3" y="15"/>
                      <a:pt x="4" y="16"/>
                      <a:pt x="5" y="17"/>
                    </a:cubicBezTo>
                    <a:cubicBezTo>
                      <a:pt x="6" y="18"/>
                      <a:pt x="8" y="20"/>
                      <a:pt x="8" y="23"/>
                    </a:cubicBezTo>
                    <a:cubicBezTo>
                      <a:pt x="8" y="23"/>
                      <a:pt x="8" y="23"/>
                      <a:pt x="8" y="23"/>
                    </a:cubicBezTo>
                    <a:cubicBezTo>
                      <a:pt x="8" y="24"/>
                      <a:pt x="9" y="24"/>
                      <a:pt x="9" y="24"/>
                    </a:cubicBezTo>
                    <a:cubicBezTo>
                      <a:pt x="9" y="24"/>
                      <a:pt x="9" y="24"/>
                      <a:pt x="9" y="24"/>
                    </a:cubicBezTo>
                    <a:cubicBezTo>
                      <a:pt x="9" y="24"/>
                      <a:pt x="9" y="24"/>
                      <a:pt x="9" y="24"/>
                    </a:cubicBezTo>
                    <a:cubicBezTo>
                      <a:pt x="9" y="24"/>
                      <a:pt x="9" y="24"/>
                      <a:pt x="9" y="24"/>
                    </a:cubicBezTo>
                    <a:cubicBezTo>
                      <a:pt x="10" y="25"/>
                      <a:pt x="10" y="25"/>
                      <a:pt x="10" y="25"/>
                    </a:cubicBezTo>
                    <a:cubicBezTo>
                      <a:pt x="10" y="25"/>
                      <a:pt x="10" y="25"/>
                      <a:pt x="10" y="25"/>
                    </a:cubicBezTo>
                    <a:cubicBezTo>
                      <a:pt x="11" y="26"/>
                      <a:pt x="13" y="26"/>
                      <a:pt x="14" y="26"/>
                    </a:cubicBezTo>
                    <a:cubicBezTo>
                      <a:pt x="14" y="26"/>
                      <a:pt x="15" y="26"/>
                      <a:pt x="15" y="26"/>
                    </a:cubicBezTo>
                    <a:cubicBezTo>
                      <a:pt x="16" y="25"/>
                      <a:pt x="18" y="25"/>
                      <a:pt x="20" y="25"/>
                    </a:cubicBezTo>
                    <a:cubicBezTo>
                      <a:pt x="23" y="25"/>
                      <a:pt x="25" y="27"/>
                      <a:pt x="25" y="30"/>
                    </a:cubicBezTo>
                    <a:cubicBezTo>
                      <a:pt x="26" y="32"/>
                      <a:pt x="26" y="33"/>
                      <a:pt x="27" y="34"/>
                    </a:cubicBezTo>
                    <a:cubicBezTo>
                      <a:pt x="28" y="35"/>
                      <a:pt x="29" y="36"/>
                      <a:pt x="29" y="39"/>
                    </a:cubicBezTo>
                    <a:cubicBezTo>
                      <a:pt x="29" y="42"/>
                      <a:pt x="26" y="43"/>
                      <a:pt x="23" y="43"/>
                    </a:cubicBezTo>
                    <a:cubicBezTo>
                      <a:pt x="22" y="43"/>
                      <a:pt x="21" y="44"/>
                      <a:pt x="20" y="44"/>
                    </a:cubicBezTo>
                    <a:cubicBezTo>
                      <a:pt x="21" y="45"/>
                      <a:pt x="24" y="47"/>
                      <a:pt x="26" y="48"/>
                    </a:cubicBezTo>
                    <a:cubicBezTo>
                      <a:pt x="30" y="50"/>
                      <a:pt x="33" y="52"/>
                      <a:pt x="33" y="54"/>
                    </a:cubicBezTo>
                    <a:cubicBezTo>
                      <a:pt x="33" y="55"/>
                      <a:pt x="34" y="57"/>
                      <a:pt x="35" y="59"/>
                    </a:cubicBezTo>
                    <a:cubicBezTo>
                      <a:pt x="36" y="60"/>
                      <a:pt x="37" y="62"/>
                      <a:pt x="38" y="64"/>
                    </a:cubicBezTo>
                    <a:cubicBezTo>
                      <a:pt x="39" y="65"/>
                      <a:pt x="40" y="67"/>
                      <a:pt x="42" y="68"/>
                    </a:cubicBezTo>
                    <a:cubicBezTo>
                      <a:pt x="44" y="71"/>
                      <a:pt x="47" y="73"/>
                      <a:pt x="47" y="76"/>
                    </a:cubicBezTo>
                    <a:cubicBezTo>
                      <a:pt x="48" y="78"/>
                      <a:pt x="51" y="80"/>
                      <a:pt x="53" y="81"/>
                    </a:cubicBezTo>
                    <a:cubicBezTo>
                      <a:pt x="54" y="82"/>
                      <a:pt x="55" y="83"/>
                      <a:pt x="56" y="84"/>
                    </a:cubicBezTo>
                    <a:cubicBezTo>
                      <a:pt x="59" y="87"/>
                      <a:pt x="60" y="93"/>
                      <a:pt x="59" y="97"/>
                    </a:cubicBezTo>
                    <a:cubicBezTo>
                      <a:pt x="59" y="98"/>
                      <a:pt x="59" y="99"/>
                      <a:pt x="59" y="101"/>
                    </a:cubicBezTo>
                    <a:cubicBezTo>
                      <a:pt x="59" y="102"/>
                      <a:pt x="59" y="103"/>
                      <a:pt x="59" y="104"/>
                    </a:cubicBezTo>
                    <a:cubicBezTo>
                      <a:pt x="59" y="104"/>
                      <a:pt x="59" y="104"/>
                      <a:pt x="59" y="104"/>
                    </a:cubicBezTo>
                    <a:cubicBezTo>
                      <a:pt x="59" y="105"/>
                      <a:pt x="59" y="106"/>
                      <a:pt x="59" y="107"/>
                    </a:cubicBezTo>
                    <a:cubicBezTo>
                      <a:pt x="59" y="107"/>
                      <a:pt x="59" y="107"/>
                      <a:pt x="59" y="107"/>
                    </a:cubicBezTo>
                    <a:cubicBezTo>
                      <a:pt x="60" y="108"/>
                      <a:pt x="60" y="109"/>
                      <a:pt x="60" y="110"/>
                    </a:cubicBezTo>
                    <a:cubicBezTo>
                      <a:pt x="60" y="110"/>
                      <a:pt x="61" y="111"/>
                      <a:pt x="61" y="111"/>
                    </a:cubicBezTo>
                    <a:cubicBezTo>
                      <a:pt x="61" y="112"/>
                      <a:pt x="62" y="113"/>
                      <a:pt x="62" y="114"/>
                    </a:cubicBezTo>
                    <a:cubicBezTo>
                      <a:pt x="66" y="120"/>
                      <a:pt x="61" y="124"/>
                      <a:pt x="57" y="127"/>
                    </a:cubicBezTo>
                    <a:cubicBezTo>
                      <a:pt x="56" y="127"/>
                      <a:pt x="55" y="128"/>
                      <a:pt x="54" y="129"/>
                    </a:cubicBezTo>
                    <a:cubicBezTo>
                      <a:pt x="54" y="130"/>
                      <a:pt x="53" y="131"/>
                      <a:pt x="53" y="132"/>
                    </a:cubicBezTo>
                    <a:cubicBezTo>
                      <a:pt x="52" y="134"/>
                      <a:pt x="51" y="137"/>
                      <a:pt x="46" y="137"/>
                    </a:cubicBezTo>
                    <a:cubicBezTo>
                      <a:pt x="45" y="137"/>
                      <a:pt x="44" y="137"/>
                      <a:pt x="42" y="136"/>
                    </a:cubicBezTo>
                    <a:cubicBezTo>
                      <a:pt x="42" y="136"/>
                      <a:pt x="42" y="136"/>
                      <a:pt x="42" y="136"/>
                    </a:cubicBezTo>
                    <a:cubicBezTo>
                      <a:pt x="42" y="137"/>
                      <a:pt x="42" y="138"/>
                      <a:pt x="43" y="138"/>
                    </a:cubicBezTo>
                    <a:cubicBezTo>
                      <a:pt x="43" y="138"/>
                      <a:pt x="43" y="139"/>
                      <a:pt x="43" y="139"/>
                    </a:cubicBezTo>
                    <a:cubicBezTo>
                      <a:pt x="44" y="141"/>
                      <a:pt x="45" y="143"/>
                      <a:pt x="44" y="145"/>
                    </a:cubicBezTo>
                    <a:cubicBezTo>
                      <a:pt x="44" y="146"/>
                      <a:pt x="43" y="147"/>
                      <a:pt x="41" y="147"/>
                    </a:cubicBezTo>
                    <a:cubicBezTo>
                      <a:pt x="39" y="147"/>
                      <a:pt x="37" y="147"/>
                      <a:pt x="35" y="146"/>
                    </a:cubicBezTo>
                    <a:cubicBezTo>
                      <a:pt x="34" y="146"/>
                      <a:pt x="33" y="146"/>
                      <a:pt x="32" y="146"/>
                    </a:cubicBezTo>
                    <a:cubicBezTo>
                      <a:pt x="32" y="146"/>
                      <a:pt x="31" y="146"/>
                      <a:pt x="31" y="146"/>
                    </a:cubicBezTo>
                    <a:cubicBezTo>
                      <a:pt x="31" y="146"/>
                      <a:pt x="31" y="147"/>
                      <a:pt x="31" y="147"/>
                    </a:cubicBezTo>
                    <a:cubicBezTo>
                      <a:pt x="31" y="147"/>
                      <a:pt x="31" y="147"/>
                      <a:pt x="30" y="148"/>
                    </a:cubicBezTo>
                    <a:cubicBezTo>
                      <a:pt x="30" y="148"/>
                      <a:pt x="30" y="148"/>
                      <a:pt x="30" y="148"/>
                    </a:cubicBezTo>
                    <a:cubicBezTo>
                      <a:pt x="30" y="148"/>
                      <a:pt x="29" y="148"/>
                      <a:pt x="29" y="149"/>
                    </a:cubicBezTo>
                    <a:cubicBezTo>
                      <a:pt x="29" y="149"/>
                      <a:pt x="29" y="149"/>
                      <a:pt x="29" y="149"/>
                    </a:cubicBezTo>
                    <a:cubicBezTo>
                      <a:pt x="28" y="149"/>
                      <a:pt x="27" y="150"/>
                      <a:pt x="27" y="150"/>
                    </a:cubicBezTo>
                    <a:cubicBezTo>
                      <a:pt x="27" y="150"/>
                      <a:pt x="26" y="150"/>
                      <a:pt x="26" y="150"/>
                    </a:cubicBezTo>
                    <a:cubicBezTo>
                      <a:pt x="27" y="151"/>
                      <a:pt x="27" y="151"/>
                      <a:pt x="28" y="151"/>
                    </a:cubicBezTo>
                    <a:cubicBezTo>
                      <a:pt x="29" y="152"/>
                      <a:pt x="29" y="152"/>
                      <a:pt x="29" y="152"/>
                    </a:cubicBezTo>
                    <a:cubicBezTo>
                      <a:pt x="30" y="153"/>
                      <a:pt x="30" y="153"/>
                      <a:pt x="31" y="154"/>
                    </a:cubicBezTo>
                    <a:cubicBezTo>
                      <a:pt x="31" y="156"/>
                      <a:pt x="30" y="157"/>
                      <a:pt x="29" y="158"/>
                    </a:cubicBezTo>
                    <a:cubicBezTo>
                      <a:pt x="28" y="160"/>
                      <a:pt x="27" y="161"/>
                      <a:pt x="27" y="163"/>
                    </a:cubicBezTo>
                    <a:cubicBezTo>
                      <a:pt x="27" y="166"/>
                      <a:pt x="28" y="167"/>
                      <a:pt x="29" y="167"/>
                    </a:cubicBezTo>
                    <a:cubicBezTo>
                      <a:pt x="29" y="167"/>
                      <a:pt x="29" y="167"/>
                      <a:pt x="29" y="167"/>
                    </a:cubicBezTo>
                    <a:cubicBezTo>
                      <a:pt x="30" y="164"/>
                      <a:pt x="37" y="159"/>
                      <a:pt x="40" y="158"/>
                    </a:cubicBezTo>
                    <a:cubicBezTo>
                      <a:pt x="40" y="158"/>
                      <a:pt x="40" y="158"/>
                      <a:pt x="40" y="158"/>
                    </a:cubicBezTo>
                    <a:cubicBezTo>
                      <a:pt x="40" y="158"/>
                      <a:pt x="40" y="158"/>
                      <a:pt x="40" y="158"/>
                    </a:cubicBezTo>
                    <a:cubicBezTo>
                      <a:pt x="40" y="154"/>
                      <a:pt x="42" y="154"/>
                      <a:pt x="43" y="154"/>
                    </a:cubicBezTo>
                    <a:cubicBezTo>
                      <a:pt x="43" y="154"/>
                      <a:pt x="43" y="153"/>
                      <a:pt x="44" y="152"/>
                    </a:cubicBezTo>
                    <a:cubicBezTo>
                      <a:pt x="44" y="151"/>
                      <a:pt x="44" y="150"/>
                      <a:pt x="44" y="149"/>
                    </a:cubicBezTo>
                    <a:cubicBezTo>
                      <a:pt x="46" y="147"/>
                      <a:pt x="48" y="146"/>
                      <a:pt x="49" y="146"/>
                    </a:cubicBezTo>
                    <a:cubicBezTo>
                      <a:pt x="50" y="146"/>
                      <a:pt x="50" y="146"/>
                      <a:pt x="51" y="146"/>
                    </a:cubicBezTo>
                    <a:cubicBezTo>
                      <a:pt x="52" y="146"/>
                      <a:pt x="52" y="147"/>
                      <a:pt x="53" y="147"/>
                    </a:cubicBezTo>
                    <a:cubicBezTo>
                      <a:pt x="53" y="147"/>
                      <a:pt x="53" y="147"/>
                      <a:pt x="53" y="147"/>
                    </a:cubicBezTo>
                    <a:cubicBezTo>
                      <a:pt x="57" y="147"/>
                      <a:pt x="62" y="143"/>
                      <a:pt x="67" y="140"/>
                    </a:cubicBezTo>
                    <a:cubicBezTo>
                      <a:pt x="67" y="140"/>
                      <a:pt x="67" y="140"/>
                      <a:pt x="67" y="140"/>
                    </a:cubicBezTo>
                    <a:cubicBezTo>
                      <a:pt x="73" y="136"/>
                      <a:pt x="73" y="136"/>
                      <a:pt x="75" y="126"/>
                    </a:cubicBezTo>
                    <a:cubicBezTo>
                      <a:pt x="77" y="119"/>
                      <a:pt x="75" y="110"/>
                      <a:pt x="74" y="105"/>
                    </a:cubicBezTo>
                    <a:cubicBezTo>
                      <a:pt x="73" y="103"/>
                      <a:pt x="73" y="101"/>
                      <a:pt x="73" y="100"/>
                    </a:cubicBezTo>
                    <a:cubicBezTo>
                      <a:pt x="73" y="98"/>
                      <a:pt x="66" y="85"/>
                      <a:pt x="64" y="84"/>
                    </a:cubicBezTo>
                    <a:cubicBezTo>
                      <a:pt x="64" y="84"/>
                      <a:pt x="64" y="84"/>
                      <a:pt x="64" y="84"/>
                    </a:cubicBezTo>
                    <a:cubicBezTo>
                      <a:pt x="62" y="84"/>
                      <a:pt x="57" y="81"/>
                      <a:pt x="47" y="70"/>
                    </a:cubicBezTo>
                    <a:cubicBezTo>
                      <a:pt x="46" y="70"/>
                      <a:pt x="45" y="69"/>
                      <a:pt x="45" y="69"/>
                    </a:cubicBezTo>
                    <a:cubicBezTo>
                      <a:pt x="43" y="67"/>
                      <a:pt x="43" y="66"/>
                      <a:pt x="42" y="64"/>
                    </a:cubicBezTo>
                    <a:cubicBezTo>
                      <a:pt x="42" y="63"/>
                      <a:pt x="41" y="61"/>
                      <a:pt x="40" y="60"/>
                    </a:cubicBezTo>
                    <a:cubicBezTo>
                      <a:pt x="36" y="56"/>
                      <a:pt x="35" y="49"/>
                      <a:pt x="36" y="43"/>
                    </a:cubicBezTo>
                    <a:cubicBezTo>
                      <a:pt x="37" y="39"/>
                      <a:pt x="39" y="37"/>
                      <a:pt x="42" y="36"/>
                    </a:cubicBezTo>
                    <a:cubicBezTo>
                      <a:pt x="43" y="35"/>
                      <a:pt x="44" y="34"/>
                      <a:pt x="44" y="33"/>
                    </a:cubicBezTo>
                    <a:cubicBezTo>
                      <a:pt x="44" y="30"/>
                      <a:pt x="45" y="28"/>
                      <a:pt x="46" y="26"/>
                    </a:cubicBezTo>
                    <a:cubicBezTo>
                      <a:pt x="47" y="25"/>
                      <a:pt x="48" y="25"/>
                      <a:pt x="50" y="25"/>
                    </a:cubicBezTo>
                    <a:cubicBezTo>
                      <a:pt x="53" y="24"/>
                      <a:pt x="56" y="22"/>
                      <a:pt x="57" y="20"/>
                    </a:cubicBezTo>
                    <a:cubicBezTo>
                      <a:pt x="57" y="20"/>
                      <a:pt x="57" y="20"/>
                      <a:pt x="57" y="20"/>
                    </a:cubicBezTo>
                    <a:cubicBezTo>
                      <a:pt x="57" y="20"/>
                      <a:pt x="56" y="20"/>
                      <a:pt x="56" y="20"/>
                    </a:cubicBezTo>
                    <a:cubicBezTo>
                      <a:pt x="56" y="20"/>
                      <a:pt x="56" y="19"/>
                      <a:pt x="56" y="19"/>
                    </a:cubicBezTo>
                    <a:cubicBezTo>
                      <a:pt x="55" y="19"/>
                      <a:pt x="55" y="19"/>
                      <a:pt x="54" y="19"/>
                    </a:cubicBezTo>
                    <a:cubicBezTo>
                      <a:pt x="54" y="19"/>
                      <a:pt x="54" y="19"/>
                      <a:pt x="54" y="19"/>
                    </a:cubicBezTo>
                    <a:cubicBezTo>
                      <a:pt x="53" y="18"/>
                      <a:pt x="53" y="18"/>
                      <a:pt x="52" y="17"/>
                    </a:cubicBezTo>
                    <a:cubicBezTo>
                      <a:pt x="52" y="17"/>
                      <a:pt x="52" y="17"/>
                      <a:pt x="52" y="17"/>
                    </a:cubicBezTo>
                    <a:cubicBezTo>
                      <a:pt x="51" y="17"/>
                      <a:pt x="50" y="16"/>
                      <a:pt x="50" y="16"/>
                    </a:cubicBezTo>
                    <a:cubicBezTo>
                      <a:pt x="50" y="16"/>
                      <a:pt x="50" y="16"/>
                      <a:pt x="49" y="16"/>
                    </a:cubicBezTo>
                    <a:cubicBezTo>
                      <a:pt x="49" y="15"/>
                      <a:pt x="48" y="15"/>
                      <a:pt x="48" y="14"/>
                    </a:cubicBezTo>
                    <a:cubicBezTo>
                      <a:pt x="48" y="14"/>
                      <a:pt x="48" y="14"/>
                      <a:pt x="47" y="14"/>
                    </a:cubicBezTo>
                    <a:cubicBezTo>
                      <a:pt x="47" y="13"/>
                      <a:pt x="47" y="13"/>
                      <a:pt x="46" y="13"/>
                    </a:cubicBezTo>
                    <a:cubicBezTo>
                      <a:pt x="46" y="12"/>
                      <a:pt x="46" y="12"/>
                      <a:pt x="46" y="12"/>
                    </a:cubicBezTo>
                    <a:cubicBezTo>
                      <a:pt x="45" y="12"/>
                      <a:pt x="45" y="11"/>
                      <a:pt x="45" y="11"/>
                    </a:cubicBezTo>
                    <a:cubicBezTo>
                      <a:pt x="45" y="11"/>
                      <a:pt x="45" y="10"/>
                      <a:pt x="45" y="10"/>
                    </a:cubicBezTo>
                    <a:cubicBezTo>
                      <a:pt x="45" y="9"/>
                      <a:pt x="45" y="8"/>
                      <a:pt x="45" y="7"/>
                    </a:cubicBezTo>
                    <a:cubicBezTo>
                      <a:pt x="46" y="7"/>
                      <a:pt x="46" y="6"/>
                      <a:pt x="46" y="6"/>
                    </a:cubicBezTo>
                    <a:cubicBezTo>
                      <a:pt x="46" y="6"/>
                      <a:pt x="46" y="6"/>
                      <a:pt x="46" y="6"/>
                    </a:cubicBezTo>
                    <a:cubicBezTo>
                      <a:pt x="46" y="6"/>
                      <a:pt x="45" y="5"/>
                      <a:pt x="43" y="5"/>
                    </a:cubicBezTo>
                    <a:cubicBezTo>
                      <a:pt x="37" y="4"/>
                      <a:pt x="35" y="2"/>
                      <a:pt x="33" y="0"/>
                    </a:cubicBezTo>
                    <a:cubicBezTo>
                      <a:pt x="33" y="0"/>
                      <a:pt x="33" y="0"/>
                      <a:pt x="33" y="0"/>
                    </a:cubicBezTo>
                    <a:cubicBezTo>
                      <a:pt x="32" y="0"/>
                      <a:pt x="28" y="3"/>
                      <a:pt x="27" y="5"/>
                    </a:cubicBezTo>
                    <a:cubicBezTo>
                      <a:pt x="26" y="6"/>
                      <a:pt x="25" y="7"/>
                      <a:pt x="24" y="7"/>
                    </a:cubicBezTo>
                    <a:cubicBezTo>
                      <a:pt x="23" y="7"/>
                      <a:pt x="22" y="7"/>
                      <a:pt x="22" y="7"/>
                    </a:cubicBezTo>
                    <a:cubicBezTo>
                      <a:pt x="21" y="6"/>
                      <a:pt x="20" y="6"/>
                      <a:pt x="19" y="7"/>
                    </a:cubicBezTo>
                    <a:cubicBezTo>
                      <a:pt x="16" y="8"/>
                      <a:pt x="13" y="7"/>
                      <a:pt x="11" y="7"/>
                    </a:cubicBezTo>
                    <a:cubicBezTo>
                      <a:pt x="11" y="6"/>
                      <a:pt x="10" y="6"/>
                      <a:pt x="10" y="6"/>
                    </a:cubicBezTo>
                    <a:cubicBezTo>
                      <a:pt x="9" y="8"/>
                      <a:pt x="8" y="8"/>
                      <a:pt x="6" y="8"/>
                    </a:cubicBezTo>
                    <a:cubicBezTo>
                      <a:pt x="5" y="8"/>
                      <a:pt x="4" y="8"/>
                      <a:pt x="3" y="8"/>
                    </a:cubicBezTo>
                    <a:cubicBezTo>
                      <a:pt x="3" y="7"/>
                      <a:pt x="2" y="7"/>
                      <a:pt x="1" y="7"/>
                    </a:cubicBezTo>
                    <a:cubicBezTo>
                      <a:pt x="1" y="8"/>
                      <a:pt x="0" y="8"/>
                      <a:pt x="0" y="9"/>
                    </a:cubicBezTo>
                    <a:cubicBezTo>
                      <a:pt x="0" y="9"/>
                      <a:pt x="0" y="9"/>
                      <a:pt x="0" y="9"/>
                    </a:cubicBezTo>
                    <a:cubicBezTo>
                      <a:pt x="0" y="9"/>
                      <a:pt x="0" y="10"/>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1" name="Freeform 1126"/>
              <p:cNvSpPr>
                <a:spLocks/>
              </p:cNvSpPr>
              <p:nvPr/>
            </p:nvSpPr>
            <p:spPr bwMode="auto">
              <a:xfrm>
                <a:off x="4340" y="2077"/>
                <a:ext cx="73" cy="91"/>
              </a:xfrm>
              <a:custGeom>
                <a:avLst/>
                <a:gdLst>
                  <a:gd name="T0" fmla="*/ 16 w 77"/>
                  <a:gd name="T1" fmla="*/ 0 h 95"/>
                  <a:gd name="T2" fmla="*/ 14 w 77"/>
                  <a:gd name="T3" fmla="*/ 0 h 95"/>
                  <a:gd name="T4" fmla="*/ 14 w 77"/>
                  <a:gd name="T5" fmla="*/ 2 h 95"/>
                  <a:gd name="T6" fmla="*/ 11 w 77"/>
                  <a:gd name="T7" fmla="*/ 14 h 95"/>
                  <a:gd name="T8" fmla="*/ 6 w 77"/>
                  <a:gd name="T9" fmla="*/ 10 h 95"/>
                  <a:gd name="T10" fmla="*/ 5 w 77"/>
                  <a:gd name="T11" fmla="*/ 12 h 95"/>
                  <a:gd name="T12" fmla="*/ 4 w 77"/>
                  <a:gd name="T13" fmla="*/ 14 h 95"/>
                  <a:gd name="T14" fmla="*/ 3 w 77"/>
                  <a:gd name="T15" fmla="*/ 15 h 95"/>
                  <a:gd name="T16" fmla="*/ 2 w 77"/>
                  <a:gd name="T17" fmla="*/ 18 h 95"/>
                  <a:gd name="T18" fmla="*/ 2 w 77"/>
                  <a:gd name="T19" fmla="*/ 19 h 95"/>
                  <a:gd name="T20" fmla="*/ 1 w 77"/>
                  <a:gd name="T21" fmla="*/ 20 h 95"/>
                  <a:gd name="T22" fmla="*/ 0 w 77"/>
                  <a:gd name="T23" fmla="*/ 20 h 95"/>
                  <a:gd name="T24" fmla="*/ 0 w 77"/>
                  <a:gd name="T25" fmla="*/ 20 h 95"/>
                  <a:gd name="T26" fmla="*/ 1 w 77"/>
                  <a:gd name="T27" fmla="*/ 25 h 95"/>
                  <a:gd name="T28" fmla="*/ 3 w 77"/>
                  <a:gd name="T29" fmla="*/ 30 h 95"/>
                  <a:gd name="T30" fmla="*/ 6 w 77"/>
                  <a:gd name="T31" fmla="*/ 30 h 95"/>
                  <a:gd name="T32" fmla="*/ 7 w 77"/>
                  <a:gd name="T33" fmla="*/ 30 h 95"/>
                  <a:gd name="T34" fmla="*/ 8 w 77"/>
                  <a:gd name="T35" fmla="*/ 31 h 95"/>
                  <a:gd name="T36" fmla="*/ 9 w 77"/>
                  <a:gd name="T37" fmla="*/ 41 h 95"/>
                  <a:gd name="T38" fmla="*/ 8 w 77"/>
                  <a:gd name="T39" fmla="*/ 47 h 95"/>
                  <a:gd name="T40" fmla="*/ 5 w 77"/>
                  <a:gd name="T41" fmla="*/ 53 h 95"/>
                  <a:gd name="T42" fmla="*/ 5 w 77"/>
                  <a:gd name="T43" fmla="*/ 54 h 95"/>
                  <a:gd name="T44" fmla="*/ 12 w 77"/>
                  <a:gd name="T45" fmla="*/ 49 h 95"/>
                  <a:gd name="T46" fmla="*/ 24 w 77"/>
                  <a:gd name="T47" fmla="*/ 49 h 95"/>
                  <a:gd name="T48" fmla="*/ 34 w 77"/>
                  <a:gd name="T49" fmla="*/ 44 h 95"/>
                  <a:gd name="T50" fmla="*/ 41 w 77"/>
                  <a:gd name="T51" fmla="*/ 46 h 95"/>
                  <a:gd name="T52" fmla="*/ 49 w 77"/>
                  <a:gd name="T53" fmla="*/ 54 h 95"/>
                  <a:gd name="T54" fmla="*/ 49 w 77"/>
                  <a:gd name="T55" fmla="*/ 67 h 95"/>
                  <a:gd name="T56" fmla="*/ 58 w 77"/>
                  <a:gd name="T57" fmla="*/ 85 h 95"/>
                  <a:gd name="T58" fmla="*/ 59 w 77"/>
                  <a:gd name="T59" fmla="*/ 87 h 95"/>
                  <a:gd name="T60" fmla="*/ 59 w 77"/>
                  <a:gd name="T61" fmla="*/ 89 h 95"/>
                  <a:gd name="T62" fmla="*/ 59 w 77"/>
                  <a:gd name="T63" fmla="*/ 91 h 95"/>
                  <a:gd name="T64" fmla="*/ 58 w 77"/>
                  <a:gd name="T65" fmla="*/ 93 h 95"/>
                  <a:gd name="T66" fmla="*/ 58 w 77"/>
                  <a:gd name="T67" fmla="*/ 93 h 95"/>
                  <a:gd name="T68" fmla="*/ 61 w 77"/>
                  <a:gd name="T69" fmla="*/ 94 h 95"/>
                  <a:gd name="T70" fmla="*/ 71 w 77"/>
                  <a:gd name="T71" fmla="*/ 90 h 95"/>
                  <a:gd name="T72" fmla="*/ 74 w 77"/>
                  <a:gd name="T73" fmla="*/ 90 h 95"/>
                  <a:gd name="T74" fmla="*/ 75 w 77"/>
                  <a:gd name="T75" fmla="*/ 90 h 95"/>
                  <a:gd name="T76" fmla="*/ 76 w 77"/>
                  <a:gd name="T77" fmla="*/ 89 h 95"/>
                  <a:gd name="T78" fmla="*/ 77 w 77"/>
                  <a:gd name="T79" fmla="*/ 89 h 95"/>
                  <a:gd name="T80" fmla="*/ 77 w 77"/>
                  <a:gd name="T81" fmla="*/ 87 h 95"/>
                  <a:gd name="T82" fmla="*/ 77 w 77"/>
                  <a:gd name="T83" fmla="*/ 85 h 95"/>
                  <a:gd name="T84" fmla="*/ 77 w 77"/>
                  <a:gd name="T85" fmla="*/ 82 h 95"/>
                  <a:gd name="T86" fmla="*/ 75 w 77"/>
                  <a:gd name="T87" fmla="*/ 76 h 95"/>
                  <a:gd name="T88" fmla="*/ 66 w 77"/>
                  <a:gd name="T89" fmla="*/ 66 h 95"/>
                  <a:gd name="T90" fmla="*/ 56 w 77"/>
                  <a:gd name="T91" fmla="*/ 54 h 95"/>
                  <a:gd name="T92" fmla="*/ 51 w 77"/>
                  <a:gd name="T93" fmla="*/ 43 h 95"/>
                  <a:gd name="T94" fmla="*/ 39 w 77"/>
                  <a:gd name="T95" fmla="*/ 32 h 95"/>
                  <a:gd name="T96" fmla="*/ 47 w 77"/>
                  <a:gd name="T97" fmla="*/ 28 h 95"/>
                  <a:gd name="T98" fmla="*/ 43 w 77"/>
                  <a:gd name="T99" fmla="*/ 19 h 95"/>
                  <a:gd name="T100" fmla="*/ 39 w 77"/>
                  <a:gd name="T101" fmla="*/ 19 h 95"/>
                  <a:gd name="T102" fmla="*/ 37 w 77"/>
                  <a:gd name="T103" fmla="*/ 19 h 95"/>
                  <a:gd name="T104" fmla="*/ 32 w 77"/>
                  <a:gd name="T105" fmla="*/ 19 h 95"/>
                  <a:gd name="T106" fmla="*/ 30 w 77"/>
                  <a:gd name="T107" fmla="*/ 17 h 95"/>
                  <a:gd name="T108" fmla="*/ 30 w 77"/>
                  <a:gd name="T109" fmla="*/ 17 h 95"/>
                  <a:gd name="T110" fmla="*/ 28 w 77"/>
                  <a:gd name="T111" fmla="*/ 16 h 95"/>
                  <a:gd name="T112" fmla="*/ 27 w 77"/>
                  <a:gd name="T113" fmla="*/ 14 h 95"/>
                  <a:gd name="T114" fmla="*/ 26 w 77"/>
                  <a:gd name="T115" fmla="*/ 12 h 95"/>
                  <a:gd name="T116" fmla="*/ 21 w 77"/>
                  <a:gd name="T117" fmla="*/ 3 h 95"/>
                  <a:gd name="T118" fmla="*/ 20 w 77"/>
                  <a:gd name="T119" fmla="*/ 2 h 95"/>
                  <a:gd name="T120" fmla="*/ 19 w 77"/>
                  <a:gd name="T121" fmla="*/ 1 h 95"/>
                  <a:gd name="T122" fmla="*/ 18 w 77"/>
                  <a:gd name="T123" fmla="*/ 0 h 95"/>
                  <a:gd name="T124" fmla="*/ 18 w 77"/>
                  <a:gd name="T1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95">
                    <a:moveTo>
                      <a:pt x="16" y="0"/>
                    </a:moveTo>
                    <a:cubicBezTo>
                      <a:pt x="16" y="0"/>
                      <a:pt x="16" y="0"/>
                      <a:pt x="16" y="0"/>
                    </a:cubicBezTo>
                    <a:cubicBezTo>
                      <a:pt x="16" y="0"/>
                      <a:pt x="16" y="0"/>
                      <a:pt x="16" y="0"/>
                    </a:cubicBezTo>
                    <a:cubicBezTo>
                      <a:pt x="15" y="0"/>
                      <a:pt x="15" y="0"/>
                      <a:pt x="14" y="0"/>
                    </a:cubicBezTo>
                    <a:cubicBezTo>
                      <a:pt x="14" y="1"/>
                      <a:pt x="14" y="1"/>
                      <a:pt x="14" y="2"/>
                    </a:cubicBezTo>
                    <a:cubicBezTo>
                      <a:pt x="14" y="2"/>
                      <a:pt x="14" y="2"/>
                      <a:pt x="14" y="2"/>
                    </a:cubicBezTo>
                    <a:cubicBezTo>
                      <a:pt x="15" y="4"/>
                      <a:pt x="17" y="9"/>
                      <a:pt x="15" y="12"/>
                    </a:cubicBezTo>
                    <a:cubicBezTo>
                      <a:pt x="15" y="14"/>
                      <a:pt x="13" y="15"/>
                      <a:pt x="11" y="14"/>
                    </a:cubicBezTo>
                    <a:cubicBezTo>
                      <a:pt x="9" y="14"/>
                      <a:pt x="7" y="12"/>
                      <a:pt x="7" y="10"/>
                    </a:cubicBezTo>
                    <a:cubicBezTo>
                      <a:pt x="6" y="10"/>
                      <a:pt x="6" y="10"/>
                      <a:pt x="6" y="10"/>
                    </a:cubicBezTo>
                    <a:cubicBezTo>
                      <a:pt x="6" y="10"/>
                      <a:pt x="6" y="10"/>
                      <a:pt x="6" y="11"/>
                    </a:cubicBezTo>
                    <a:cubicBezTo>
                      <a:pt x="5" y="11"/>
                      <a:pt x="5" y="11"/>
                      <a:pt x="5" y="12"/>
                    </a:cubicBezTo>
                    <a:cubicBezTo>
                      <a:pt x="5" y="12"/>
                      <a:pt x="4" y="12"/>
                      <a:pt x="4" y="13"/>
                    </a:cubicBezTo>
                    <a:cubicBezTo>
                      <a:pt x="4" y="13"/>
                      <a:pt x="4" y="13"/>
                      <a:pt x="4" y="14"/>
                    </a:cubicBezTo>
                    <a:cubicBezTo>
                      <a:pt x="3" y="14"/>
                      <a:pt x="3" y="14"/>
                      <a:pt x="3" y="15"/>
                    </a:cubicBezTo>
                    <a:cubicBezTo>
                      <a:pt x="3" y="15"/>
                      <a:pt x="3" y="15"/>
                      <a:pt x="3" y="15"/>
                    </a:cubicBezTo>
                    <a:cubicBezTo>
                      <a:pt x="2" y="16"/>
                      <a:pt x="2" y="16"/>
                      <a:pt x="2" y="16"/>
                    </a:cubicBezTo>
                    <a:cubicBezTo>
                      <a:pt x="2" y="17"/>
                      <a:pt x="2" y="17"/>
                      <a:pt x="2" y="18"/>
                    </a:cubicBezTo>
                    <a:cubicBezTo>
                      <a:pt x="2" y="18"/>
                      <a:pt x="2" y="18"/>
                      <a:pt x="2" y="18"/>
                    </a:cubicBezTo>
                    <a:cubicBezTo>
                      <a:pt x="2" y="18"/>
                      <a:pt x="2" y="18"/>
                      <a:pt x="2" y="19"/>
                    </a:cubicBezTo>
                    <a:cubicBezTo>
                      <a:pt x="1" y="19"/>
                      <a:pt x="1" y="19"/>
                      <a:pt x="1" y="19"/>
                    </a:cubicBezTo>
                    <a:cubicBezTo>
                      <a:pt x="1" y="19"/>
                      <a:pt x="1" y="19"/>
                      <a:pt x="1" y="20"/>
                    </a:cubicBezTo>
                    <a:cubicBezTo>
                      <a:pt x="1" y="20"/>
                      <a:pt x="1" y="20"/>
                      <a:pt x="0" y="20"/>
                    </a:cubicBezTo>
                    <a:cubicBezTo>
                      <a:pt x="0" y="20"/>
                      <a:pt x="0" y="20"/>
                      <a:pt x="0" y="20"/>
                    </a:cubicBezTo>
                    <a:cubicBezTo>
                      <a:pt x="0" y="20"/>
                      <a:pt x="0" y="20"/>
                      <a:pt x="0" y="20"/>
                    </a:cubicBezTo>
                    <a:cubicBezTo>
                      <a:pt x="0" y="20"/>
                      <a:pt x="0" y="20"/>
                      <a:pt x="0" y="20"/>
                    </a:cubicBezTo>
                    <a:cubicBezTo>
                      <a:pt x="0" y="20"/>
                      <a:pt x="0" y="21"/>
                      <a:pt x="0" y="21"/>
                    </a:cubicBezTo>
                    <a:cubicBezTo>
                      <a:pt x="1" y="22"/>
                      <a:pt x="1" y="23"/>
                      <a:pt x="1" y="25"/>
                    </a:cubicBezTo>
                    <a:cubicBezTo>
                      <a:pt x="1" y="27"/>
                      <a:pt x="1" y="28"/>
                      <a:pt x="1" y="30"/>
                    </a:cubicBezTo>
                    <a:cubicBezTo>
                      <a:pt x="2" y="30"/>
                      <a:pt x="2" y="30"/>
                      <a:pt x="3" y="30"/>
                    </a:cubicBezTo>
                    <a:cubicBezTo>
                      <a:pt x="3" y="29"/>
                      <a:pt x="4" y="29"/>
                      <a:pt x="5" y="29"/>
                    </a:cubicBezTo>
                    <a:cubicBezTo>
                      <a:pt x="5" y="29"/>
                      <a:pt x="6" y="29"/>
                      <a:pt x="6" y="30"/>
                    </a:cubicBezTo>
                    <a:cubicBezTo>
                      <a:pt x="6" y="30"/>
                      <a:pt x="6" y="30"/>
                      <a:pt x="6" y="30"/>
                    </a:cubicBezTo>
                    <a:cubicBezTo>
                      <a:pt x="7" y="30"/>
                      <a:pt x="7" y="30"/>
                      <a:pt x="7" y="30"/>
                    </a:cubicBezTo>
                    <a:cubicBezTo>
                      <a:pt x="7" y="30"/>
                      <a:pt x="8" y="30"/>
                      <a:pt x="8" y="31"/>
                    </a:cubicBezTo>
                    <a:cubicBezTo>
                      <a:pt x="8" y="31"/>
                      <a:pt x="8" y="31"/>
                      <a:pt x="8" y="31"/>
                    </a:cubicBezTo>
                    <a:cubicBezTo>
                      <a:pt x="9" y="32"/>
                      <a:pt x="9" y="32"/>
                      <a:pt x="9" y="33"/>
                    </a:cubicBezTo>
                    <a:cubicBezTo>
                      <a:pt x="10" y="36"/>
                      <a:pt x="9" y="39"/>
                      <a:pt x="9" y="41"/>
                    </a:cubicBezTo>
                    <a:cubicBezTo>
                      <a:pt x="9" y="42"/>
                      <a:pt x="8" y="44"/>
                      <a:pt x="8" y="45"/>
                    </a:cubicBezTo>
                    <a:cubicBezTo>
                      <a:pt x="8" y="46"/>
                      <a:pt x="8" y="47"/>
                      <a:pt x="8" y="47"/>
                    </a:cubicBezTo>
                    <a:cubicBezTo>
                      <a:pt x="8" y="49"/>
                      <a:pt x="7" y="50"/>
                      <a:pt x="6" y="51"/>
                    </a:cubicBezTo>
                    <a:cubicBezTo>
                      <a:pt x="5" y="52"/>
                      <a:pt x="5" y="52"/>
                      <a:pt x="5" y="53"/>
                    </a:cubicBezTo>
                    <a:cubicBezTo>
                      <a:pt x="5" y="53"/>
                      <a:pt x="5" y="53"/>
                      <a:pt x="5" y="54"/>
                    </a:cubicBezTo>
                    <a:cubicBezTo>
                      <a:pt x="5" y="54"/>
                      <a:pt x="5" y="54"/>
                      <a:pt x="5" y="54"/>
                    </a:cubicBezTo>
                    <a:cubicBezTo>
                      <a:pt x="6" y="53"/>
                      <a:pt x="9" y="51"/>
                      <a:pt x="10" y="50"/>
                    </a:cubicBezTo>
                    <a:cubicBezTo>
                      <a:pt x="11" y="50"/>
                      <a:pt x="12" y="49"/>
                      <a:pt x="12" y="49"/>
                    </a:cubicBezTo>
                    <a:cubicBezTo>
                      <a:pt x="17" y="45"/>
                      <a:pt x="21" y="46"/>
                      <a:pt x="23" y="49"/>
                    </a:cubicBezTo>
                    <a:cubicBezTo>
                      <a:pt x="23" y="49"/>
                      <a:pt x="23" y="49"/>
                      <a:pt x="24" y="49"/>
                    </a:cubicBezTo>
                    <a:cubicBezTo>
                      <a:pt x="25" y="49"/>
                      <a:pt x="27" y="48"/>
                      <a:pt x="27" y="47"/>
                    </a:cubicBezTo>
                    <a:cubicBezTo>
                      <a:pt x="28" y="45"/>
                      <a:pt x="31" y="44"/>
                      <a:pt x="34" y="44"/>
                    </a:cubicBezTo>
                    <a:cubicBezTo>
                      <a:pt x="35" y="44"/>
                      <a:pt x="36" y="44"/>
                      <a:pt x="36" y="44"/>
                    </a:cubicBezTo>
                    <a:cubicBezTo>
                      <a:pt x="38" y="44"/>
                      <a:pt x="40" y="45"/>
                      <a:pt x="41" y="46"/>
                    </a:cubicBezTo>
                    <a:cubicBezTo>
                      <a:pt x="42" y="48"/>
                      <a:pt x="42" y="48"/>
                      <a:pt x="42" y="48"/>
                    </a:cubicBezTo>
                    <a:cubicBezTo>
                      <a:pt x="44" y="50"/>
                      <a:pt x="46" y="52"/>
                      <a:pt x="49" y="54"/>
                    </a:cubicBezTo>
                    <a:cubicBezTo>
                      <a:pt x="52" y="56"/>
                      <a:pt x="51" y="60"/>
                      <a:pt x="50" y="63"/>
                    </a:cubicBezTo>
                    <a:cubicBezTo>
                      <a:pt x="50" y="64"/>
                      <a:pt x="49" y="66"/>
                      <a:pt x="49" y="67"/>
                    </a:cubicBezTo>
                    <a:cubicBezTo>
                      <a:pt x="53" y="69"/>
                      <a:pt x="59" y="75"/>
                      <a:pt x="58" y="81"/>
                    </a:cubicBezTo>
                    <a:cubicBezTo>
                      <a:pt x="58" y="83"/>
                      <a:pt x="58" y="84"/>
                      <a:pt x="58" y="85"/>
                    </a:cubicBezTo>
                    <a:cubicBezTo>
                      <a:pt x="59" y="86"/>
                      <a:pt x="59" y="86"/>
                      <a:pt x="59" y="87"/>
                    </a:cubicBezTo>
                    <a:cubicBezTo>
                      <a:pt x="59" y="87"/>
                      <a:pt x="59" y="87"/>
                      <a:pt x="59" y="87"/>
                    </a:cubicBezTo>
                    <a:cubicBezTo>
                      <a:pt x="59" y="88"/>
                      <a:pt x="59" y="88"/>
                      <a:pt x="59" y="89"/>
                    </a:cubicBezTo>
                    <a:cubicBezTo>
                      <a:pt x="59" y="89"/>
                      <a:pt x="59" y="89"/>
                      <a:pt x="59" y="89"/>
                    </a:cubicBezTo>
                    <a:cubicBezTo>
                      <a:pt x="59" y="90"/>
                      <a:pt x="59" y="90"/>
                      <a:pt x="59" y="91"/>
                    </a:cubicBezTo>
                    <a:cubicBezTo>
                      <a:pt x="59" y="91"/>
                      <a:pt x="59" y="91"/>
                      <a:pt x="59" y="91"/>
                    </a:cubicBezTo>
                    <a:cubicBezTo>
                      <a:pt x="58" y="92"/>
                      <a:pt x="58" y="92"/>
                      <a:pt x="58" y="93"/>
                    </a:cubicBezTo>
                    <a:cubicBezTo>
                      <a:pt x="58" y="93"/>
                      <a:pt x="58" y="93"/>
                      <a:pt x="58" y="93"/>
                    </a:cubicBezTo>
                    <a:cubicBezTo>
                      <a:pt x="58" y="93"/>
                      <a:pt x="58" y="93"/>
                      <a:pt x="58" y="93"/>
                    </a:cubicBezTo>
                    <a:cubicBezTo>
                      <a:pt x="58" y="93"/>
                      <a:pt x="58" y="93"/>
                      <a:pt x="58" y="93"/>
                    </a:cubicBezTo>
                    <a:cubicBezTo>
                      <a:pt x="59" y="94"/>
                      <a:pt x="60" y="94"/>
                      <a:pt x="61" y="95"/>
                    </a:cubicBezTo>
                    <a:cubicBezTo>
                      <a:pt x="61" y="95"/>
                      <a:pt x="61" y="94"/>
                      <a:pt x="61" y="94"/>
                    </a:cubicBezTo>
                    <a:cubicBezTo>
                      <a:pt x="61" y="91"/>
                      <a:pt x="63" y="89"/>
                      <a:pt x="67" y="89"/>
                    </a:cubicBezTo>
                    <a:cubicBezTo>
                      <a:pt x="68" y="89"/>
                      <a:pt x="70" y="89"/>
                      <a:pt x="71" y="90"/>
                    </a:cubicBezTo>
                    <a:cubicBezTo>
                      <a:pt x="72" y="90"/>
                      <a:pt x="72" y="90"/>
                      <a:pt x="73" y="90"/>
                    </a:cubicBezTo>
                    <a:cubicBezTo>
                      <a:pt x="73" y="90"/>
                      <a:pt x="73" y="90"/>
                      <a:pt x="74" y="90"/>
                    </a:cubicBezTo>
                    <a:cubicBezTo>
                      <a:pt x="74" y="90"/>
                      <a:pt x="74" y="90"/>
                      <a:pt x="74" y="90"/>
                    </a:cubicBezTo>
                    <a:cubicBezTo>
                      <a:pt x="74" y="90"/>
                      <a:pt x="74" y="90"/>
                      <a:pt x="75" y="90"/>
                    </a:cubicBezTo>
                    <a:cubicBezTo>
                      <a:pt x="75" y="90"/>
                      <a:pt x="75" y="90"/>
                      <a:pt x="75" y="90"/>
                    </a:cubicBezTo>
                    <a:cubicBezTo>
                      <a:pt x="75" y="90"/>
                      <a:pt x="76" y="90"/>
                      <a:pt x="76" y="89"/>
                    </a:cubicBezTo>
                    <a:cubicBezTo>
                      <a:pt x="76" y="89"/>
                      <a:pt x="76" y="89"/>
                      <a:pt x="76" y="89"/>
                    </a:cubicBezTo>
                    <a:cubicBezTo>
                      <a:pt x="76" y="89"/>
                      <a:pt x="77" y="89"/>
                      <a:pt x="77" y="89"/>
                    </a:cubicBezTo>
                    <a:cubicBezTo>
                      <a:pt x="77" y="89"/>
                      <a:pt x="77" y="89"/>
                      <a:pt x="77" y="89"/>
                    </a:cubicBezTo>
                    <a:cubicBezTo>
                      <a:pt x="77" y="88"/>
                      <a:pt x="77" y="88"/>
                      <a:pt x="77" y="87"/>
                    </a:cubicBezTo>
                    <a:cubicBezTo>
                      <a:pt x="77" y="87"/>
                      <a:pt x="77" y="87"/>
                      <a:pt x="77" y="87"/>
                    </a:cubicBezTo>
                    <a:cubicBezTo>
                      <a:pt x="77" y="86"/>
                      <a:pt x="77" y="86"/>
                      <a:pt x="77" y="85"/>
                    </a:cubicBezTo>
                    <a:cubicBezTo>
                      <a:pt x="77" y="85"/>
                      <a:pt x="77" y="85"/>
                      <a:pt x="77" y="85"/>
                    </a:cubicBezTo>
                    <a:cubicBezTo>
                      <a:pt x="77" y="84"/>
                      <a:pt x="77" y="83"/>
                      <a:pt x="77" y="82"/>
                    </a:cubicBezTo>
                    <a:cubicBezTo>
                      <a:pt x="77" y="80"/>
                      <a:pt x="77" y="78"/>
                      <a:pt x="76" y="77"/>
                    </a:cubicBezTo>
                    <a:cubicBezTo>
                      <a:pt x="76" y="76"/>
                      <a:pt x="76" y="76"/>
                      <a:pt x="75" y="76"/>
                    </a:cubicBezTo>
                    <a:cubicBezTo>
                      <a:pt x="75" y="75"/>
                      <a:pt x="74" y="74"/>
                      <a:pt x="73" y="74"/>
                    </a:cubicBezTo>
                    <a:cubicBezTo>
                      <a:pt x="70" y="72"/>
                      <a:pt x="67" y="70"/>
                      <a:pt x="66" y="66"/>
                    </a:cubicBezTo>
                    <a:cubicBezTo>
                      <a:pt x="65" y="64"/>
                      <a:pt x="63" y="62"/>
                      <a:pt x="61" y="60"/>
                    </a:cubicBezTo>
                    <a:cubicBezTo>
                      <a:pt x="59" y="58"/>
                      <a:pt x="57" y="56"/>
                      <a:pt x="56" y="54"/>
                    </a:cubicBezTo>
                    <a:cubicBezTo>
                      <a:pt x="56" y="53"/>
                      <a:pt x="55" y="51"/>
                      <a:pt x="54" y="50"/>
                    </a:cubicBezTo>
                    <a:cubicBezTo>
                      <a:pt x="52" y="48"/>
                      <a:pt x="51" y="46"/>
                      <a:pt x="51" y="43"/>
                    </a:cubicBezTo>
                    <a:cubicBezTo>
                      <a:pt x="50" y="43"/>
                      <a:pt x="48" y="42"/>
                      <a:pt x="46" y="41"/>
                    </a:cubicBezTo>
                    <a:cubicBezTo>
                      <a:pt x="42" y="38"/>
                      <a:pt x="37" y="36"/>
                      <a:pt x="39" y="32"/>
                    </a:cubicBezTo>
                    <a:cubicBezTo>
                      <a:pt x="40" y="29"/>
                      <a:pt x="43" y="29"/>
                      <a:pt x="45" y="28"/>
                    </a:cubicBezTo>
                    <a:cubicBezTo>
                      <a:pt x="46" y="28"/>
                      <a:pt x="47" y="28"/>
                      <a:pt x="47" y="28"/>
                    </a:cubicBezTo>
                    <a:cubicBezTo>
                      <a:pt x="47" y="27"/>
                      <a:pt x="47" y="26"/>
                      <a:pt x="46" y="25"/>
                    </a:cubicBezTo>
                    <a:cubicBezTo>
                      <a:pt x="45" y="24"/>
                      <a:pt x="44" y="22"/>
                      <a:pt x="43" y="19"/>
                    </a:cubicBezTo>
                    <a:cubicBezTo>
                      <a:pt x="43" y="18"/>
                      <a:pt x="43" y="18"/>
                      <a:pt x="42" y="18"/>
                    </a:cubicBezTo>
                    <a:cubicBezTo>
                      <a:pt x="41" y="18"/>
                      <a:pt x="39" y="18"/>
                      <a:pt x="39" y="19"/>
                    </a:cubicBezTo>
                    <a:cubicBezTo>
                      <a:pt x="38" y="19"/>
                      <a:pt x="38" y="19"/>
                      <a:pt x="37" y="19"/>
                    </a:cubicBezTo>
                    <a:cubicBezTo>
                      <a:pt x="37" y="19"/>
                      <a:pt x="37" y="19"/>
                      <a:pt x="37" y="19"/>
                    </a:cubicBezTo>
                    <a:cubicBezTo>
                      <a:pt x="37" y="19"/>
                      <a:pt x="36" y="19"/>
                      <a:pt x="36" y="19"/>
                    </a:cubicBezTo>
                    <a:cubicBezTo>
                      <a:pt x="35" y="19"/>
                      <a:pt x="34" y="19"/>
                      <a:pt x="32" y="19"/>
                    </a:cubicBezTo>
                    <a:cubicBezTo>
                      <a:pt x="32" y="19"/>
                      <a:pt x="32" y="19"/>
                      <a:pt x="32" y="19"/>
                    </a:cubicBezTo>
                    <a:cubicBezTo>
                      <a:pt x="32" y="18"/>
                      <a:pt x="31" y="18"/>
                      <a:pt x="30" y="17"/>
                    </a:cubicBezTo>
                    <a:cubicBezTo>
                      <a:pt x="30" y="17"/>
                      <a:pt x="30" y="17"/>
                      <a:pt x="30" y="17"/>
                    </a:cubicBezTo>
                    <a:cubicBezTo>
                      <a:pt x="30" y="17"/>
                      <a:pt x="30" y="17"/>
                      <a:pt x="30" y="17"/>
                    </a:cubicBezTo>
                    <a:cubicBezTo>
                      <a:pt x="29" y="17"/>
                      <a:pt x="29" y="17"/>
                      <a:pt x="29" y="16"/>
                    </a:cubicBezTo>
                    <a:cubicBezTo>
                      <a:pt x="29" y="16"/>
                      <a:pt x="28" y="16"/>
                      <a:pt x="28" y="16"/>
                    </a:cubicBezTo>
                    <a:cubicBezTo>
                      <a:pt x="28" y="16"/>
                      <a:pt x="28" y="15"/>
                      <a:pt x="27" y="15"/>
                    </a:cubicBezTo>
                    <a:cubicBezTo>
                      <a:pt x="27" y="15"/>
                      <a:pt x="27" y="14"/>
                      <a:pt x="27" y="14"/>
                    </a:cubicBezTo>
                    <a:cubicBezTo>
                      <a:pt x="27" y="14"/>
                      <a:pt x="27" y="14"/>
                      <a:pt x="27" y="13"/>
                    </a:cubicBezTo>
                    <a:cubicBezTo>
                      <a:pt x="26" y="13"/>
                      <a:pt x="26" y="12"/>
                      <a:pt x="26" y="12"/>
                    </a:cubicBezTo>
                    <a:cubicBezTo>
                      <a:pt x="26" y="11"/>
                      <a:pt x="25" y="10"/>
                      <a:pt x="24" y="9"/>
                    </a:cubicBezTo>
                    <a:cubicBezTo>
                      <a:pt x="22" y="7"/>
                      <a:pt x="21" y="6"/>
                      <a:pt x="21" y="3"/>
                    </a:cubicBezTo>
                    <a:cubicBezTo>
                      <a:pt x="21" y="3"/>
                      <a:pt x="20" y="3"/>
                      <a:pt x="20" y="3"/>
                    </a:cubicBezTo>
                    <a:cubicBezTo>
                      <a:pt x="20" y="3"/>
                      <a:pt x="20" y="2"/>
                      <a:pt x="20" y="2"/>
                    </a:cubicBezTo>
                    <a:cubicBezTo>
                      <a:pt x="20" y="2"/>
                      <a:pt x="20" y="2"/>
                      <a:pt x="20" y="2"/>
                    </a:cubicBezTo>
                    <a:cubicBezTo>
                      <a:pt x="19" y="2"/>
                      <a:pt x="19" y="1"/>
                      <a:pt x="19" y="1"/>
                    </a:cubicBezTo>
                    <a:cubicBezTo>
                      <a:pt x="19" y="1"/>
                      <a:pt x="19" y="1"/>
                      <a:pt x="19" y="1"/>
                    </a:cubicBezTo>
                    <a:cubicBezTo>
                      <a:pt x="18" y="0"/>
                      <a:pt x="18" y="0"/>
                      <a:pt x="18" y="0"/>
                    </a:cubicBezTo>
                    <a:cubicBezTo>
                      <a:pt x="18" y="0"/>
                      <a:pt x="18" y="0"/>
                      <a:pt x="18" y="0"/>
                    </a:cubicBezTo>
                    <a:cubicBezTo>
                      <a:pt x="18" y="0"/>
                      <a:pt x="18" y="0"/>
                      <a:pt x="18" y="0"/>
                    </a:cubicBezTo>
                    <a:cubicBezTo>
                      <a:pt x="17" y="0"/>
                      <a:pt x="17" y="0"/>
                      <a:pt x="1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2" name="Freeform 1127"/>
              <p:cNvSpPr>
                <a:spLocks/>
              </p:cNvSpPr>
              <p:nvPr/>
            </p:nvSpPr>
            <p:spPr bwMode="auto">
              <a:xfrm>
                <a:off x="4310" y="2098"/>
                <a:ext cx="82" cy="159"/>
              </a:xfrm>
              <a:custGeom>
                <a:avLst/>
                <a:gdLst>
                  <a:gd name="T0" fmla="*/ 86 w 86"/>
                  <a:gd name="T1" fmla="*/ 67 h 166"/>
                  <a:gd name="T2" fmla="*/ 86 w 86"/>
                  <a:gd name="T3" fmla="*/ 66 h 166"/>
                  <a:gd name="T4" fmla="*/ 85 w 86"/>
                  <a:gd name="T5" fmla="*/ 59 h 166"/>
                  <a:gd name="T6" fmla="*/ 77 w 86"/>
                  <a:gd name="T7" fmla="*/ 40 h 166"/>
                  <a:gd name="T8" fmla="*/ 70 w 86"/>
                  <a:gd name="T9" fmla="*/ 28 h 166"/>
                  <a:gd name="T10" fmla="*/ 65 w 86"/>
                  <a:gd name="T11" fmla="*/ 26 h 166"/>
                  <a:gd name="T12" fmla="*/ 55 w 86"/>
                  <a:gd name="T13" fmla="*/ 31 h 166"/>
                  <a:gd name="T14" fmla="*/ 49 w 86"/>
                  <a:gd name="T15" fmla="*/ 28 h 166"/>
                  <a:gd name="T16" fmla="*/ 44 w 86"/>
                  <a:gd name="T17" fmla="*/ 31 h 166"/>
                  <a:gd name="T18" fmla="*/ 32 w 86"/>
                  <a:gd name="T19" fmla="*/ 33 h 166"/>
                  <a:gd name="T20" fmla="*/ 34 w 86"/>
                  <a:gd name="T21" fmla="*/ 27 h 166"/>
                  <a:gd name="T22" fmla="*/ 35 w 86"/>
                  <a:gd name="T23" fmla="*/ 23 h 166"/>
                  <a:gd name="T24" fmla="*/ 36 w 86"/>
                  <a:gd name="T25" fmla="*/ 12 h 166"/>
                  <a:gd name="T26" fmla="*/ 34 w 86"/>
                  <a:gd name="T27" fmla="*/ 11 h 166"/>
                  <a:gd name="T28" fmla="*/ 28 w 86"/>
                  <a:gd name="T29" fmla="*/ 3 h 166"/>
                  <a:gd name="T30" fmla="*/ 28 w 86"/>
                  <a:gd name="T31" fmla="*/ 1 h 166"/>
                  <a:gd name="T32" fmla="*/ 27 w 86"/>
                  <a:gd name="T33" fmla="*/ 0 h 166"/>
                  <a:gd name="T34" fmla="*/ 26 w 86"/>
                  <a:gd name="T35" fmla="*/ 1 h 166"/>
                  <a:gd name="T36" fmla="*/ 25 w 86"/>
                  <a:gd name="T37" fmla="*/ 2 h 166"/>
                  <a:gd name="T38" fmla="*/ 24 w 86"/>
                  <a:gd name="T39" fmla="*/ 3 h 166"/>
                  <a:gd name="T40" fmla="*/ 17 w 86"/>
                  <a:gd name="T41" fmla="*/ 6 h 166"/>
                  <a:gd name="T42" fmla="*/ 7 w 86"/>
                  <a:gd name="T43" fmla="*/ 10 h 166"/>
                  <a:gd name="T44" fmla="*/ 2 w 86"/>
                  <a:gd name="T45" fmla="*/ 12 h 166"/>
                  <a:gd name="T46" fmla="*/ 7 w 86"/>
                  <a:gd name="T47" fmla="*/ 38 h 166"/>
                  <a:gd name="T48" fmla="*/ 10 w 86"/>
                  <a:gd name="T49" fmla="*/ 45 h 166"/>
                  <a:gd name="T50" fmla="*/ 10 w 86"/>
                  <a:gd name="T51" fmla="*/ 54 h 166"/>
                  <a:gd name="T52" fmla="*/ 8 w 86"/>
                  <a:gd name="T53" fmla="*/ 62 h 166"/>
                  <a:gd name="T54" fmla="*/ 12 w 86"/>
                  <a:gd name="T55" fmla="*/ 71 h 166"/>
                  <a:gd name="T56" fmla="*/ 18 w 86"/>
                  <a:gd name="T57" fmla="*/ 89 h 166"/>
                  <a:gd name="T58" fmla="*/ 21 w 86"/>
                  <a:gd name="T59" fmla="*/ 95 h 166"/>
                  <a:gd name="T60" fmla="*/ 20 w 86"/>
                  <a:gd name="T61" fmla="*/ 98 h 166"/>
                  <a:gd name="T62" fmla="*/ 19 w 86"/>
                  <a:gd name="T63" fmla="*/ 101 h 166"/>
                  <a:gd name="T64" fmla="*/ 18 w 86"/>
                  <a:gd name="T65" fmla="*/ 104 h 166"/>
                  <a:gd name="T66" fmla="*/ 17 w 86"/>
                  <a:gd name="T67" fmla="*/ 107 h 166"/>
                  <a:gd name="T68" fmla="*/ 14 w 86"/>
                  <a:gd name="T69" fmla="*/ 112 h 166"/>
                  <a:gd name="T70" fmla="*/ 12 w 86"/>
                  <a:gd name="T71" fmla="*/ 114 h 166"/>
                  <a:gd name="T72" fmla="*/ 11 w 86"/>
                  <a:gd name="T73" fmla="*/ 115 h 166"/>
                  <a:gd name="T74" fmla="*/ 8 w 86"/>
                  <a:gd name="T75" fmla="*/ 130 h 166"/>
                  <a:gd name="T76" fmla="*/ 23 w 86"/>
                  <a:gd name="T77" fmla="*/ 153 h 166"/>
                  <a:gd name="T78" fmla="*/ 32 w 86"/>
                  <a:gd name="T79" fmla="*/ 158 h 166"/>
                  <a:gd name="T80" fmla="*/ 36 w 86"/>
                  <a:gd name="T81" fmla="*/ 160 h 166"/>
                  <a:gd name="T82" fmla="*/ 41 w 86"/>
                  <a:gd name="T83" fmla="*/ 166 h 166"/>
                  <a:gd name="T84" fmla="*/ 45 w 86"/>
                  <a:gd name="T85" fmla="*/ 165 h 166"/>
                  <a:gd name="T86" fmla="*/ 45 w 86"/>
                  <a:gd name="T87" fmla="*/ 164 h 166"/>
                  <a:gd name="T88" fmla="*/ 46 w 86"/>
                  <a:gd name="T89" fmla="*/ 163 h 166"/>
                  <a:gd name="T90" fmla="*/ 30 w 86"/>
                  <a:gd name="T91" fmla="*/ 154 h 166"/>
                  <a:gd name="T92" fmla="*/ 25 w 86"/>
                  <a:gd name="T93" fmla="*/ 138 h 166"/>
                  <a:gd name="T94" fmla="*/ 19 w 86"/>
                  <a:gd name="T95" fmla="*/ 130 h 166"/>
                  <a:gd name="T96" fmla="*/ 15 w 86"/>
                  <a:gd name="T97" fmla="*/ 114 h 166"/>
                  <a:gd name="T98" fmla="*/ 19 w 86"/>
                  <a:gd name="T99" fmla="*/ 100 h 166"/>
                  <a:gd name="T100" fmla="*/ 23 w 86"/>
                  <a:gd name="T101" fmla="*/ 83 h 166"/>
                  <a:gd name="T102" fmla="*/ 36 w 86"/>
                  <a:gd name="T103" fmla="*/ 83 h 166"/>
                  <a:gd name="T104" fmla="*/ 43 w 86"/>
                  <a:gd name="T105" fmla="*/ 88 h 166"/>
                  <a:gd name="T106" fmla="*/ 54 w 86"/>
                  <a:gd name="T107" fmla="*/ 94 h 166"/>
                  <a:gd name="T108" fmla="*/ 53 w 86"/>
                  <a:gd name="T109" fmla="*/ 93 h 166"/>
                  <a:gd name="T110" fmla="*/ 51 w 86"/>
                  <a:gd name="T111" fmla="*/ 85 h 166"/>
                  <a:gd name="T112" fmla="*/ 70 w 86"/>
                  <a:gd name="T113" fmla="*/ 68 h 166"/>
                  <a:gd name="T114" fmla="*/ 76 w 86"/>
                  <a:gd name="T115" fmla="*/ 68 h 166"/>
                  <a:gd name="T116" fmla="*/ 82 w 86"/>
                  <a:gd name="T117" fmla="*/ 68 h 166"/>
                  <a:gd name="T118" fmla="*/ 83 w 86"/>
                  <a:gd name="T119" fmla="*/ 68 h 166"/>
                  <a:gd name="T120" fmla="*/ 84 w 86"/>
                  <a:gd name="T121" fmla="*/ 68 h 166"/>
                  <a:gd name="T122" fmla="*/ 85 w 86"/>
                  <a:gd name="T123" fmla="*/ 6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166">
                    <a:moveTo>
                      <a:pt x="86" y="68"/>
                    </a:moveTo>
                    <a:cubicBezTo>
                      <a:pt x="86" y="67"/>
                      <a:pt x="86" y="67"/>
                      <a:pt x="86" y="67"/>
                    </a:cubicBezTo>
                    <a:cubicBezTo>
                      <a:pt x="86" y="67"/>
                      <a:pt x="86" y="66"/>
                      <a:pt x="86" y="66"/>
                    </a:cubicBezTo>
                    <a:cubicBezTo>
                      <a:pt x="86" y="66"/>
                      <a:pt x="86" y="66"/>
                      <a:pt x="86" y="66"/>
                    </a:cubicBezTo>
                    <a:cubicBezTo>
                      <a:pt x="86" y="65"/>
                      <a:pt x="86" y="65"/>
                      <a:pt x="86" y="64"/>
                    </a:cubicBezTo>
                    <a:cubicBezTo>
                      <a:pt x="85" y="62"/>
                      <a:pt x="85" y="61"/>
                      <a:pt x="85" y="59"/>
                    </a:cubicBezTo>
                    <a:cubicBezTo>
                      <a:pt x="86" y="54"/>
                      <a:pt x="81" y="50"/>
                      <a:pt x="79" y="49"/>
                    </a:cubicBezTo>
                    <a:cubicBezTo>
                      <a:pt x="76" y="48"/>
                      <a:pt x="76" y="44"/>
                      <a:pt x="77" y="40"/>
                    </a:cubicBezTo>
                    <a:cubicBezTo>
                      <a:pt x="77" y="39"/>
                      <a:pt x="78" y="36"/>
                      <a:pt x="78" y="35"/>
                    </a:cubicBezTo>
                    <a:cubicBezTo>
                      <a:pt x="74" y="33"/>
                      <a:pt x="72" y="31"/>
                      <a:pt x="70" y="28"/>
                    </a:cubicBezTo>
                    <a:cubicBezTo>
                      <a:pt x="69" y="27"/>
                      <a:pt x="69" y="27"/>
                      <a:pt x="69" y="27"/>
                    </a:cubicBezTo>
                    <a:cubicBezTo>
                      <a:pt x="68" y="26"/>
                      <a:pt x="67" y="26"/>
                      <a:pt x="65" y="26"/>
                    </a:cubicBezTo>
                    <a:cubicBezTo>
                      <a:pt x="63" y="26"/>
                      <a:pt x="62" y="26"/>
                      <a:pt x="62" y="27"/>
                    </a:cubicBezTo>
                    <a:cubicBezTo>
                      <a:pt x="61" y="29"/>
                      <a:pt x="57" y="31"/>
                      <a:pt x="55" y="31"/>
                    </a:cubicBezTo>
                    <a:cubicBezTo>
                      <a:pt x="53" y="31"/>
                      <a:pt x="52" y="30"/>
                      <a:pt x="51" y="29"/>
                    </a:cubicBezTo>
                    <a:cubicBezTo>
                      <a:pt x="51" y="28"/>
                      <a:pt x="50" y="28"/>
                      <a:pt x="49" y="28"/>
                    </a:cubicBezTo>
                    <a:cubicBezTo>
                      <a:pt x="49" y="28"/>
                      <a:pt x="47" y="29"/>
                      <a:pt x="46" y="30"/>
                    </a:cubicBezTo>
                    <a:cubicBezTo>
                      <a:pt x="45" y="30"/>
                      <a:pt x="44" y="31"/>
                      <a:pt x="44" y="31"/>
                    </a:cubicBezTo>
                    <a:cubicBezTo>
                      <a:pt x="41" y="34"/>
                      <a:pt x="38" y="36"/>
                      <a:pt x="36" y="36"/>
                    </a:cubicBezTo>
                    <a:cubicBezTo>
                      <a:pt x="35" y="36"/>
                      <a:pt x="33" y="36"/>
                      <a:pt x="32" y="33"/>
                    </a:cubicBezTo>
                    <a:cubicBezTo>
                      <a:pt x="32" y="32"/>
                      <a:pt x="32" y="31"/>
                      <a:pt x="32" y="30"/>
                    </a:cubicBezTo>
                    <a:cubicBezTo>
                      <a:pt x="32" y="29"/>
                      <a:pt x="33" y="27"/>
                      <a:pt x="34" y="27"/>
                    </a:cubicBezTo>
                    <a:cubicBezTo>
                      <a:pt x="34" y="26"/>
                      <a:pt x="35" y="25"/>
                      <a:pt x="35" y="25"/>
                    </a:cubicBezTo>
                    <a:cubicBezTo>
                      <a:pt x="35" y="24"/>
                      <a:pt x="35" y="24"/>
                      <a:pt x="35" y="23"/>
                    </a:cubicBezTo>
                    <a:cubicBezTo>
                      <a:pt x="35" y="21"/>
                      <a:pt x="36" y="20"/>
                      <a:pt x="36" y="18"/>
                    </a:cubicBezTo>
                    <a:cubicBezTo>
                      <a:pt x="37" y="16"/>
                      <a:pt x="37" y="14"/>
                      <a:pt x="36" y="12"/>
                    </a:cubicBezTo>
                    <a:cubicBezTo>
                      <a:pt x="36" y="11"/>
                      <a:pt x="36" y="11"/>
                      <a:pt x="36" y="11"/>
                    </a:cubicBezTo>
                    <a:cubicBezTo>
                      <a:pt x="35" y="11"/>
                      <a:pt x="35" y="11"/>
                      <a:pt x="34" y="11"/>
                    </a:cubicBezTo>
                    <a:cubicBezTo>
                      <a:pt x="32" y="12"/>
                      <a:pt x="30" y="11"/>
                      <a:pt x="29" y="9"/>
                    </a:cubicBezTo>
                    <a:cubicBezTo>
                      <a:pt x="28" y="7"/>
                      <a:pt x="28" y="5"/>
                      <a:pt x="28" y="3"/>
                    </a:cubicBezTo>
                    <a:cubicBezTo>
                      <a:pt x="28" y="2"/>
                      <a:pt x="28" y="1"/>
                      <a:pt x="28" y="1"/>
                    </a:cubicBezTo>
                    <a:cubicBezTo>
                      <a:pt x="28" y="1"/>
                      <a:pt x="28" y="1"/>
                      <a:pt x="28" y="1"/>
                    </a:cubicBezTo>
                    <a:cubicBezTo>
                      <a:pt x="28" y="1"/>
                      <a:pt x="27" y="1"/>
                      <a:pt x="27" y="0"/>
                    </a:cubicBezTo>
                    <a:cubicBezTo>
                      <a:pt x="27" y="0"/>
                      <a:pt x="27" y="0"/>
                      <a:pt x="27" y="0"/>
                    </a:cubicBezTo>
                    <a:cubicBezTo>
                      <a:pt x="27" y="1"/>
                      <a:pt x="27" y="1"/>
                      <a:pt x="27" y="1"/>
                    </a:cubicBezTo>
                    <a:cubicBezTo>
                      <a:pt x="27" y="1"/>
                      <a:pt x="27" y="1"/>
                      <a:pt x="26" y="1"/>
                    </a:cubicBezTo>
                    <a:cubicBezTo>
                      <a:pt x="26" y="2"/>
                      <a:pt x="26" y="2"/>
                      <a:pt x="26" y="2"/>
                    </a:cubicBezTo>
                    <a:cubicBezTo>
                      <a:pt x="25" y="2"/>
                      <a:pt x="25" y="2"/>
                      <a:pt x="25" y="2"/>
                    </a:cubicBezTo>
                    <a:cubicBezTo>
                      <a:pt x="25" y="2"/>
                      <a:pt x="24" y="3"/>
                      <a:pt x="24" y="3"/>
                    </a:cubicBezTo>
                    <a:cubicBezTo>
                      <a:pt x="24" y="3"/>
                      <a:pt x="24" y="3"/>
                      <a:pt x="24" y="3"/>
                    </a:cubicBezTo>
                    <a:cubicBezTo>
                      <a:pt x="23" y="3"/>
                      <a:pt x="22" y="3"/>
                      <a:pt x="22" y="4"/>
                    </a:cubicBezTo>
                    <a:cubicBezTo>
                      <a:pt x="20" y="4"/>
                      <a:pt x="18" y="5"/>
                      <a:pt x="17" y="6"/>
                    </a:cubicBezTo>
                    <a:cubicBezTo>
                      <a:pt x="16" y="9"/>
                      <a:pt x="13" y="10"/>
                      <a:pt x="8" y="10"/>
                    </a:cubicBezTo>
                    <a:cubicBezTo>
                      <a:pt x="7" y="10"/>
                      <a:pt x="7" y="10"/>
                      <a:pt x="7" y="10"/>
                    </a:cubicBezTo>
                    <a:cubicBezTo>
                      <a:pt x="5" y="10"/>
                      <a:pt x="3" y="10"/>
                      <a:pt x="2" y="12"/>
                    </a:cubicBezTo>
                    <a:cubicBezTo>
                      <a:pt x="2" y="12"/>
                      <a:pt x="2" y="12"/>
                      <a:pt x="2" y="12"/>
                    </a:cubicBezTo>
                    <a:cubicBezTo>
                      <a:pt x="1" y="22"/>
                      <a:pt x="0" y="28"/>
                      <a:pt x="0" y="29"/>
                    </a:cubicBezTo>
                    <a:cubicBezTo>
                      <a:pt x="1" y="31"/>
                      <a:pt x="6" y="37"/>
                      <a:pt x="7" y="38"/>
                    </a:cubicBezTo>
                    <a:cubicBezTo>
                      <a:pt x="10" y="38"/>
                      <a:pt x="10" y="41"/>
                      <a:pt x="10" y="43"/>
                    </a:cubicBezTo>
                    <a:cubicBezTo>
                      <a:pt x="10" y="43"/>
                      <a:pt x="10" y="45"/>
                      <a:pt x="10" y="45"/>
                    </a:cubicBezTo>
                    <a:cubicBezTo>
                      <a:pt x="12" y="46"/>
                      <a:pt x="13" y="48"/>
                      <a:pt x="12" y="51"/>
                    </a:cubicBezTo>
                    <a:cubicBezTo>
                      <a:pt x="12" y="52"/>
                      <a:pt x="11" y="53"/>
                      <a:pt x="10" y="54"/>
                    </a:cubicBezTo>
                    <a:cubicBezTo>
                      <a:pt x="10" y="54"/>
                      <a:pt x="10" y="54"/>
                      <a:pt x="10" y="54"/>
                    </a:cubicBezTo>
                    <a:cubicBezTo>
                      <a:pt x="10" y="56"/>
                      <a:pt x="10" y="60"/>
                      <a:pt x="8" y="62"/>
                    </a:cubicBezTo>
                    <a:cubicBezTo>
                      <a:pt x="8" y="62"/>
                      <a:pt x="8" y="62"/>
                      <a:pt x="8" y="63"/>
                    </a:cubicBezTo>
                    <a:cubicBezTo>
                      <a:pt x="8" y="65"/>
                      <a:pt x="9" y="68"/>
                      <a:pt x="12" y="71"/>
                    </a:cubicBezTo>
                    <a:cubicBezTo>
                      <a:pt x="17" y="75"/>
                      <a:pt x="17" y="82"/>
                      <a:pt x="17" y="86"/>
                    </a:cubicBezTo>
                    <a:cubicBezTo>
                      <a:pt x="17" y="87"/>
                      <a:pt x="18" y="88"/>
                      <a:pt x="18" y="89"/>
                    </a:cubicBezTo>
                    <a:cubicBezTo>
                      <a:pt x="19" y="90"/>
                      <a:pt x="21" y="92"/>
                      <a:pt x="21" y="95"/>
                    </a:cubicBezTo>
                    <a:cubicBezTo>
                      <a:pt x="21" y="95"/>
                      <a:pt x="21" y="95"/>
                      <a:pt x="21" y="95"/>
                    </a:cubicBezTo>
                    <a:cubicBezTo>
                      <a:pt x="20" y="96"/>
                      <a:pt x="20" y="97"/>
                      <a:pt x="20" y="98"/>
                    </a:cubicBezTo>
                    <a:cubicBezTo>
                      <a:pt x="20" y="98"/>
                      <a:pt x="20" y="98"/>
                      <a:pt x="20" y="98"/>
                    </a:cubicBezTo>
                    <a:cubicBezTo>
                      <a:pt x="20" y="99"/>
                      <a:pt x="19" y="100"/>
                      <a:pt x="19" y="100"/>
                    </a:cubicBezTo>
                    <a:cubicBezTo>
                      <a:pt x="19" y="101"/>
                      <a:pt x="19" y="101"/>
                      <a:pt x="19" y="101"/>
                    </a:cubicBezTo>
                    <a:cubicBezTo>
                      <a:pt x="19" y="102"/>
                      <a:pt x="18" y="103"/>
                      <a:pt x="18" y="104"/>
                    </a:cubicBezTo>
                    <a:cubicBezTo>
                      <a:pt x="18" y="104"/>
                      <a:pt x="18" y="104"/>
                      <a:pt x="18" y="104"/>
                    </a:cubicBezTo>
                    <a:cubicBezTo>
                      <a:pt x="17" y="105"/>
                      <a:pt x="17" y="106"/>
                      <a:pt x="17" y="107"/>
                    </a:cubicBezTo>
                    <a:cubicBezTo>
                      <a:pt x="17" y="107"/>
                      <a:pt x="17" y="107"/>
                      <a:pt x="17" y="107"/>
                    </a:cubicBezTo>
                    <a:cubicBezTo>
                      <a:pt x="16" y="109"/>
                      <a:pt x="15" y="110"/>
                      <a:pt x="14" y="112"/>
                    </a:cubicBezTo>
                    <a:cubicBezTo>
                      <a:pt x="14" y="112"/>
                      <a:pt x="14" y="112"/>
                      <a:pt x="14" y="112"/>
                    </a:cubicBezTo>
                    <a:cubicBezTo>
                      <a:pt x="13" y="113"/>
                      <a:pt x="13" y="113"/>
                      <a:pt x="13" y="114"/>
                    </a:cubicBezTo>
                    <a:cubicBezTo>
                      <a:pt x="12" y="114"/>
                      <a:pt x="12" y="114"/>
                      <a:pt x="12" y="114"/>
                    </a:cubicBezTo>
                    <a:cubicBezTo>
                      <a:pt x="12" y="114"/>
                      <a:pt x="11" y="115"/>
                      <a:pt x="11" y="115"/>
                    </a:cubicBezTo>
                    <a:cubicBezTo>
                      <a:pt x="11" y="115"/>
                      <a:pt x="11" y="115"/>
                      <a:pt x="11" y="115"/>
                    </a:cubicBezTo>
                    <a:cubicBezTo>
                      <a:pt x="11" y="116"/>
                      <a:pt x="10" y="118"/>
                      <a:pt x="10" y="119"/>
                    </a:cubicBezTo>
                    <a:cubicBezTo>
                      <a:pt x="9" y="123"/>
                      <a:pt x="9" y="127"/>
                      <a:pt x="8" y="130"/>
                    </a:cubicBezTo>
                    <a:cubicBezTo>
                      <a:pt x="7" y="132"/>
                      <a:pt x="6" y="137"/>
                      <a:pt x="7" y="138"/>
                    </a:cubicBezTo>
                    <a:cubicBezTo>
                      <a:pt x="10" y="138"/>
                      <a:pt x="15" y="143"/>
                      <a:pt x="23" y="153"/>
                    </a:cubicBezTo>
                    <a:cubicBezTo>
                      <a:pt x="24" y="154"/>
                      <a:pt x="25" y="156"/>
                      <a:pt x="26" y="158"/>
                    </a:cubicBezTo>
                    <a:cubicBezTo>
                      <a:pt x="28" y="158"/>
                      <a:pt x="30" y="158"/>
                      <a:pt x="32" y="158"/>
                    </a:cubicBezTo>
                    <a:cubicBezTo>
                      <a:pt x="32" y="158"/>
                      <a:pt x="33" y="159"/>
                      <a:pt x="33" y="159"/>
                    </a:cubicBezTo>
                    <a:cubicBezTo>
                      <a:pt x="34" y="159"/>
                      <a:pt x="35" y="160"/>
                      <a:pt x="36" y="160"/>
                    </a:cubicBezTo>
                    <a:cubicBezTo>
                      <a:pt x="38" y="162"/>
                      <a:pt x="39" y="164"/>
                      <a:pt x="39" y="166"/>
                    </a:cubicBezTo>
                    <a:cubicBezTo>
                      <a:pt x="39" y="166"/>
                      <a:pt x="40" y="166"/>
                      <a:pt x="41" y="166"/>
                    </a:cubicBezTo>
                    <a:cubicBezTo>
                      <a:pt x="42" y="166"/>
                      <a:pt x="44" y="166"/>
                      <a:pt x="44" y="166"/>
                    </a:cubicBezTo>
                    <a:cubicBezTo>
                      <a:pt x="44" y="166"/>
                      <a:pt x="45" y="166"/>
                      <a:pt x="45" y="165"/>
                    </a:cubicBezTo>
                    <a:cubicBezTo>
                      <a:pt x="45" y="165"/>
                      <a:pt x="45" y="165"/>
                      <a:pt x="45" y="165"/>
                    </a:cubicBezTo>
                    <a:cubicBezTo>
                      <a:pt x="45" y="164"/>
                      <a:pt x="45" y="164"/>
                      <a:pt x="45" y="164"/>
                    </a:cubicBezTo>
                    <a:cubicBezTo>
                      <a:pt x="45" y="164"/>
                      <a:pt x="46" y="164"/>
                      <a:pt x="46" y="164"/>
                    </a:cubicBezTo>
                    <a:cubicBezTo>
                      <a:pt x="46" y="163"/>
                      <a:pt x="46" y="163"/>
                      <a:pt x="46" y="163"/>
                    </a:cubicBezTo>
                    <a:cubicBezTo>
                      <a:pt x="44" y="161"/>
                      <a:pt x="39" y="158"/>
                      <a:pt x="36" y="158"/>
                    </a:cubicBezTo>
                    <a:cubicBezTo>
                      <a:pt x="34" y="158"/>
                      <a:pt x="32" y="156"/>
                      <a:pt x="30" y="154"/>
                    </a:cubicBezTo>
                    <a:cubicBezTo>
                      <a:pt x="27" y="151"/>
                      <a:pt x="26" y="146"/>
                      <a:pt x="26" y="143"/>
                    </a:cubicBezTo>
                    <a:cubicBezTo>
                      <a:pt x="27" y="141"/>
                      <a:pt x="26" y="140"/>
                      <a:pt x="25" y="138"/>
                    </a:cubicBezTo>
                    <a:cubicBezTo>
                      <a:pt x="23" y="137"/>
                      <a:pt x="22" y="135"/>
                      <a:pt x="22" y="133"/>
                    </a:cubicBezTo>
                    <a:cubicBezTo>
                      <a:pt x="22" y="132"/>
                      <a:pt x="22" y="131"/>
                      <a:pt x="19" y="130"/>
                    </a:cubicBezTo>
                    <a:cubicBezTo>
                      <a:pt x="18" y="130"/>
                      <a:pt x="17" y="130"/>
                      <a:pt x="16" y="129"/>
                    </a:cubicBezTo>
                    <a:cubicBezTo>
                      <a:pt x="12" y="127"/>
                      <a:pt x="14" y="120"/>
                      <a:pt x="15" y="114"/>
                    </a:cubicBezTo>
                    <a:cubicBezTo>
                      <a:pt x="16" y="112"/>
                      <a:pt x="16" y="110"/>
                      <a:pt x="16" y="109"/>
                    </a:cubicBezTo>
                    <a:cubicBezTo>
                      <a:pt x="17" y="107"/>
                      <a:pt x="18" y="104"/>
                      <a:pt x="19" y="100"/>
                    </a:cubicBezTo>
                    <a:cubicBezTo>
                      <a:pt x="21" y="96"/>
                      <a:pt x="24" y="89"/>
                      <a:pt x="23" y="87"/>
                    </a:cubicBezTo>
                    <a:cubicBezTo>
                      <a:pt x="22" y="86"/>
                      <a:pt x="22" y="84"/>
                      <a:pt x="23" y="83"/>
                    </a:cubicBezTo>
                    <a:cubicBezTo>
                      <a:pt x="24" y="80"/>
                      <a:pt x="28" y="79"/>
                      <a:pt x="30" y="79"/>
                    </a:cubicBezTo>
                    <a:cubicBezTo>
                      <a:pt x="33" y="79"/>
                      <a:pt x="35" y="80"/>
                      <a:pt x="36" y="83"/>
                    </a:cubicBezTo>
                    <a:cubicBezTo>
                      <a:pt x="37" y="88"/>
                      <a:pt x="38" y="88"/>
                      <a:pt x="42" y="88"/>
                    </a:cubicBezTo>
                    <a:cubicBezTo>
                      <a:pt x="43" y="88"/>
                      <a:pt x="43" y="88"/>
                      <a:pt x="43" y="88"/>
                    </a:cubicBezTo>
                    <a:cubicBezTo>
                      <a:pt x="47" y="88"/>
                      <a:pt x="49" y="90"/>
                      <a:pt x="51" y="92"/>
                    </a:cubicBezTo>
                    <a:cubicBezTo>
                      <a:pt x="52" y="93"/>
                      <a:pt x="53" y="94"/>
                      <a:pt x="54" y="94"/>
                    </a:cubicBezTo>
                    <a:cubicBezTo>
                      <a:pt x="54" y="94"/>
                      <a:pt x="54" y="94"/>
                      <a:pt x="54" y="94"/>
                    </a:cubicBezTo>
                    <a:cubicBezTo>
                      <a:pt x="54" y="94"/>
                      <a:pt x="54" y="94"/>
                      <a:pt x="53" y="93"/>
                    </a:cubicBezTo>
                    <a:cubicBezTo>
                      <a:pt x="53" y="92"/>
                      <a:pt x="52" y="91"/>
                      <a:pt x="52" y="88"/>
                    </a:cubicBezTo>
                    <a:cubicBezTo>
                      <a:pt x="52" y="87"/>
                      <a:pt x="52" y="86"/>
                      <a:pt x="51" y="85"/>
                    </a:cubicBezTo>
                    <a:cubicBezTo>
                      <a:pt x="50" y="83"/>
                      <a:pt x="49" y="81"/>
                      <a:pt x="52" y="77"/>
                    </a:cubicBezTo>
                    <a:cubicBezTo>
                      <a:pt x="57" y="70"/>
                      <a:pt x="65" y="67"/>
                      <a:pt x="70" y="68"/>
                    </a:cubicBezTo>
                    <a:cubicBezTo>
                      <a:pt x="70" y="68"/>
                      <a:pt x="70" y="68"/>
                      <a:pt x="71" y="68"/>
                    </a:cubicBezTo>
                    <a:cubicBezTo>
                      <a:pt x="72" y="69"/>
                      <a:pt x="74" y="68"/>
                      <a:pt x="76" y="68"/>
                    </a:cubicBezTo>
                    <a:cubicBezTo>
                      <a:pt x="78" y="68"/>
                      <a:pt x="79" y="68"/>
                      <a:pt x="81" y="68"/>
                    </a:cubicBezTo>
                    <a:cubicBezTo>
                      <a:pt x="81" y="68"/>
                      <a:pt x="81" y="68"/>
                      <a:pt x="82" y="68"/>
                    </a:cubicBezTo>
                    <a:cubicBezTo>
                      <a:pt x="82" y="68"/>
                      <a:pt x="82" y="68"/>
                      <a:pt x="82" y="68"/>
                    </a:cubicBezTo>
                    <a:cubicBezTo>
                      <a:pt x="82" y="68"/>
                      <a:pt x="83" y="68"/>
                      <a:pt x="83" y="68"/>
                    </a:cubicBezTo>
                    <a:cubicBezTo>
                      <a:pt x="83" y="68"/>
                      <a:pt x="83" y="68"/>
                      <a:pt x="83" y="68"/>
                    </a:cubicBezTo>
                    <a:cubicBezTo>
                      <a:pt x="84" y="68"/>
                      <a:pt x="84" y="68"/>
                      <a:pt x="84" y="68"/>
                    </a:cubicBezTo>
                    <a:cubicBezTo>
                      <a:pt x="85" y="68"/>
                      <a:pt x="85" y="68"/>
                      <a:pt x="85" y="69"/>
                    </a:cubicBezTo>
                    <a:cubicBezTo>
                      <a:pt x="85" y="69"/>
                      <a:pt x="85" y="69"/>
                      <a:pt x="85" y="69"/>
                    </a:cubicBezTo>
                    <a:cubicBezTo>
                      <a:pt x="86" y="68"/>
                      <a:pt x="86" y="68"/>
                      <a:pt x="86" y="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3" name="Freeform 1128"/>
              <p:cNvSpPr>
                <a:spLocks/>
              </p:cNvSpPr>
              <p:nvPr/>
            </p:nvSpPr>
            <p:spPr bwMode="auto">
              <a:xfrm>
                <a:off x="4440" y="2251"/>
                <a:ext cx="100" cy="60"/>
              </a:xfrm>
              <a:custGeom>
                <a:avLst/>
                <a:gdLst>
                  <a:gd name="T0" fmla="*/ 94 w 105"/>
                  <a:gd name="T1" fmla="*/ 19 h 63"/>
                  <a:gd name="T2" fmla="*/ 105 w 105"/>
                  <a:gd name="T3" fmla="*/ 16 h 63"/>
                  <a:gd name="T4" fmla="*/ 99 w 105"/>
                  <a:gd name="T5" fmla="*/ 12 h 63"/>
                  <a:gd name="T6" fmla="*/ 90 w 105"/>
                  <a:gd name="T7" fmla="*/ 11 h 63"/>
                  <a:gd name="T8" fmla="*/ 78 w 105"/>
                  <a:gd name="T9" fmla="*/ 0 h 63"/>
                  <a:gd name="T10" fmla="*/ 68 w 105"/>
                  <a:gd name="T11" fmla="*/ 14 h 63"/>
                  <a:gd name="T12" fmla="*/ 63 w 105"/>
                  <a:gd name="T13" fmla="*/ 21 h 63"/>
                  <a:gd name="T14" fmla="*/ 64 w 105"/>
                  <a:gd name="T15" fmla="*/ 24 h 63"/>
                  <a:gd name="T16" fmla="*/ 64 w 105"/>
                  <a:gd name="T17" fmla="*/ 25 h 63"/>
                  <a:gd name="T18" fmla="*/ 64 w 105"/>
                  <a:gd name="T19" fmla="*/ 27 h 63"/>
                  <a:gd name="T20" fmla="*/ 63 w 105"/>
                  <a:gd name="T21" fmla="*/ 28 h 63"/>
                  <a:gd name="T22" fmla="*/ 61 w 105"/>
                  <a:gd name="T23" fmla="*/ 29 h 63"/>
                  <a:gd name="T24" fmla="*/ 54 w 105"/>
                  <a:gd name="T25" fmla="*/ 32 h 63"/>
                  <a:gd name="T26" fmla="*/ 53 w 105"/>
                  <a:gd name="T27" fmla="*/ 31 h 63"/>
                  <a:gd name="T28" fmla="*/ 52 w 105"/>
                  <a:gd name="T29" fmla="*/ 31 h 63"/>
                  <a:gd name="T30" fmla="*/ 51 w 105"/>
                  <a:gd name="T31" fmla="*/ 30 h 63"/>
                  <a:gd name="T32" fmla="*/ 50 w 105"/>
                  <a:gd name="T33" fmla="*/ 30 h 63"/>
                  <a:gd name="T34" fmla="*/ 49 w 105"/>
                  <a:gd name="T35" fmla="*/ 28 h 63"/>
                  <a:gd name="T36" fmla="*/ 48 w 105"/>
                  <a:gd name="T37" fmla="*/ 27 h 63"/>
                  <a:gd name="T38" fmla="*/ 47 w 105"/>
                  <a:gd name="T39" fmla="*/ 25 h 63"/>
                  <a:gd name="T40" fmla="*/ 39 w 105"/>
                  <a:gd name="T41" fmla="*/ 38 h 63"/>
                  <a:gd name="T42" fmla="*/ 21 w 105"/>
                  <a:gd name="T43" fmla="*/ 44 h 63"/>
                  <a:gd name="T44" fmla="*/ 16 w 105"/>
                  <a:gd name="T45" fmla="*/ 57 h 63"/>
                  <a:gd name="T46" fmla="*/ 3 w 105"/>
                  <a:gd name="T47" fmla="*/ 57 h 63"/>
                  <a:gd name="T48" fmla="*/ 0 w 105"/>
                  <a:gd name="T49" fmla="*/ 56 h 63"/>
                  <a:gd name="T50" fmla="*/ 0 w 105"/>
                  <a:gd name="T51" fmla="*/ 56 h 63"/>
                  <a:gd name="T52" fmla="*/ 1 w 105"/>
                  <a:gd name="T53" fmla="*/ 57 h 63"/>
                  <a:gd name="T54" fmla="*/ 1 w 105"/>
                  <a:gd name="T55" fmla="*/ 57 h 63"/>
                  <a:gd name="T56" fmla="*/ 6 w 105"/>
                  <a:gd name="T57" fmla="*/ 60 h 63"/>
                  <a:gd name="T58" fmla="*/ 7 w 105"/>
                  <a:gd name="T59" fmla="*/ 62 h 63"/>
                  <a:gd name="T60" fmla="*/ 8 w 105"/>
                  <a:gd name="T61" fmla="*/ 62 h 63"/>
                  <a:gd name="T62" fmla="*/ 10 w 105"/>
                  <a:gd name="T63" fmla="*/ 62 h 63"/>
                  <a:gd name="T64" fmla="*/ 17 w 105"/>
                  <a:gd name="T65" fmla="*/ 61 h 63"/>
                  <a:gd name="T66" fmla="*/ 24 w 105"/>
                  <a:gd name="T67" fmla="*/ 61 h 63"/>
                  <a:gd name="T68" fmla="*/ 36 w 105"/>
                  <a:gd name="T69" fmla="*/ 56 h 63"/>
                  <a:gd name="T70" fmla="*/ 43 w 105"/>
                  <a:gd name="T71" fmla="*/ 59 h 63"/>
                  <a:gd name="T72" fmla="*/ 43 w 105"/>
                  <a:gd name="T73" fmla="*/ 59 h 63"/>
                  <a:gd name="T74" fmla="*/ 52 w 105"/>
                  <a:gd name="T75" fmla="*/ 56 h 63"/>
                  <a:gd name="T76" fmla="*/ 57 w 105"/>
                  <a:gd name="T77" fmla="*/ 46 h 63"/>
                  <a:gd name="T78" fmla="*/ 62 w 105"/>
                  <a:gd name="T79" fmla="*/ 38 h 63"/>
                  <a:gd name="T80" fmla="*/ 66 w 105"/>
                  <a:gd name="T81" fmla="*/ 27 h 63"/>
                  <a:gd name="T82" fmla="*/ 84 w 105"/>
                  <a:gd name="T83" fmla="*/ 24 h 63"/>
                  <a:gd name="T84" fmla="*/ 85 w 105"/>
                  <a:gd name="T85" fmla="*/ 24 h 63"/>
                  <a:gd name="T86" fmla="*/ 87 w 105"/>
                  <a:gd name="T87" fmla="*/ 24 h 63"/>
                  <a:gd name="T88" fmla="*/ 89 w 105"/>
                  <a:gd name="T89" fmla="*/ 25 h 63"/>
                  <a:gd name="T90" fmla="*/ 95 w 105"/>
                  <a:gd name="T9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 h="63">
                    <a:moveTo>
                      <a:pt x="95" y="22"/>
                    </a:moveTo>
                    <a:cubicBezTo>
                      <a:pt x="93" y="21"/>
                      <a:pt x="94" y="20"/>
                      <a:pt x="94" y="19"/>
                    </a:cubicBezTo>
                    <a:cubicBezTo>
                      <a:pt x="94" y="17"/>
                      <a:pt x="96" y="17"/>
                      <a:pt x="99" y="17"/>
                    </a:cubicBezTo>
                    <a:cubicBezTo>
                      <a:pt x="100" y="17"/>
                      <a:pt x="104" y="17"/>
                      <a:pt x="105" y="16"/>
                    </a:cubicBezTo>
                    <a:cubicBezTo>
                      <a:pt x="105" y="15"/>
                      <a:pt x="105" y="15"/>
                      <a:pt x="104" y="14"/>
                    </a:cubicBezTo>
                    <a:cubicBezTo>
                      <a:pt x="103" y="12"/>
                      <a:pt x="100" y="11"/>
                      <a:pt x="99" y="12"/>
                    </a:cubicBezTo>
                    <a:cubicBezTo>
                      <a:pt x="98" y="12"/>
                      <a:pt x="97" y="12"/>
                      <a:pt x="96" y="12"/>
                    </a:cubicBezTo>
                    <a:cubicBezTo>
                      <a:pt x="94" y="12"/>
                      <a:pt x="92" y="12"/>
                      <a:pt x="90" y="11"/>
                    </a:cubicBezTo>
                    <a:cubicBezTo>
                      <a:pt x="87" y="10"/>
                      <a:pt x="87" y="8"/>
                      <a:pt x="87" y="7"/>
                    </a:cubicBezTo>
                    <a:cubicBezTo>
                      <a:pt x="87" y="5"/>
                      <a:pt x="81" y="0"/>
                      <a:pt x="78" y="0"/>
                    </a:cubicBezTo>
                    <a:cubicBezTo>
                      <a:pt x="76" y="0"/>
                      <a:pt x="72" y="7"/>
                      <a:pt x="71" y="10"/>
                    </a:cubicBezTo>
                    <a:cubicBezTo>
                      <a:pt x="71" y="12"/>
                      <a:pt x="69" y="13"/>
                      <a:pt x="68" y="14"/>
                    </a:cubicBezTo>
                    <a:cubicBezTo>
                      <a:pt x="66" y="15"/>
                      <a:pt x="65" y="16"/>
                      <a:pt x="65" y="17"/>
                    </a:cubicBezTo>
                    <a:cubicBezTo>
                      <a:pt x="66" y="18"/>
                      <a:pt x="65" y="20"/>
                      <a:pt x="63" y="21"/>
                    </a:cubicBezTo>
                    <a:cubicBezTo>
                      <a:pt x="63" y="22"/>
                      <a:pt x="63" y="22"/>
                      <a:pt x="63" y="22"/>
                    </a:cubicBezTo>
                    <a:cubicBezTo>
                      <a:pt x="63" y="22"/>
                      <a:pt x="64" y="23"/>
                      <a:pt x="64" y="24"/>
                    </a:cubicBezTo>
                    <a:cubicBezTo>
                      <a:pt x="64" y="24"/>
                      <a:pt x="64" y="24"/>
                      <a:pt x="64" y="24"/>
                    </a:cubicBezTo>
                    <a:cubicBezTo>
                      <a:pt x="64" y="24"/>
                      <a:pt x="64" y="25"/>
                      <a:pt x="64" y="25"/>
                    </a:cubicBezTo>
                    <a:cubicBezTo>
                      <a:pt x="64" y="26"/>
                      <a:pt x="64" y="26"/>
                      <a:pt x="64" y="26"/>
                    </a:cubicBezTo>
                    <a:cubicBezTo>
                      <a:pt x="64" y="26"/>
                      <a:pt x="64" y="27"/>
                      <a:pt x="64" y="27"/>
                    </a:cubicBezTo>
                    <a:cubicBezTo>
                      <a:pt x="64" y="27"/>
                      <a:pt x="64" y="27"/>
                      <a:pt x="64" y="27"/>
                    </a:cubicBezTo>
                    <a:cubicBezTo>
                      <a:pt x="64" y="27"/>
                      <a:pt x="64" y="28"/>
                      <a:pt x="63" y="28"/>
                    </a:cubicBezTo>
                    <a:cubicBezTo>
                      <a:pt x="63" y="29"/>
                      <a:pt x="62" y="29"/>
                      <a:pt x="61" y="29"/>
                    </a:cubicBezTo>
                    <a:cubicBezTo>
                      <a:pt x="61" y="29"/>
                      <a:pt x="61" y="29"/>
                      <a:pt x="61" y="29"/>
                    </a:cubicBezTo>
                    <a:cubicBezTo>
                      <a:pt x="60" y="29"/>
                      <a:pt x="60" y="29"/>
                      <a:pt x="59" y="30"/>
                    </a:cubicBezTo>
                    <a:cubicBezTo>
                      <a:pt x="58" y="30"/>
                      <a:pt x="56" y="32"/>
                      <a:pt x="54" y="32"/>
                    </a:cubicBezTo>
                    <a:cubicBezTo>
                      <a:pt x="54" y="32"/>
                      <a:pt x="53" y="32"/>
                      <a:pt x="53" y="32"/>
                    </a:cubicBezTo>
                    <a:cubicBezTo>
                      <a:pt x="53" y="31"/>
                      <a:pt x="53" y="31"/>
                      <a:pt x="53" y="31"/>
                    </a:cubicBezTo>
                    <a:cubicBezTo>
                      <a:pt x="53" y="31"/>
                      <a:pt x="53" y="31"/>
                      <a:pt x="52" y="31"/>
                    </a:cubicBezTo>
                    <a:cubicBezTo>
                      <a:pt x="52" y="31"/>
                      <a:pt x="52" y="31"/>
                      <a:pt x="52" y="31"/>
                    </a:cubicBezTo>
                    <a:cubicBezTo>
                      <a:pt x="52" y="31"/>
                      <a:pt x="52" y="31"/>
                      <a:pt x="52" y="31"/>
                    </a:cubicBezTo>
                    <a:cubicBezTo>
                      <a:pt x="51" y="31"/>
                      <a:pt x="51" y="31"/>
                      <a:pt x="51" y="30"/>
                    </a:cubicBezTo>
                    <a:cubicBezTo>
                      <a:pt x="51" y="30"/>
                      <a:pt x="51" y="30"/>
                      <a:pt x="51" y="30"/>
                    </a:cubicBezTo>
                    <a:cubicBezTo>
                      <a:pt x="51" y="30"/>
                      <a:pt x="50" y="30"/>
                      <a:pt x="50" y="30"/>
                    </a:cubicBezTo>
                    <a:cubicBezTo>
                      <a:pt x="50" y="29"/>
                      <a:pt x="50" y="29"/>
                      <a:pt x="50" y="29"/>
                    </a:cubicBezTo>
                    <a:cubicBezTo>
                      <a:pt x="50" y="29"/>
                      <a:pt x="50" y="29"/>
                      <a:pt x="49" y="28"/>
                    </a:cubicBezTo>
                    <a:cubicBezTo>
                      <a:pt x="49" y="28"/>
                      <a:pt x="49" y="28"/>
                      <a:pt x="49" y="27"/>
                    </a:cubicBezTo>
                    <a:cubicBezTo>
                      <a:pt x="49" y="27"/>
                      <a:pt x="48" y="27"/>
                      <a:pt x="48" y="27"/>
                    </a:cubicBezTo>
                    <a:cubicBezTo>
                      <a:pt x="48" y="26"/>
                      <a:pt x="48" y="26"/>
                      <a:pt x="48" y="26"/>
                    </a:cubicBezTo>
                    <a:cubicBezTo>
                      <a:pt x="47" y="25"/>
                      <a:pt x="47" y="25"/>
                      <a:pt x="47" y="25"/>
                    </a:cubicBezTo>
                    <a:cubicBezTo>
                      <a:pt x="47" y="24"/>
                      <a:pt x="47" y="24"/>
                      <a:pt x="47" y="24"/>
                    </a:cubicBezTo>
                    <a:cubicBezTo>
                      <a:pt x="45" y="26"/>
                      <a:pt x="40" y="32"/>
                      <a:pt x="39" y="38"/>
                    </a:cubicBezTo>
                    <a:cubicBezTo>
                      <a:pt x="38" y="44"/>
                      <a:pt x="33" y="44"/>
                      <a:pt x="27" y="44"/>
                    </a:cubicBezTo>
                    <a:cubicBezTo>
                      <a:pt x="25" y="44"/>
                      <a:pt x="23" y="44"/>
                      <a:pt x="21" y="44"/>
                    </a:cubicBezTo>
                    <a:cubicBezTo>
                      <a:pt x="17" y="45"/>
                      <a:pt x="17" y="47"/>
                      <a:pt x="17" y="52"/>
                    </a:cubicBezTo>
                    <a:cubicBezTo>
                      <a:pt x="16" y="54"/>
                      <a:pt x="16" y="56"/>
                      <a:pt x="16" y="57"/>
                    </a:cubicBezTo>
                    <a:cubicBezTo>
                      <a:pt x="15" y="58"/>
                      <a:pt x="14" y="60"/>
                      <a:pt x="12" y="60"/>
                    </a:cubicBezTo>
                    <a:cubicBezTo>
                      <a:pt x="9" y="60"/>
                      <a:pt x="6" y="58"/>
                      <a:pt x="3" y="57"/>
                    </a:cubicBezTo>
                    <a:cubicBezTo>
                      <a:pt x="2" y="56"/>
                      <a:pt x="1" y="56"/>
                      <a:pt x="0" y="56"/>
                    </a:cubicBezTo>
                    <a:cubicBezTo>
                      <a:pt x="0" y="56"/>
                      <a:pt x="0" y="56"/>
                      <a:pt x="0" y="56"/>
                    </a:cubicBezTo>
                    <a:cubicBezTo>
                      <a:pt x="0" y="56"/>
                      <a:pt x="0" y="56"/>
                      <a:pt x="0" y="56"/>
                    </a:cubicBezTo>
                    <a:cubicBezTo>
                      <a:pt x="0" y="56"/>
                      <a:pt x="0" y="56"/>
                      <a:pt x="0" y="56"/>
                    </a:cubicBezTo>
                    <a:cubicBezTo>
                      <a:pt x="0" y="57"/>
                      <a:pt x="0" y="57"/>
                      <a:pt x="1" y="57"/>
                    </a:cubicBezTo>
                    <a:cubicBezTo>
                      <a:pt x="1" y="57"/>
                      <a:pt x="1" y="57"/>
                      <a:pt x="1" y="57"/>
                    </a:cubicBezTo>
                    <a:cubicBezTo>
                      <a:pt x="1" y="57"/>
                      <a:pt x="1" y="57"/>
                      <a:pt x="1" y="57"/>
                    </a:cubicBezTo>
                    <a:cubicBezTo>
                      <a:pt x="1" y="57"/>
                      <a:pt x="1" y="57"/>
                      <a:pt x="1" y="57"/>
                    </a:cubicBezTo>
                    <a:cubicBezTo>
                      <a:pt x="1" y="57"/>
                      <a:pt x="1" y="58"/>
                      <a:pt x="1" y="58"/>
                    </a:cubicBezTo>
                    <a:cubicBezTo>
                      <a:pt x="3" y="58"/>
                      <a:pt x="4" y="59"/>
                      <a:pt x="6" y="60"/>
                    </a:cubicBezTo>
                    <a:cubicBezTo>
                      <a:pt x="6" y="61"/>
                      <a:pt x="7" y="61"/>
                      <a:pt x="7" y="62"/>
                    </a:cubicBezTo>
                    <a:cubicBezTo>
                      <a:pt x="7" y="62"/>
                      <a:pt x="7" y="62"/>
                      <a:pt x="7" y="62"/>
                    </a:cubicBezTo>
                    <a:cubicBezTo>
                      <a:pt x="8" y="62"/>
                      <a:pt x="8" y="62"/>
                      <a:pt x="8" y="62"/>
                    </a:cubicBezTo>
                    <a:cubicBezTo>
                      <a:pt x="8" y="62"/>
                      <a:pt x="8" y="62"/>
                      <a:pt x="8" y="62"/>
                    </a:cubicBezTo>
                    <a:cubicBezTo>
                      <a:pt x="8" y="63"/>
                      <a:pt x="9" y="63"/>
                      <a:pt x="9" y="63"/>
                    </a:cubicBezTo>
                    <a:cubicBezTo>
                      <a:pt x="9" y="62"/>
                      <a:pt x="10" y="62"/>
                      <a:pt x="10" y="62"/>
                    </a:cubicBezTo>
                    <a:cubicBezTo>
                      <a:pt x="10" y="62"/>
                      <a:pt x="10" y="62"/>
                      <a:pt x="10" y="62"/>
                    </a:cubicBezTo>
                    <a:cubicBezTo>
                      <a:pt x="12" y="61"/>
                      <a:pt x="15" y="61"/>
                      <a:pt x="17" y="61"/>
                    </a:cubicBezTo>
                    <a:cubicBezTo>
                      <a:pt x="18" y="61"/>
                      <a:pt x="19" y="61"/>
                      <a:pt x="20" y="61"/>
                    </a:cubicBezTo>
                    <a:cubicBezTo>
                      <a:pt x="21" y="61"/>
                      <a:pt x="23" y="61"/>
                      <a:pt x="24" y="61"/>
                    </a:cubicBezTo>
                    <a:cubicBezTo>
                      <a:pt x="25" y="61"/>
                      <a:pt x="26" y="60"/>
                      <a:pt x="27" y="59"/>
                    </a:cubicBezTo>
                    <a:cubicBezTo>
                      <a:pt x="29" y="58"/>
                      <a:pt x="31" y="56"/>
                      <a:pt x="36" y="56"/>
                    </a:cubicBezTo>
                    <a:cubicBezTo>
                      <a:pt x="40" y="56"/>
                      <a:pt x="41" y="58"/>
                      <a:pt x="42" y="59"/>
                    </a:cubicBezTo>
                    <a:cubicBezTo>
                      <a:pt x="42" y="59"/>
                      <a:pt x="43" y="59"/>
                      <a:pt x="43" y="59"/>
                    </a:cubicBezTo>
                    <a:cubicBezTo>
                      <a:pt x="43" y="59"/>
                      <a:pt x="43" y="59"/>
                      <a:pt x="43" y="59"/>
                    </a:cubicBezTo>
                    <a:cubicBezTo>
                      <a:pt x="43" y="59"/>
                      <a:pt x="43" y="59"/>
                      <a:pt x="43" y="59"/>
                    </a:cubicBezTo>
                    <a:cubicBezTo>
                      <a:pt x="43" y="59"/>
                      <a:pt x="44" y="59"/>
                      <a:pt x="46" y="58"/>
                    </a:cubicBezTo>
                    <a:cubicBezTo>
                      <a:pt x="48" y="57"/>
                      <a:pt x="50" y="57"/>
                      <a:pt x="52" y="56"/>
                    </a:cubicBezTo>
                    <a:cubicBezTo>
                      <a:pt x="55" y="56"/>
                      <a:pt x="55" y="56"/>
                      <a:pt x="54" y="54"/>
                    </a:cubicBezTo>
                    <a:cubicBezTo>
                      <a:pt x="54" y="50"/>
                      <a:pt x="56" y="48"/>
                      <a:pt x="57" y="46"/>
                    </a:cubicBezTo>
                    <a:cubicBezTo>
                      <a:pt x="57" y="45"/>
                      <a:pt x="58" y="45"/>
                      <a:pt x="58" y="43"/>
                    </a:cubicBezTo>
                    <a:cubicBezTo>
                      <a:pt x="57" y="40"/>
                      <a:pt x="60" y="39"/>
                      <a:pt x="62" y="38"/>
                    </a:cubicBezTo>
                    <a:cubicBezTo>
                      <a:pt x="63" y="37"/>
                      <a:pt x="65" y="37"/>
                      <a:pt x="64" y="33"/>
                    </a:cubicBezTo>
                    <a:cubicBezTo>
                      <a:pt x="64" y="31"/>
                      <a:pt x="65" y="29"/>
                      <a:pt x="66" y="27"/>
                    </a:cubicBezTo>
                    <a:cubicBezTo>
                      <a:pt x="70" y="23"/>
                      <a:pt x="77" y="23"/>
                      <a:pt x="82" y="24"/>
                    </a:cubicBezTo>
                    <a:cubicBezTo>
                      <a:pt x="83" y="24"/>
                      <a:pt x="83" y="24"/>
                      <a:pt x="84" y="24"/>
                    </a:cubicBezTo>
                    <a:cubicBezTo>
                      <a:pt x="84" y="24"/>
                      <a:pt x="84" y="24"/>
                      <a:pt x="85" y="24"/>
                    </a:cubicBezTo>
                    <a:cubicBezTo>
                      <a:pt x="85" y="24"/>
                      <a:pt x="85" y="24"/>
                      <a:pt x="85" y="24"/>
                    </a:cubicBezTo>
                    <a:cubicBezTo>
                      <a:pt x="86" y="24"/>
                      <a:pt x="86" y="24"/>
                      <a:pt x="86" y="24"/>
                    </a:cubicBezTo>
                    <a:cubicBezTo>
                      <a:pt x="86" y="24"/>
                      <a:pt x="87" y="24"/>
                      <a:pt x="87" y="24"/>
                    </a:cubicBezTo>
                    <a:cubicBezTo>
                      <a:pt x="87" y="24"/>
                      <a:pt x="87" y="24"/>
                      <a:pt x="88" y="25"/>
                    </a:cubicBezTo>
                    <a:cubicBezTo>
                      <a:pt x="88" y="25"/>
                      <a:pt x="88" y="25"/>
                      <a:pt x="89" y="25"/>
                    </a:cubicBezTo>
                    <a:cubicBezTo>
                      <a:pt x="89" y="25"/>
                      <a:pt x="89" y="25"/>
                      <a:pt x="89" y="25"/>
                    </a:cubicBezTo>
                    <a:cubicBezTo>
                      <a:pt x="91" y="24"/>
                      <a:pt x="94" y="23"/>
                      <a:pt x="9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4" name="Freeform 1129"/>
              <p:cNvSpPr>
                <a:spLocks/>
              </p:cNvSpPr>
              <p:nvPr/>
            </p:nvSpPr>
            <p:spPr bwMode="auto">
              <a:xfrm>
                <a:off x="4337" y="2253"/>
                <a:ext cx="40" cy="53"/>
              </a:xfrm>
              <a:custGeom>
                <a:avLst/>
                <a:gdLst>
                  <a:gd name="T0" fmla="*/ 9 w 42"/>
                  <a:gd name="T1" fmla="*/ 29 h 56"/>
                  <a:gd name="T2" fmla="*/ 13 w 42"/>
                  <a:gd name="T3" fmla="*/ 36 h 56"/>
                  <a:gd name="T4" fmla="*/ 20 w 42"/>
                  <a:gd name="T5" fmla="*/ 43 h 56"/>
                  <a:gd name="T6" fmla="*/ 23 w 42"/>
                  <a:gd name="T7" fmla="*/ 45 h 56"/>
                  <a:gd name="T8" fmla="*/ 42 w 42"/>
                  <a:gd name="T9" fmla="*/ 56 h 56"/>
                  <a:gd name="T10" fmla="*/ 35 w 42"/>
                  <a:gd name="T11" fmla="*/ 43 h 56"/>
                  <a:gd name="T12" fmla="*/ 33 w 42"/>
                  <a:gd name="T13" fmla="*/ 28 h 56"/>
                  <a:gd name="T14" fmla="*/ 34 w 42"/>
                  <a:gd name="T15" fmla="*/ 20 h 56"/>
                  <a:gd name="T16" fmla="*/ 31 w 42"/>
                  <a:gd name="T17" fmla="*/ 15 h 56"/>
                  <a:gd name="T18" fmla="*/ 26 w 42"/>
                  <a:gd name="T19" fmla="*/ 9 h 56"/>
                  <a:gd name="T20" fmla="*/ 24 w 42"/>
                  <a:gd name="T21" fmla="*/ 7 h 56"/>
                  <a:gd name="T22" fmla="*/ 20 w 42"/>
                  <a:gd name="T23" fmla="*/ 4 h 56"/>
                  <a:gd name="T24" fmla="*/ 20 w 42"/>
                  <a:gd name="T25" fmla="*/ 5 h 56"/>
                  <a:gd name="T26" fmla="*/ 20 w 42"/>
                  <a:gd name="T27" fmla="*/ 5 h 56"/>
                  <a:gd name="T28" fmla="*/ 18 w 42"/>
                  <a:gd name="T29" fmla="*/ 8 h 56"/>
                  <a:gd name="T30" fmla="*/ 13 w 42"/>
                  <a:gd name="T31" fmla="*/ 8 h 56"/>
                  <a:gd name="T32" fmla="*/ 11 w 42"/>
                  <a:gd name="T33" fmla="*/ 8 h 56"/>
                  <a:gd name="T34" fmla="*/ 10 w 42"/>
                  <a:gd name="T35" fmla="*/ 8 h 56"/>
                  <a:gd name="T36" fmla="*/ 10 w 42"/>
                  <a:gd name="T37" fmla="*/ 8 h 56"/>
                  <a:gd name="T38" fmla="*/ 9 w 42"/>
                  <a:gd name="T39" fmla="*/ 8 h 56"/>
                  <a:gd name="T40" fmla="*/ 8 w 42"/>
                  <a:gd name="T41" fmla="*/ 7 h 56"/>
                  <a:gd name="T42" fmla="*/ 7 w 42"/>
                  <a:gd name="T43" fmla="*/ 7 h 56"/>
                  <a:gd name="T44" fmla="*/ 7 w 42"/>
                  <a:gd name="T45" fmla="*/ 6 h 56"/>
                  <a:gd name="T46" fmla="*/ 7 w 42"/>
                  <a:gd name="T47" fmla="*/ 5 h 56"/>
                  <a:gd name="T48" fmla="*/ 3 w 42"/>
                  <a:gd name="T49" fmla="*/ 0 h 56"/>
                  <a:gd name="T50" fmla="*/ 0 w 42"/>
                  <a:gd name="T51" fmla="*/ 0 h 56"/>
                  <a:gd name="T52" fmla="*/ 0 w 42"/>
                  <a:gd name="T53" fmla="*/ 0 h 56"/>
                  <a:gd name="T54" fmla="*/ 2 w 42"/>
                  <a:gd name="T55" fmla="*/ 15 h 56"/>
                  <a:gd name="T56" fmla="*/ 9 w 42"/>
                  <a:gd name="T57"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6">
                    <a:moveTo>
                      <a:pt x="9" y="29"/>
                    </a:moveTo>
                    <a:cubicBezTo>
                      <a:pt x="11" y="32"/>
                      <a:pt x="13" y="34"/>
                      <a:pt x="13" y="36"/>
                    </a:cubicBezTo>
                    <a:cubicBezTo>
                      <a:pt x="14" y="39"/>
                      <a:pt x="16" y="40"/>
                      <a:pt x="20" y="43"/>
                    </a:cubicBezTo>
                    <a:cubicBezTo>
                      <a:pt x="21" y="44"/>
                      <a:pt x="22" y="45"/>
                      <a:pt x="23" y="45"/>
                    </a:cubicBezTo>
                    <a:cubicBezTo>
                      <a:pt x="30" y="50"/>
                      <a:pt x="39" y="55"/>
                      <a:pt x="42" y="56"/>
                    </a:cubicBezTo>
                    <a:cubicBezTo>
                      <a:pt x="42" y="53"/>
                      <a:pt x="38" y="47"/>
                      <a:pt x="35" y="43"/>
                    </a:cubicBezTo>
                    <a:cubicBezTo>
                      <a:pt x="32" y="40"/>
                      <a:pt x="33" y="34"/>
                      <a:pt x="33" y="28"/>
                    </a:cubicBezTo>
                    <a:cubicBezTo>
                      <a:pt x="34" y="25"/>
                      <a:pt x="34" y="23"/>
                      <a:pt x="34" y="20"/>
                    </a:cubicBezTo>
                    <a:cubicBezTo>
                      <a:pt x="34" y="17"/>
                      <a:pt x="33" y="16"/>
                      <a:pt x="31" y="15"/>
                    </a:cubicBezTo>
                    <a:cubicBezTo>
                      <a:pt x="29" y="13"/>
                      <a:pt x="27" y="12"/>
                      <a:pt x="26" y="9"/>
                    </a:cubicBezTo>
                    <a:cubicBezTo>
                      <a:pt x="25" y="7"/>
                      <a:pt x="25" y="7"/>
                      <a:pt x="24" y="7"/>
                    </a:cubicBezTo>
                    <a:cubicBezTo>
                      <a:pt x="23" y="7"/>
                      <a:pt x="21" y="6"/>
                      <a:pt x="20" y="4"/>
                    </a:cubicBezTo>
                    <a:cubicBezTo>
                      <a:pt x="20" y="4"/>
                      <a:pt x="20" y="5"/>
                      <a:pt x="20" y="5"/>
                    </a:cubicBezTo>
                    <a:cubicBezTo>
                      <a:pt x="20" y="5"/>
                      <a:pt x="20" y="5"/>
                      <a:pt x="20" y="5"/>
                    </a:cubicBezTo>
                    <a:cubicBezTo>
                      <a:pt x="20" y="6"/>
                      <a:pt x="20" y="8"/>
                      <a:pt x="18" y="8"/>
                    </a:cubicBezTo>
                    <a:cubicBezTo>
                      <a:pt x="17" y="8"/>
                      <a:pt x="15" y="8"/>
                      <a:pt x="13" y="8"/>
                    </a:cubicBezTo>
                    <a:cubicBezTo>
                      <a:pt x="12" y="8"/>
                      <a:pt x="11" y="8"/>
                      <a:pt x="11" y="8"/>
                    </a:cubicBezTo>
                    <a:cubicBezTo>
                      <a:pt x="10" y="8"/>
                      <a:pt x="10" y="8"/>
                      <a:pt x="10" y="8"/>
                    </a:cubicBezTo>
                    <a:cubicBezTo>
                      <a:pt x="10" y="8"/>
                      <a:pt x="10" y="8"/>
                      <a:pt x="10" y="8"/>
                    </a:cubicBezTo>
                    <a:cubicBezTo>
                      <a:pt x="9" y="8"/>
                      <a:pt x="9" y="8"/>
                      <a:pt x="9" y="8"/>
                    </a:cubicBezTo>
                    <a:cubicBezTo>
                      <a:pt x="9" y="8"/>
                      <a:pt x="8" y="8"/>
                      <a:pt x="8" y="7"/>
                    </a:cubicBezTo>
                    <a:cubicBezTo>
                      <a:pt x="8" y="7"/>
                      <a:pt x="8" y="7"/>
                      <a:pt x="7" y="7"/>
                    </a:cubicBezTo>
                    <a:cubicBezTo>
                      <a:pt x="7" y="7"/>
                      <a:pt x="7" y="6"/>
                      <a:pt x="7" y="6"/>
                    </a:cubicBezTo>
                    <a:cubicBezTo>
                      <a:pt x="7" y="6"/>
                      <a:pt x="7" y="5"/>
                      <a:pt x="7" y="5"/>
                    </a:cubicBezTo>
                    <a:cubicBezTo>
                      <a:pt x="7" y="4"/>
                      <a:pt x="7" y="1"/>
                      <a:pt x="3" y="0"/>
                    </a:cubicBezTo>
                    <a:cubicBezTo>
                      <a:pt x="2" y="0"/>
                      <a:pt x="1" y="0"/>
                      <a:pt x="0" y="0"/>
                    </a:cubicBezTo>
                    <a:cubicBezTo>
                      <a:pt x="0" y="0"/>
                      <a:pt x="0" y="0"/>
                      <a:pt x="0" y="0"/>
                    </a:cubicBezTo>
                    <a:cubicBezTo>
                      <a:pt x="1" y="5"/>
                      <a:pt x="2" y="10"/>
                      <a:pt x="2" y="15"/>
                    </a:cubicBezTo>
                    <a:cubicBezTo>
                      <a:pt x="2" y="19"/>
                      <a:pt x="6" y="24"/>
                      <a:pt x="9"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5" name="Freeform 1130"/>
              <p:cNvSpPr>
                <a:spLocks/>
              </p:cNvSpPr>
              <p:nvPr/>
            </p:nvSpPr>
            <p:spPr bwMode="auto">
              <a:xfrm>
                <a:off x="4658" y="1944"/>
                <a:ext cx="23" cy="28"/>
              </a:xfrm>
              <a:custGeom>
                <a:avLst/>
                <a:gdLst>
                  <a:gd name="T0" fmla="*/ 1 w 24"/>
                  <a:gd name="T1" fmla="*/ 10 h 30"/>
                  <a:gd name="T2" fmla="*/ 4 w 24"/>
                  <a:gd name="T3" fmla="*/ 6 h 30"/>
                  <a:gd name="T4" fmla="*/ 6 w 24"/>
                  <a:gd name="T5" fmla="*/ 4 h 30"/>
                  <a:gd name="T6" fmla="*/ 9 w 24"/>
                  <a:gd name="T7" fmla="*/ 6 h 30"/>
                  <a:gd name="T8" fmla="*/ 9 w 24"/>
                  <a:gd name="T9" fmla="*/ 19 h 30"/>
                  <a:gd name="T10" fmla="*/ 9 w 24"/>
                  <a:gd name="T11" fmla="*/ 29 h 30"/>
                  <a:gd name="T12" fmla="*/ 11 w 24"/>
                  <a:gd name="T13" fmla="*/ 30 h 30"/>
                  <a:gd name="T14" fmla="*/ 11 w 24"/>
                  <a:gd name="T15" fmla="*/ 30 h 30"/>
                  <a:gd name="T16" fmla="*/ 16 w 24"/>
                  <a:gd name="T17" fmla="*/ 22 h 30"/>
                  <a:gd name="T18" fmla="*/ 23 w 24"/>
                  <a:gd name="T19" fmla="*/ 12 h 30"/>
                  <a:gd name="T20" fmla="*/ 24 w 24"/>
                  <a:gd name="T21" fmla="*/ 10 h 30"/>
                  <a:gd name="T22" fmla="*/ 23 w 24"/>
                  <a:gd name="T23" fmla="*/ 10 h 30"/>
                  <a:gd name="T24" fmla="*/ 20 w 24"/>
                  <a:gd name="T25" fmla="*/ 6 h 30"/>
                  <a:gd name="T26" fmla="*/ 17 w 24"/>
                  <a:gd name="T27" fmla="*/ 4 h 30"/>
                  <a:gd name="T28" fmla="*/ 12 w 24"/>
                  <a:gd name="T29" fmla="*/ 0 h 30"/>
                  <a:gd name="T30" fmla="*/ 5 w 24"/>
                  <a:gd name="T31" fmla="*/ 4 h 30"/>
                  <a:gd name="T32" fmla="*/ 4 w 24"/>
                  <a:gd name="T33" fmla="*/ 5 h 30"/>
                  <a:gd name="T34" fmla="*/ 1 w 24"/>
                  <a:gd name="T35" fmla="*/ 9 h 30"/>
                  <a:gd name="T36" fmla="*/ 1 w 24"/>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0">
                    <a:moveTo>
                      <a:pt x="1" y="10"/>
                    </a:moveTo>
                    <a:cubicBezTo>
                      <a:pt x="2" y="10"/>
                      <a:pt x="3" y="8"/>
                      <a:pt x="4" y="6"/>
                    </a:cubicBezTo>
                    <a:cubicBezTo>
                      <a:pt x="4" y="4"/>
                      <a:pt x="6" y="4"/>
                      <a:pt x="6" y="4"/>
                    </a:cubicBezTo>
                    <a:cubicBezTo>
                      <a:pt x="7" y="4"/>
                      <a:pt x="8" y="4"/>
                      <a:pt x="9" y="6"/>
                    </a:cubicBezTo>
                    <a:cubicBezTo>
                      <a:pt x="10" y="8"/>
                      <a:pt x="11" y="14"/>
                      <a:pt x="9" y="19"/>
                    </a:cubicBezTo>
                    <a:cubicBezTo>
                      <a:pt x="7" y="22"/>
                      <a:pt x="8" y="26"/>
                      <a:pt x="9" y="29"/>
                    </a:cubicBezTo>
                    <a:cubicBezTo>
                      <a:pt x="10" y="29"/>
                      <a:pt x="10" y="30"/>
                      <a:pt x="11" y="30"/>
                    </a:cubicBezTo>
                    <a:cubicBezTo>
                      <a:pt x="11" y="30"/>
                      <a:pt x="11" y="30"/>
                      <a:pt x="11" y="30"/>
                    </a:cubicBezTo>
                    <a:cubicBezTo>
                      <a:pt x="12" y="30"/>
                      <a:pt x="15" y="25"/>
                      <a:pt x="16" y="22"/>
                    </a:cubicBezTo>
                    <a:cubicBezTo>
                      <a:pt x="18" y="18"/>
                      <a:pt x="20" y="14"/>
                      <a:pt x="23" y="12"/>
                    </a:cubicBezTo>
                    <a:cubicBezTo>
                      <a:pt x="23" y="11"/>
                      <a:pt x="24" y="10"/>
                      <a:pt x="24" y="10"/>
                    </a:cubicBezTo>
                    <a:cubicBezTo>
                      <a:pt x="24" y="10"/>
                      <a:pt x="23" y="10"/>
                      <a:pt x="23" y="10"/>
                    </a:cubicBezTo>
                    <a:cubicBezTo>
                      <a:pt x="22" y="9"/>
                      <a:pt x="20" y="8"/>
                      <a:pt x="20" y="6"/>
                    </a:cubicBezTo>
                    <a:cubicBezTo>
                      <a:pt x="20" y="5"/>
                      <a:pt x="18" y="5"/>
                      <a:pt x="17" y="4"/>
                    </a:cubicBezTo>
                    <a:cubicBezTo>
                      <a:pt x="15" y="4"/>
                      <a:pt x="13" y="3"/>
                      <a:pt x="12" y="0"/>
                    </a:cubicBezTo>
                    <a:cubicBezTo>
                      <a:pt x="11" y="0"/>
                      <a:pt x="8" y="2"/>
                      <a:pt x="5" y="4"/>
                    </a:cubicBezTo>
                    <a:cubicBezTo>
                      <a:pt x="4" y="5"/>
                      <a:pt x="4" y="5"/>
                      <a:pt x="4" y="5"/>
                    </a:cubicBezTo>
                    <a:cubicBezTo>
                      <a:pt x="0" y="8"/>
                      <a:pt x="0" y="8"/>
                      <a:pt x="1" y="9"/>
                    </a:cubicBezTo>
                    <a:cubicBezTo>
                      <a:pt x="1" y="10"/>
                      <a:pt x="1" y="10"/>
                      <a:pt x="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6" name="Freeform 1131"/>
              <p:cNvSpPr>
                <a:spLocks/>
              </p:cNvSpPr>
              <p:nvPr/>
            </p:nvSpPr>
            <p:spPr bwMode="auto">
              <a:xfrm>
                <a:off x="4672" y="1850"/>
                <a:ext cx="118" cy="92"/>
              </a:xfrm>
              <a:custGeom>
                <a:avLst/>
                <a:gdLst>
                  <a:gd name="T0" fmla="*/ 7 w 123"/>
                  <a:gd name="T1" fmla="*/ 91 h 96"/>
                  <a:gd name="T2" fmla="*/ 11 w 123"/>
                  <a:gd name="T3" fmla="*/ 90 h 96"/>
                  <a:gd name="T4" fmla="*/ 41 w 123"/>
                  <a:gd name="T5" fmla="*/ 82 h 96"/>
                  <a:gd name="T6" fmla="*/ 42 w 123"/>
                  <a:gd name="T7" fmla="*/ 82 h 96"/>
                  <a:gd name="T8" fmla="*/ 48 w 123"/>
                  <a:gd name="T9" fmla="*/ 84 h 96"/>
                  <a:gd name="T10" fmla="*/ 49 w 123"/>
                  <a:gd name="T11" fmla="*/ 90 h 96"/>
                  <a:gd name="T12" fmla="*/ 48 w 123"/>
                  <a:gd name="T13" fmla="*/ 94 h 96"/>
                  <a:gd name="T14" fmla="*/ 51 w 123"/>
                  <a:gd name="T15" fmla="*/ 96 h 96"/>
                  <a:gd name="T16" fmla="*/ 58 w 123"/>
                  <a:gd name="T17" fmla="*/ 92 h 96"/>
                  <a:gd name="T18" fmla="*/ 62 w 123"/>
                  <a:gd name="T19" fmla="*/ 88 h 96"/>
                  <a:gd name="T20" fmla="*/ 63 w 123"/>
                  <a:gd name="T21" fmla="*/ 88 h 96"/>
                  <a:gd name="T22" fmla="*/ 62 w 123"/>
                  <a:gd name="T23" fmla="*/ 87 h 96"/>
                  <a:gd name="T24" fmla="*/ 60 w 123"/>
                  <a:gd name="T25" fmla="*/ 83 h 96"/>
                  <a:gd name="T26" fmla="*/ 64 w 123"/>
                  <a:gd name="T27" fmla="*/ 80 h 96"/>
                  <a:gd name="T28" fmla="*/ 68 w 123"/>
                  <a:gd name="T29" fmla="*/ 83 h 96"/>
                  <a:gd name="T30" fmla="*/ 73 w 123"/>
                  <a:gd name="T31" fmla="*/ 85 h 96"/>
                  <a:gd name="T32" fmla="*/ 79 w 123"/>
                  <a:gd name="T33" fmla="*/ 82 h 96"/>
                  <a:gd name="T34" fmla="*/ 84 w 123"/>
                  <a:gd name="T35" fmla="*/ 79 h 96"/>
                  <a:gd name="T36" fmla="*/ 87 w 123"/>
                  <a:gd name="T37" fmla="*/ 81 h 96"/>
                  <a:gd name="T38" fmla="*/ 89 w 123"/>
                  <a:gd name="T39" fmla="*/ 82 h 96"/>
                  <a:gd name="T40" fmla="*/ 93 w 123"/>
                  <a:gd name="T41" fmla="*/ 77 h 96"/>
                  <a:gd name="T42" fmla="*/ 96 w 123"/>
                  <a:gd name="T43" fmla="*/ 74 h 96"/>
                  <a:gd name="T44" fmla="*/ 98 w 123"/>
                  <a:gd name="T45" fmla="*/ 77 h 96"/>
                  <a:gd name="T46" fmla="*/ 99 w 123"/>
                  <a:gd name="T47" fmla="*/ 77 h 96"/>
                  <a:gd name="T48" fmla="*/ 105 w 123"/>
                  <a:gd name="T49" fmla="*/ 74 h 96"/>
                  <a:gd name="T50" fmla="*/ 107 w 123"/>
                  <a:gd name="T51" fmla="*/ 67 h 96"/>
                  <a:gd name="T52" fmla="*/ 108 w 123"/>
                  <a:gd name="T53" fmla="*/ 58 h 96"/>
                  <a:gd name="T54" fmla="*/ 111 w 123"/>
                  <a:gd name="T55" fmla="*/ 43 h 96"/>
                  <a:gd name="T56" fmla="*/ 117 w 123"/>
                  <a:gd name="T57" fmla="*/ 31 h 96"/>
                  <a:gd name="T58" fmla="*/ 121 w 123"/>
                  <a:gd name="T59" fmla="*/ 28 h 96"/>
                  <a:gd name="T60" fmla="*/ 118 w 123"/>
                  <a:gd name="T61" fmla="*/ 11 h 96"/>
                  <a:gd name="T62" fmla="*/ 115 w 123"/>
                  <a:gd name="T63" fmla="*/ 0 h 96"/>
                  <a:gd name="T64" fmla="*/ 115 w 123"/>
                  <a:gd name="T65" fmla="*/ 0 h 96"/>
                  <a:gd name="T66" fmla="*/ 107 w 123"/>
                  <a:gd name="T67" fmla="*/ 4 h 96"/>
                  <a:gd name="T68" fmla="*/ 104 w 123"/>
                  <a:gd name="T69" fmla="*/ 6 h 96"/>
                  <a:gd name="T70" fmla="*/ 101 w 123"/>
                  <a:gd name="T71" fmla="*/ 12 h 96"/>
                  <a:gd name="T72" fmla="*/ 102 w 123"/>
                  <a:gd name="T73" fmla="*/ 17 h 96"/>
                  <a:gd name="T74" fmla="*/ 101 w 123"/>
                  <a:gd name="T75" fmla="*/ 27 h 96"/>
                  <a:gd name="T76" fmla="*/ 97 w 123"/>
                  <a:gd name="T77" fmla="*/ 34 h 96"/>
                  <a:gd name="T78" fmla="*/ 93 w 123"/>
                  <a:gd name="T79" fmla="*/ 42 h 96"/>
                  <a:gd name="T80" fmla="*/ 90 w 123"/>
                  <a:gd name="T81" fmla="*/ 45 h 96"/>
                  <a:gd name="T82" fmla="*/ 85 w 123"/>
                  <a:gd name="T83" fmla="*/ 51 h 96"/>
                  <a:gd name="T84" fmla="*/ 79 w 123"/>
                  <a:gd name="T85" fmla="*/ 55 h 96"/>
                  <a:gd name="T86" fmla="*/ 69 w 123"/>
                  <a:gd name="T87" fmla="*/ 54 h 96"/>
                  <a:gd name="T88" fmla="*/ 68 w 123"/>
                  <a:gd name="T89" fmla="*/ 51 h 96"/>
                  <a:gd name="T90" fmla="*/ 64 w 123"/>
                  <a:gd name="T91" fmla="*/ 58 h 96"/>
                  <a:gd name="T92" fmla="*/ 59 w 123"/>
                  <a:gd name="T93" fmla="*/ 68 h 96"/>
                  <a:gd name="T94" fmla="*/ 57 w 123"/>
                  <a:gd name="T95" fmla="*/ 69 h 96"/>
                  <a:gd name="T96" fmla="*/ 57 w 123"/>
                  <a:gd name="T97" fmla="*/ 72 h 96"/>
                  <a:gd name="T98" fmla="*/ 51 w 123"/>
                  <a:gd name="T99" fmla="*/ 75 h 96"/>
                  <a:gd name="T100" fmla="*/ 47 w 123"/>
                  <a:gd name="T101" fmla="*/ 74 h 96"/>
                  <a:gd name="T102" fmla="*/ 46 w 123"/>
                  <a:gd name="T103" fmla="*/ 72 h 96"/>
                  <a:gd name="T104" fmla="*/ 35 w 123"/>
                  <a:gd name="T105" fmla="*/ 75 h 96"/>
                  <a:gd name="T106" fmla="*/ 25 w 123"/>
                  <a:gd name="T107" fmla="*/ 76 h 96"/>
                  <a:gd name="T108" fmla="*/ 19 w 123"/>
                  <a:gd name="T109" fmla="*/ 76 h 96"/>
                  <a:gd name="T110" fmla="*/ 19 w 123"/>
                  <a:gd name="T111" fmla="*/ 77 h 96"/>
                  <a:gd name="T112" fmla="*/ 1 w 123"/>
                  <a:gd name="T113" fmla="*/ 90 h 96"/>
                  <a:gd name="T114" fmla="*/ 0 w 123"/>
                  <a:gd name="T115" fmla="*/ 91 h 96"/>
                  <a:gd name="T116" fmla="*/ 0 w 123"/>
                  <a:gd name="T117" fmla="*/ 92 h 96"/>
                  <a:gd name="T118" fmla="*/ 7 w 123"/>
                  <a:gd name="T11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96">
                    <a:moveTo>
                      <a:pt x="7" y="91"/>
                    </a:moveTo>
                    <a:cubicBezTo>
                      <a:pt x="9" y="91"/>
                      <a:pt x="11" y="91"/>
                      <a:pt x="11" y="90"/>
                    </a:cubicBezTo>
                    <a:cubicBezTo>
                      <a:pt x="14" y="86"/>
                      <a:pt x="33" y="83"/>
                      <a:pt x="41" y="82"/>
                    </a:cubicBezTo>
                    <a:cubicBezTo>
                      <a:pt x="42" y="82"/>
                      <a:pt x="42" y="82"/>
                      <a:pt x="42" y="82"/>
                    </a:cubicBezTo>
                    <a:cubicBezTo>
                      <a:pt x="44" y="82"/>
                      <a:pt x="47" y="82"/>
                      <a:pt x="48" y="84"/>
                    </a:cubicBezTo>
                    <a:cubicBezTo>
                      <a:pt x="50" y="86"/>
                      <a:pt x="49" y="88"/>
                      <a:pt x="49" y="90"/>
                    </a:cubicBezTo>
                    <a:cubicBezTo>
                      <a:pt x="48" y="91"/>
                      <a:pt x="48" y="93"/>
                      <a:pt x="48" y="94"/>
                    </a:cubicBezTo>
                    <a:cubicBezTo>
                      <a:pt x="48" y="94"/>
                      <a:pt x="48" y="96"/>
                      <a:pt x="51" y="96"/>
                    </a:cubicBezTo>
                    <a:cubicBezTo>
                      <a:pt x="53" y="96"/>
                      <a:pt x="56" y="95"/>
                      <a:pt x="58" y="92"/>
                    </a:cubicBezTo>
                    <a:cubicBezTo>
                      <a:pt x="59" y="90"/>
                      <a:pt x="61" y="89"/>
                      <a:pt x="62" y="88"/>
                    </a:cubicBezTo>
                    <a:cubicBezTo>
                      <a:pt x="62" y="88"/>
                      <a:pt x="62" y="88"/>
                      <a:pt x="63" y="88"/>
                    </a:cubicBezTo>
                    <a:cubicBezTo>
                      <a:pt x="63" y="88"/>
                      <a:pt x="62" y="88"/>
                      <a:pt x="62" y="87"/>
                    </a:cubicBezTo>
                    <a:cubicBezTo>
                      <a:pt x="60" y="86"/>
                      <a:pt x="60" y="84"/>
                      <a:pt x="60" y="83"/>
                    </a:cubicBezTo>
                    <a:cubicBezTo>
                      <a:pt x="61" y="81"/>
                      <a:pt x="62" y="80"/>
                      <a:pt x="64" y="80"/>
                    </a:cubicBezTo>
                    <a:cubicBezTo>
                      <a:pt x="65" y="80"/>
                      <a:pt x="67" y="81"/>
                      <a:pt x="68" y="83"/>
                    </a:cubicBezTo>
                    <a:cubicBezTo>
                      <a:pt x="69" y="84"/>
                      <a:pt x="71" y="85"/>
                      <a:pt x="73" y="85"/>
                    </a:cubicBezTo>
                    <a:cubicBezTo>
                      <a:pt x="76" y="85"/>
                      <a:pt x="78" y="84"/>
                      <a:pt x="79" y="82"/>
                    </a:cubicBezTo>
                    <a:cubicBezTo>
                      <a:pt x="80" y="81"/>
                      <a:pt x="82" y="79"/>
                      <a:pt x="84" y="79"/>
                    </a:cubicBezTo>
                    <a:cubicBezTo>
                      <a:pt x="85" y="79"/>
                      <a:pt x="86" y="80"/>
                      <a:pt x="87" y="81"/>
                    </a:cubicBezTo>
                    <a:cubicBezTo>
                      <a:pt x="88" y="81"/>
                      <a:pt x="88" y="82"/>
                      <a:pt x="89" y="82"/>
                    </a:cubicBezTo>
                    <a:cubicBezTo>
                      <a:pt x="90" y="82"/>
                      <a:pt x="92" y="79"/>
                      <a:pt x="93" y="77"/>
                    </a:cubicBezTo>
                    <a:cubicBezTo>
                      <a:pt x="94" y="76"/>
                      <a:pt x="94" y="74"/>
                      <a:pt x="96" y="74"/>
                    </a:cubicBezTo>
                    <a:cubicBezTo>
                      <a:pt x="96" y="74"/>
                      <a:pt x="98" y="75"/>
                      <a:pt x="98" y="77"/>
                    </a:cubicBezTo>
                    <a:cubicBezTo>
                      <a:pt x="98" y="77"/>
                      <a:pt x="98" y="77"/>
                      <a:pt x="99" y="77"/>
                    </a:cubicBezTo>
                    <a:cubicBezTo>
                      <a:pt x="101" y="77"/>
                      <a:pt x="103" y="76"/>
                      <a:pt x="105" y="74"/>
                    </a:cubicBezTo>
                    <a:cubicBezTo>
                      <a:pt x="107" y="72"/>
                      <a:pt x="107" y="70"/>
                      <a:pt x="107" y="67"/>
                    </a:cubicBezTo>
                    <a:cubicBezTo>
                      <a:pt x="107" y="64"/>
                      <a:pt x="107" y="61"/>
                      <a:pt x="108" y="58"/>
                    </a:cubicBezTo>
                    <a:cubicBezTo>
                      <a:pt x="111" y="55"/>
                      <a:pt x="113" y="47"/>
                      <a:pt x="111" y="43"/>
                    </a:cubicBezTo>
                    <a:cubicBezTo>
                      <a:pt x="108" y="38"/>
                      <a:pt x="113" y="34"/>
                      <a:pt x="117" y="31"/>
                    </a:cubicBezTo>
                    <a:cubicBezTo>
                      <a:pt x="119" y="30"/>
                      <a:pt x="120" y="29"/>
                      <a:pt x="121" y="28"/>
                    </a:cubicBezTo>
                    <a:cubicBezTo>
                      <a:pt x="123" y="27"/>
                      <a:pt x="120" y="16"/>
                      <a:pt x="118" y="11"/>
                    </a:cubicBezTo>
                    <a:cubicBezTo>
                      <a:pt x="117" y="6"/>
                      <a:pt x="116" y="2"/>
                      <a:pt x="115" y="0"/>
                    </a:cubicBezTo>
                    <a:cubicBezTo>
                      <a:pt x="115" y="0"/>
                      <a:pt x="115" y="0"/>
                      <a:pt x="115" y="0"/>
                    </a:cubicBezTo>
                    <a:cubicBezTo>
                      <a:pt x="114" y="0"/>
                      <a:pt x="109" y="2"/>
                      <a:pt x="107" y="4"/>
                    </a:cubicBezTo>
                    <a:cubicBezTo>
                      <a:pt x="106" y="5"/>
                      <a:pt x="105" y="5"/>
                      <a:pt x="104" y="6"/>
                    </a:cubicBezTo>
                    <a:cubicBezTo>
                      <a:pt x="103" y="6"/>
                      <a:pt x="102" y="9"/>
                      <a:pt x="101" y="12"/>
                    </a:cubicBezTo>
                    <a:cubicBezTo>
                      <a:pt x="101" y="15"/>
                      <a:pt x="101" y="17"/>
                      <a:pt x="102" y="17"/>
                    </a:cubicBezTo>
                    <a:cubicBezTo>
                      <a:pt x="106" y="20"/>
                      <a:pt x="103" y="24"/>
                      <a:pt x="101" y="27"/>
                    </a:cubicBezTo>
                    <a:cubicBezTo>
                      <a:pt x="99" y="29"/>
                      <a:pt x="97" y="31"/>
                      <a:pt x="97" y="34"/>
                    </a:cubicBezTo>
                    <a:cubicBezTo>
                      <a:pt x="98" y="38"/>
                      <a:pt x="95" y="41"/>
                      <a:pt x="93" y="42"/>
                    </a:cubicBezTo>
                    <a:cubicBezTo>
                      <a:pt x="92" y="43"/>
                      <a:pt x="91" y="44"/>
                      <a:pt x="90" y="45"/>
                    </a:cubicBezTo>
                    <a:cubicBezTo>
                      <a:pt x="90" y="49"/>
                      <a:pt x="87" y="50"/>
                      <a:pt x="85" y="51"/>
                    </a:cubicBezTo>
                    <a:cubicBezTo>
                      <a:pt x="83" y="52"/>
                      <a:pt x="81" y="53"/>
                      <a:pt x="79" y="55"/>
                    </a:cubicBezTo>
                    <a:cubicBezTo>
                      <a:pt x="75" y="57"/>
                      <a:pt x="71" y="57"/>
                      <a:pt x="69" y="54"/>
                    </a:cubicBezTo>
                    <a:cubicBezTo>
                      <a:pt x="69" y="53"/>
                      <a:pt x="69" y="52"/>
                      <a:pt x="68" y="51"/>
                    </a:cubicBezTo>
                    <a:cubicBezTo>
                      <a:pt x="67" y="53"/>
                      <a:pt x="64" y="55"/>
                      <a:pt x="64" y="58"/>
                    </a:cubicBezTo>
                    <a:cubicBezTo>
                      <a:pt x="65" y="63"/>
                      <a:pt x="61" y="66"/>
                      <a:pt x="59" y="68"/>
                    </a:cubicBezTo>
                    <a:cubicBezTo>
                      <a:pt x="58" y="68"/>
                      <a:pt x="58" y="68"/>
                      <a:pt x="57" y="69"/>
                    </a:cubicBezTo>
                    <a:cubicBezTo>
                      <a:pt x="58" y="70"/>
                      <a:pt x="58" y="71"/>
                      <a:pt x="57" y="72"/>
                    </a:cubicBezTo>
                    <a:cubicBezTo>
                      <a:pt x="56" y="75"/>
                      <a:pt x="53" y="75"/>
                      <a:pt x="51" y="75"/>
                    </a:cubicBezTo>
                    <a:cubicBezTo>
                      <a:pt x="49" y="75"/>
                      <a:pt x="48" y="75"/>
                      <a:pt x="47" y="74"/>
                    </a:cubicBezTo>
                    <a:cubicBezTo>
                      <a:pt x="47" y="74"/>
                      <a:pt x="46" y="73"/>
                      <a:pt x="46" y="72"/>
                    </a:cubicBezTo>
                    <a:cubicBezTo>
                      <a:pt x="45" y="72"/>
                      <a:pt x="42" y="73"/>
                      <a:pt x="35" y="75"/>
                    </a:cubicBezTo>
                    <a:cubicBezTo>
                      <a:pt x="32" y="77"/>
                      <a:pt x="28" y="76"/>
                      <a:pt x="25" y="76"/>
                    </a:cubicBezTo>
                    <a:cubicBezTo>
                      <a:pt x="22" y="75"/>
                      <a:pt x="21" y="75"/>
                      <a:pt x="19" y="76"/>
                    </a:cubicBezTo>
                    <a:cubicBezTo>
                      <a:pt x="19" y="77"/>
                      <a:pt x="19" y="77"/>
                      <a:pt x="19" y="77"/>
                    </a:cubicBezTo>
                    <a:cubicBezTo>
                      <a:pt x="14" y="81"/>
                      <a:pt x="7" y="89"/>
                      <a:pt x="1" y="90"/>
                    </a:cubicBezTo>
                    <a:cubicBezTo>
                      <a:pt x="0" y="90"/>
                      <a:pt x="0" y="90"/>
                      <a:pt x="0" y="91"/>
                    </a:cubicBezTo>
                    <a:cubicBezTo>
                      <a:pt x="0" y="91"/>
                      <a:pt x="0" y="92"/>
                      <a:pt x="0" y="92"/>
                    </a:cubicBezTo>
                    <a:cubicBezTo>
                      <a:pt x="2" y="91"/>
                      <a:pt x="5" y="91"/>
                      <a:pt x="7"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7" name="Freeform 1132"/>
              <p:cNvSpPr>
                <a:spLocks/>
              </p:cNvSpPr>
              <p:nvPr/>
            </p:nvSpPr>
            <p:spPr bwMode="auto">
              <a:xfrm>
                <a:off x="4774" y="1795"/>
                <a:ext cx="58" cy="41"/>
              </a:xfrm>
              <a:custGeom>
                <a:avLst/>
                <a:gdLst>
                  <a:gd name="T0" fmla="*/ 1 w 60"/>
                  <a:gd name="T1" fmla="*/ 33 h 43"/>
                  <a:gd name="T2" fmla="*/ 0 w 60"/>
                  <a:gd name="T3" fmla="*/ 37 h 43"/>
                  <a:gd name="T4" fmla="*/ 3 w 60"/>
                  <a:gd name="T5" fmla="*/ 37 h 43"/>
                  <a:gd name="T6" fmla="*/ 8 w 60"/>
                  <a:gd name="T7" fmla="*/ 37 h 43"/>
                  <a:gd name="T8" fmla="*/ 13 w 60"/>
                  <a:gd name="T9" fmla="*/ 36 h 43"/>
                  <a:gd name="T10" fmla="*/ 27 w 60"/>
                  <a:gd name="T11" fmla="*/ 41 h 43"/>
                  <a:gd name="T12" fmla="*/ 30 w 60"/>
                  <a:gd name="T13" fmla="*/ 43 h 43"/>
                  <a:gd name="T14" fmla="*/ 31 w 60"/>
                  <a:gd name="T15" fmla="*/ 40 h 43"/>
                  <a:gd name="T16" fmla="*/ 49 w 60"/>
                  <a:gd name="T17" fmla="*/ 31 h 43"/>
                  <a:gd name="T18" fmla="*/ 55 w 60"/>
                  <a:gd name="T19" fmla="*/ 29 h 43"/>
                  <a:gd name="T20" fmla="*/ 54 w 60"/>
                  <a:gd name="T21" fmla="*/ 29 h 43"/>
                  <a:gd name="T22" fmla="*/ 53 w 60"/>
                  <a:gd name="T23" fmla="*/ 27 h 43"/>
                  <a:gd name="T24" fmla="*/ 60 w 60"/>
                  <a:gd name="T25" fmla="*/ 19 h 43"/>
                  <a:gd name="T26" fmla="*/ 56 w 60"/>
                  <a:gd name="T27" fmla="*/ 17 h 43"/>
                  <a:gd name="T28" fmla="*/ 55 w 60"/>
                  <a:gd name="T29" fmla="*/ 17 h 43"/>
                  <a:gd name="T30" fmla="*/ 52 w 60"/>
                  <a:gd name="T31" fmla="*/ 19 h 43"/>
                  <a:gd name="T32" fmla="*/ 46 w 60"/>
                  <a:gd name="T33" fmla="*/ 21 h 43"/>
                  <a:gd name="T34" fmla="*/ 45 w 60"/>
                  <a:gd name="T35" fmla="*/ 21 h 43"/>
                  <a:gd name="T36" fmla="*/ 20 w 60"/>
                  <a:gd name="T37" fmla="*/ 2 h 43"/>
                  <a:gd name="T38" fmla="*/ 15 w 60"/>
                  <a:gd name="T39" fmla="*/ 1 h 43"/>
                  <a:gd name="T40" fmla="*/ 16 w 60"/>
                  <a:gd name="T41" fmla="*/ 3 h 43"/>
                  <a:gd name="T42" fmla="*/ 16 w 60"/>
                  <a:gd name="T43" fmla="*/ 11 h 43"/>
                  <a:gd name="T44" fmla="*/ 15 w 60"/>
                  <a:gd name="T45" fmla="*/ 16 h 43"/>
                  <a:gd name="T46" fmla="*/ 13 w 60"/>
                  <a:gd name="T47" fmla="*/ 23 h 43"/>
                  <a:gd name="T48" fmla="*/ 12 w 60"/>
                  <a:gd name="T49" fmla="*/ 26 h 43"/>
                  <a:gd name="T50" fmla="*/ 11 w 60"/>
                  <a:gd name="T51" fmla="*/ 29 h 43"/>
                  <a:gd name="T52" fmla="*/ 4 w 60"/>
                  <a:gd name="T53" fmla="*/ 32 h 43"/>
                  <a:gd name="T54" fmla="*/ 1 w 60"/>
                  <a:gd name="T55" fmla="*/ 32 h 43"/>
                  <a:gd name="T56" fmla="*/ 1 w 60"/>
                  <a:gd name="T57" fmla="*/ 32 h 43"/>
                  <a:gd name="T58" fmla="*/ 1 w 60"/>
                  <a:gd name="T59"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43">
                    <a:moveTo>
                      <a:pt x="1" y="33"/>
                    </a:moveTo>
                    <a:cubicBezTo>
                      <a:pt x="1" y="34"/>
                      <a:pt x="1" y="35"/>
                      <a:pt x="0" y="37"/>
                    </a:cubicBezTo>
                    <a:cubicBezTo>
                      <a:pt x="1" y="36"/>
                      <a:pt x="2" y="37"/>
                      <a:pt x="3" y="37"/>
                    </a:cubicBezTo>
                    <a:cubicBezTo>
                      <a:pt x="5" y="37"/>
                      <a:pt x="7" y="38"/>
                      <a:pt x="8" y="37"/>
                    </a:cubicBezTo>
                    <a:cubicBezTo>
                      <a:pt x="9" y="36"/>
                      <a:pt x="11" y="36"/>
                      <a:pt x="13" y="36"/>
                    </a:cubicBezTo>
                    <a:cubicBezTo>
                      <a:pt x="18" y="36"/>
                      <a:pt x="23" y="38"/>
                      <a:pt x="27" y="41"/>
                    </a:cubicBezTo>
                    <a:cubicBezTo>
                      <a:pt x="29" y="43"/>
                      <a:pt x="30" y="43"/>
                      <a:pt x="30" y="43"/>
                    </a:cubicBezTo>
                    <a:cubicBezTo>
                      <a:pt x="30" y="43"/>
                      <a:pt x="31" y="43"/>
                      <a:pt x="31" y="40"/>
                    </a:cubicBezTo>
                    <a:cubicBezTo>
                      <a:pt x="32" y="33"/>
                      <a:pt x="41" y="31"/>
                      <a:pt x="49" y="31"/>
                    </a:cubicBezTo>
                    <a:cubicBezTo>
                      <a:pt x="53" y="31"/>
                      <a:pt x="55" y="29"/>
                      <a:pt x="55" y="29"/>
                    </a:cubicBezTo>
                    <a:cubicBezTo>
                      <a:pt x="55" y="29"/>
                      <a:pt x="55" y="29"/>
                      <a:pt x="54" y="29"/>
                    </a:cubicBezTo>
                    <a:cubicBezTo>
                      <a:pt x="54" y="28"/>
                      <a:pt x="53" y="28"/>
                      <a:pt x="53" y="27"/>
                    </a:cubicBezTo>
                    <a:cubicBezTo>
                      <a:pt x="53" y="25"/>
                      <a:pt x="55" y="23"/>
                      <a:pt x="60" y="19"/>
                    </a:cubicBezTo>
                    <a:cubicBezTo>
                      <a:pt x="58" y="19"/>
                      <a:pt x="57" y="19"/>
                      <a:pt x="56" y="17"/>
                    </a:cubicBezTo>
                    <a:cubicBezTo>
                      <a:pt x="56" y="17"/>
                      <a:pt x="56" y="17"/>
                      <a:pt x="55" y="17"/>
                    </a:cubicBezTo>
                    <a:cubicBezTo>
                      <a:pt x="55" y="17"/>
                      <a:pt x="53" y="18"/>
                      <a:pt x="52" y="19"/>
                    </a:cubicBezTo>
                    <a:cubicBezTo>
                      <a:pt x="51" y="19"/>
                      <a:pt x="49" y="20"/>
                      <a:pt x="46" y="21"/>
                    </a:cubicBezTo>
                    <a:cubicBezTo>
                      <a:pt x="46" y="21"/>
                      <a:pt x="46" y="21"/>
                      <a:pt x="45" y="21"/>
                    </a:cubicBezTo>
                    <a:cubicBezTo>
                      <a:pt x="39" y="21"/>
                      <a:pt x="24" y="8"/>
                      <a:pt x="20" y="2"/>
                    </a:cubicBezTo>
                    <a:cubicBezTo>
                      <a:pt x="18" y="0"/>
                      <a:pt x="16" y="0"/>
                      <a:pt x="15" y="1"/>
                    </a:cubicBezTo>
                    <a:cubicBezTo>
                      <a:pt x="15" y="2"/>
                      <a:pt x="15" y="2"/>
                      <a:pt x="16" y="3"/>
                    </a:cubicBezTo>
                    <a:cubicBezTo>
                      <a:pt x="18" y="7"/>
                      <a:pt x="17" y="9"/>
                      <a:pt x="16" y="11"/>
                    </a:cubicBezTo>
                    <a:cubicBezTo>
                      <a:pt x="16" y="12"/>
                      <a:pt x="15" y="14"/>
                      <a:pt x="15" y="16"/>
                    </a:cubicBezTo>
                    <a:cubicBezTo>
                      <a:pt x="15" y="20"/>
                      <a:pt x="14" y="22"/>
                      <a:pt x="13" y="23"/>
                    </a:cubicBezTo>
                    <a:cubicBezTo>
                      <a:pt x="12" y="24"/>
                      <a:pt x="12" y="25"/>
                      <a:pt x="12" y="26"/>
                    </a:cubicBezTo>
                    <a:cubicBezTo>
                      <a:pt x="12" y="27"/>
                      <a:pt x="12" y="28"/>
                      <a:pt x="11" y="29"/>
                    </a:cubicBezTo>
                    <a:cubicBezTo>
                      <a:pt x="10" y="31"/>
                      <a:pt x="7" y="31"/>
                      <a:pt x="4" y="32"/>
                    </a:cubicBezTo>
                    <a:cubicBezTo>
                      <a:pt x="3" y="32"/>
                      <a:pt x="2" y="32"/>
                      <a:pt x="1" y="32"/>
                    </a:cubicBezTo>
                    <a:cubicBezTo>
                      <a:pt x="1" y="32"/>
                      <a:pt x="1" y="32"/>
                      <a:pt x="1" y="32"/>
                    </a:cubicBezTo>
                    <a:cubicBezTo>
                      <a:pt x="1" y="32"/>
                      <a:pt x="1" y="32"/>
                      <a:pt x="1"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8" name="Freeform 1133"/>
              <p:cNvSpPr>
                <a:spLocks/>
              </p:cNvSpPr>
              <p:nvPr/>
            </p:nvSpPr>
            <p:spPr bwMode="auto">
              <a:xfrm>
                <a:off x="4688" y="1936"/>
                <a:ext cx="21" cy="16"/>
              </a:xfrm>
              <a:custGeom>
                <a:avLst/>
                <a:gdLst>
                  <a:gd name="T0" fmla="*/ 15 w 22"/>
                  <a:gd name="T1" fmla="*/ 1 h 17"/>
                  <a:gd name="T2" fmla="*/ 7 w 22"/>
                  <a:gd name="T3" fmla="*/ 5 h 17"/>
                  <a:gd name="T4" fmla="*/ 2 w 22"/>
                  <a:gd name="T5" fmla="*/ 6 h 17"/>
                  <a:gd name="T6" fmla="*/ 0 w 22"/>
                  <a:gd name="T7" fmla="*/ 11 h 17"/>
                  <a:gd name="T8" fmla="*/ 1 w 22"/>
                  <a:gd name="T9" fmla="*/ 17 h 17"/>
                  <a:gd name="T10" fmla="*/ 3 w 22"/>
                  <a:gd name="T11" fmla="*/ 17 h 17"/>
                  <a:gd name="T12" fmla="*/ 5 w 22"/>
                  <a:gd name="T13" fmla="*/ 15 h 17"/>
                  <a:gd name="T14" fmla="*/ 13 w 22"/>
                  <a:gd name="T15" fmla="*/ 9 h 17"/>
                  <a:gd name="T16" fmla="*/ 17 w 22"/>
                  <a:gd name="T17" fmla="*/ 10 h 17"/>
                  <a:gd name="T18" fmla="*/ 20 w 22"/>
                  <a:gd name="T19" fmla="*/ 8 h 17"/>
                  <a:gd name="T20" fmla="*/ 22 w 22"/>
                  <a:gd name="T21" fmla="*/ 2 h 17"/>
                  <a:gd name="T22" fmla="*/ 18 w 22"/>
                  <a:gd name="T23" fmla="*/ 0 h 17"/>
                  <a:gd name="T24" fmla="*/ 15 w 22"/>
                  <a:gd name="T2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5" y="1"/>
                    </a:moveTo>
                    <a:cubicBezTo>
                      <a:pt x="13" y="5"/>
                      <a:pt x="10" y="5"/>
                      <a:pt x="7" y="5"/>
                    </a:cubicBezTo>
                    <a:cubicBezTo>
                      <a:pt x="6" y="5"/>
                      <a:pt x="4" y="5"/>
                      <a:pt x="2" y="6"/>
                    </a:cubicBezTo>
                    <a:cubicBezTo>
                      <a:pt x="1" y="6"/>
                      <a:pt x="0" y="8"/>
                      <a:pt x="0" y="11"/>
                    </a:cubicBezTo>
                    <a:cubicBezTo>
                      <a:pt x="0" y="14"/>
                      <a:pt x="1" y="17"/>
                      <a:pt x="1" y="17"/>
                    </a:cubicBezTo>
                    <a:cubicBezTo>
                      <a:pt x="2" y="17"/>
                      <a:pt x="3" y="17"/>
                      <a:pt x="3" y="17"/>
                    </a:cubicBezTo>
                    <a:cubicBezTo>
                      <a:pt x="4" y="17"/>
                      <a:pt x="4" y="17"/>
                      <a:pt x="5" y="15"/>
                    </a:cubicBezTo>
                    <a:cubicBezTo>
                      <a:pt x="6" y="12"/>
                      <a:pt x="9" y="9"/>
                      <a:pt x="13" y="9"/>
                    </a:cubicBezTo>
                    <a:cubicBezTo>
                      <a:pt x="15" y="9"/>
                      <a:pt x="16" y="10"/>
                      <a:pt x="17" y="10"/>
                    </a:cubicBezTo>
                    <a:cubicBezTo>
                      <a:pt x="18" y="10"/>
                      <a:pt x="19" y="10"/>
                      <a:pt x="20" y="8"/>
                    </a:cubicBezTo>
                    <a:cubicBezTo>
                      <a:pt x="21" y="6"/>
                      <a:pt x="22" y="4"/>
                      <a:pt x="22" y="2"/>
                    </a:cubicBezTo>
                    <a:cubicBezTo>
                      <a:pt x="22" y="0"/>
                      <a:pt x="20" y="0"/>
                      <a:pt x="18" y="0"/>
                    </a:cubicBezTo>
                    <a:cubicBezTo>
                      <a:pt x="16" y="0"/>
                      <a:pt x="15" y="1"/>
                      <a:pt x="15"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9" name="Freeform 1134"/>
              <p:cNvSpPr>
                <a:spLocks/>
              </p:cNvSpPr>
              <p:nvPr/>
            </p:nvSpPr>
            <p:spPr bwMode="auto">
              <a:xfrm>
                <a:off x="4068" y="1681"/>
                <a:ext cx="641" cy="415"/>
              </a:xfrm>
              <a:custGeom>
                <a:avLst/>
                <a:gdLst>
                  <a:gd name="T0" fmla="*/ 478 w 671"/>
                  <a:gd name="T1" fmla="*/ 83 h 435"/>
                  <a:gd name="T2" fmla="*/ 464 w 671"/>
                  <a:gd name="T3" fmla="*/ 113 h 435"/>
                  <a:gd name="T4" fmla="*/ 408 w 671"/>
                  <a:gd name="T5" fmla="*/ 147 h 435"/>
                  <a:gd name="T6" fmla="*/ 338 w 671"/>
                  <a:gd name="T7" fmla="*/ 171 h 435"/>
                  <a:gd name="T8" fmla="*/ 299 w 671"/>
                  <a:gd name="T9" fmla="*/ 162 h 435"/>
                  <a:gd name="T10" fmla="*/ 242 w 671"/>
                  <a:gd name="T11" fmla="*/ 157 h 435"/>
                  <a:gd name="T12" fmla="*/ 237 w 671"/>
                  <a:gd name="T13" fmla="*/ 155 h 435"/>
                  <a:gd name="T14" fmla="*/ 206 w 671"/>
                  <a:gd name="T15" fmla="*/ 124 h 435"/>
                  <a:gd name="T16" fmla="*/ 155 w 671"/>
                  <a:gd name="T17" fmla="*/ 73 h 435"/>
                  <a:gd name="T18" fmla="*/ 151 w 671"/>
                  <a:gd name="T19" fmla="*/ 68 h 435"/>
                  <a:gd name="T20" fmla="*/ 145 w 671"/>
                  <a:gd name="T21" fmla="*/ 63 h 435"/>
                  <a:gd name="T22" fmla="*/ 113 w 671"/>
                  <a:gd name="T23" fmla="*/ 96 h 435"/>
                  <a:gd name="T24" fmla="*/ 82 w 671"/>
                  <a:gd name="T25" fmla="*/ 121 h 435"/>
                  <a:gd name="T26" fmla="*/ 72 w 671"/>
                  <a:gd name="T27" fmla="*/ 159 h 435"/>
                  <a:gd name="T28" fmla="*/ 56 w 671"/>
                  <a:gd name="T29" fmla="*/ 171 h 435"/>
                  <a:gd name="T30" fmla="*/ 43 w 671"/>
                  <a:gd name="T31" fmla="*/ 180 h 435"/>
                  <a:gd name="T32" fmla="*/ 17 w 671"/>
                  <a:gd name="T33" fmla="*/ 185 h 435"/>
                  <a:gd name="T34" fmla="*/ 0 w 671"/>
                  <a:gd name="T35" fmla="*/ 198 h 435"/>
                  <a:gd name="T36" fmla="*/ 15 w 671"/>
                  <a:gd name="T37" fmla="*/ 229 h 435"/>
                  <a:gd name="T38" fmla="*/ 43 w 671"/>
                  <a:gd name="T39" fmla="*/ 248 h 435"/>
                  <a:gd name="T40" fmla="*/ 51 w 671"/>
                  <a:gd name="T41" fmla="*/ 244 h 435"/>
                  <a:gd name="T42" fmla="*/ 60 w 671"/>
                  <a:gd name="T43" fmla="*/ 271 h 435"/>
                  <a:gd name="T44" fmla="*/ 52 w 671"/>
                  <a:gd name="T45" fmla="*/ 291 h 435"/>
                  <a:gd name="T46" fmla="*/ 76 w 671"/>
                  <a:gd name="T47" fmla="*/ 315 h 435"/>
                  <a:gd name="T48" fmla="*/ 80 w 671"/>
                  <a:gd name="T49" fmla="*/ 316 h 435"/>
                  <a:gd name="T50" fmla="*/ 153 w 671"/>
                  <a:gd name="T51" fmla="*/ 345 h 435"/>
                  <a:gd name="T52" fmla="*/ 163 w 671"/>
                  <a:gd name="T53" fmla="*/ 348 h 435"/>
                  <a:gd name="T54" fmla="*/ 185 w 671"/>
                  <a:gd name="T55" fmla="*/ 343 h 435"/>
                  <a:gd name="T56" fmla="*/ 196 w 671"/>
                  <a:gd name="T57" fmla="*/ 345 h 435"/>
                  <a:gd name="T58" fmla="*/ 216 w 671"/>
                  <a:gd name="T59" fmla="*/ 330 h 435"/>
                  <a:gd name="T60" fmla="*/ 245 w 671"/>
                  <a:gd name="T61" fmla="*/ 338 h 435"/>
                  <a:gd name="T62" fmla="*/ 266 w 671"/>
                  <a:gd name="T63" fmla="*/ 359 h 435"/>
                  <a:gd name="T64" fmla="*/ 274 w 671"/>
                  <a:gd name="T65" fmla="*/ 410 h 435"/>
                  <a:gd name="T66" fmla="*/ 289 w 671"/>
                  <a:gd name="T67" fmla="*/ 420 h 435"/>
                  <a:gd name="T68" fmla="*/ 299 w 671"/>
                  <a:gd name="T69" fmla="*/ 411 h 435"/>
                  <a:gd name="T70" fmla="*/ 310 w 671"/>
                  <a:gd name="T71" fmla="*/ 408 h 435"/>
                  <a:gd name="T72" fmla="*/ 343 w 671"/>
                  <a:gd name="T73" fmla="*/ 402 h 435"/>
                  <a:gd name="T74" fmla="*/ 369 w 671"/>
                  <a:gd name="T75" fmla="*/ 422 h 435"/>
                  <a:gd name="T76" fmla="*/ 390 w 671"/>
                  <a:gd name="T77" fmla="*/ 429 h 435"/>
                  <a:gd name="T78" fmla="*/ 465 w 671"/>
                  <a:gd name="T79" fmla="*/ 403 h 435"/>
                  <a:gd name="T80" fmla="*/ 499 w 671"/>
                  <a:gd name="T81" fmla="*/ 373 h 435"/>
                  <a:gd name="T82" fmla="*/ 521 w 671"/>
                  <a:gd name="T83" fmla="*/ 333 h 435"/>
                  <a:gd name="T84" fmla="*/ 525 w 671"/>
                  <a:gd name="T85" fmla="*/ 308 h 435"/>
                  <a:gd name="T86" fmla="*/ 513 w 671"/>
                  <a:gd name="T87" fmla="*/ 283 h 435"/>
                  <a:gd name="T88" fmla="*/ 509 w 671"/>
                  <a:gd name="T89" fmla="*/ 241 h 435"/>
                  <a:gd name="T90" fmla="*/ 510 w 671"/>
                  <a:gd name="T91" fmla="*/ 226 h 435"/>
                  <a:gd name="T92" fmla="*/ 487 w 671"/>
                  <a:gd name="T93" fmla="*/ 201 h 435"/>
                  <a:gd name="T94" fmla="*/ 523 w 671"/>
                  <a:gd name="T95" fmla="*/ 201 h 435"/>
                  <a:gd name="T96" fmla="*/ 555 w 671"/>
                  <a:gd name="T97" fmla="*/ 187 h 435"/>
                  <a:gd name="T98" fmla="*/ 597 w 671"/>
                  <a:gd name="T99" fmla="*/ 166 h 435"/>
                  <a:gd name="T100" fmla="*/ 630 w 671"/>
                  <a:gd name="T101" fmla="*/ 152 h 435"/>
                  <a:gd name="T102" fmla="*/ 636 w 671"/>
                  <a:gd name="T103" fmla="*/ 121 h 435"/>
                  <a:gd name="T104" fmla="*/ 664 w 671"/>
                  <a:gd name="T105" fmla="*/ 102 h 435"/>
                  <a:gd name="T106" fmla="*/ 658 w 671"/>
                  <a:gd name="T107" fmla="*/ 81 h 435"/>
                  <a:gd name="T108" fmla="*/ 626 w 671"/>
                  <a:gd name="T109" fmla="*/ 70 h 435"/>
                  <a:gd name="T110" fmla="*/ 591 w 671"/>
                  <a:gd name="T111" fmla="*/ 49 h 435"/>
                  <a:gd name="T112" fmla="*/ 553 w 671"/>
                  <a:gd name="T113" fmla="*/ 2 h 435"/>
                  <a:gd name="T114" fmla="*/ 511 w 671"/>
                  <a:gd name="T115" fmla="*/ 8 h 435"/>
                  <a:gd name="T116" fmla="*/ 493 w 671"/>
                  <a:gd name="T117" fmla="*/ 53 h 435"/>
                  <a:gd name="T118" fmla="*/ 476 w 671"/>
                  <a:gd name="T119" fmla="*/ 59 h 435"/>
                  <a:gd name="T120" fmla="*/ 461 w 671"/>
                  <a:gd name="T121" fmla="*/ 7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1" h="435">
                    <a:moveTo>
                      <a:pt x="461" y="71"/>
                    </a:moveTo>
                    <a:cubicBezTo>
                      <a:pt x="461" y="77"/>
                      <a:pt x="461" y="77"/>
                      <a:pt x="461" y="77"/>
                    </a:cubicBezTo>
                    <a:cubicBezTo>
                      <a:pt x="459" y="78"/>
                      <a:pt x="459" y="78"/>
                      <a:pt x="459" y="78"/>
                    </a:cubicBezTo>
                    <a:cubicBezTo>
                      <a:pt x="459" y="78"/>
                      <a:pt x="458" y="78"/>
                      <a:pt x="458" y="79"/>
                    </a:cubicBezTo>
                    <a:cubicBezTo>
                      <a:pt x="458" y="79"/>
                      <a:pt x="458" y="79"/>
                      <a:pt x="459" y="80"/>
                    </a:cubicBezTo>
                    <a:cubicBezTo>
                      <a:pt x="460" y="82"/>
                      <a:pt x="461" y="82"/>
                      <a:pt x="461" y="82"/>
                    </a:cubicBezTo>
                    <a:cubicBezTo>
                      <a:pt x="462" y="82"/>
                      <a:pt x="462" y="82"/>
                      <a:pt x="463" y="81"/>
                    </a:cubicBezTo>
                    <a:cubicBezTo>
                      <a:pt x="464" y="81"/>
                      <a:pt x="466" y="80"/>
                      <a:pt x="469" y="80"/>
                    </a:cubicBezTo>
                    <a:cubicBezTo>
                      <a:pt x="472" y="80"/>
                      <a:pt x="475" y="82"/>
                      <a:pt x="477" y="82"/>
                    </a:cubicBezTo>
                    <a:cubicBezTo>
                      <a:pt x="477" y="83"/>
                      <a:pt x="478" y="83"/>
                      <a:pt x="478" y="83"/>
                    </a:cubicBezTo>
                    <a:cubicBezTo>
                      <a:pt x="479" y="80"/>
                      <a:pt x="483" y="78"/>
                      <a:pt x="486" y="78"/>
                    </a:cubicBezTo>
                    <a:cubicBezTo>
                      <a:pt x="488" y="78"/>
                      <a:pt x="491" y="79"/>
                      <a:pt x="492" y="81"/>
                    </a:cubicBezTo>
                    <a:cubicBezTo>
                      <a:pt x="493" y="83"/>
                      <a:pt x="496" y="85"/>
                      <a:pt x="498" y="86"/>
                    </a:cubicBezTo>
                    <a:cubicBezTo>
                      <a:pt x="503" y="91"/>
                      <a:pt x="508" y="95"/>
                      <a:pt x="507" y="98"/>
                    </a:cubicBezTo>
                    <a:cubicBezTo>
                      <a:pt x="507" y="100"/>
                      <a:pt x="506" y="102"/>
                      <a:pt x="500" y="102"/>
                    </a:cubicBezTo>
                    <a:cubicBezTo>
                      <a:pt x="498" y="102"/>
                      <a:pt x="496" y="102"/>
                      <a:pt x="493" y="101"/>
                    </a:cubicBezTo>
                    <a:cubicBezTo>
                      <a:pt x="491" y="100"/>
                      <a:pt x="489" y="101"/>
                      <a:pt x="486" y="102"/>
                    </a:cubicBezTo>
                    <a:cubicBezTo>
                      <a:pt x="484" y="103"/>
                      <a:pt x="481" y="104"/>
                      <a:pt x="479" y="104"/>
                    </a:cubicBezTo>
                    <a:cubicBezTo>
                      <a:pt x="476" y="104"/>
                      <a:pt x="471" y="105"/>
                      <a:pt x="467" y="109"/>
                    </a:cubicBezTo>
                    <a:cubicBezTo>
                      <a:pt x="465" y="111"/>
                      <a:pt x="465" y="112"/>
                      <a:pt x="464" y="113"/>
                    </a:cubicBezTo>
                    <a:cubicBezTo>
                      <a:pt x="462" y="116"/>
                      <a:pt x="461" y="119"/>
                      <a:pt x="455" y="119"/>
                    </a:cubicBezTo>
                    <a:cubicBezTo>
                      <a:pt x="454" y="119"/>
                      <a:pt x="453" y="119"/>
                      <a:pt x="452" y="120"/>
                    </a:cubicBezTo>
                    <a:cubicBezTo>
                      <a:pt x="448" y="120"/>
                      <a:pt x="445" y="120"/>
                      <a:pt x="440" y="124"/>
                    </a:cubicBezTo>
                    <a:cubicBezTo>
                      <a:pt x="436" y="126"/>
                      <a:pt x="432" y="128"/>
                      <a:pt x="428" y="128"/>
                    </a:cubicBezTo>
                    <a:cubicBezTo>
                      <a:pt x="424" y="128"/>
                      <a:pt x="420" y="126"/>
                      <a:pt x="419" y="126"/>
                    </a:cubicBezTo>
                    <a:cubicBezTo>
                      <a:pt x="419" y="125"/>
                      <a:pt x="417" y="125"/>
                      <a:pt x="416" y="125"/>
                    </a:cubicBezTo>
                    <a:cubicBezTo>
                      <a:pt x="414" y="125"/>
                      <a:pt x="412" y="126"/>
                      <a:pt x="411" y="128"/>
                    </a:cubicBezTo>
                    <a:cubicBezTo>
                      <a:pt x="410" y="129"/>
                      <a:pt x="411" y="130"/>
                      <a:pt x="412" y="132"/>
                    </a:cubicBezTo>
                    <a:cubicBezTo>
                      <a:pt x="413" y="134"/>
                      <a:pt x="415" y="137"/>
                      <a:pt x="414" y="140"/>
                    </a:cubicBezTo>
                    <a:cubicBezTo>
                      <a:pt x="414" y="144"/>
                      <a:pt x="411" y="146"/>
                      <a:pt x="408" y="147"/>
                    </a:cubicBezTo>
                    <a:cubicBezTo>
                      <a:pt x="405" y="148"/>
                      <a:pt x="402" y="149"/>
                      <a:pt x="400" y="152"/>
                    </a:cubicBezTo>
                    <a:cubicBezTo>
                      <a:pt x="394" y="159"/>
                      <a:pt x="383" y="162"/>
                      <a:pt x="378" y="161"/>
                    </a:cubicBezTo>
                    <a:cubicBezTo>
                      <a:pt x="377" y="161"/>
                      <a:pt x="376" y="161"/>
                      <a:pt x="375" y="161"/>
                    </a:cubicBezTo>
                    <a:cubicBezTo>
                      <a:pt x="373" y="160"/>
                      <a:pt x="369" y="160"/>
                      <a:pt x="365" y="160"/>
                    </a:cubicBezTo>
                    <a:cubicBezTo>
                      <a:pt x="360" y="160"/>
                      <a:pt x="357" y="160"/>
                      <a:pt x="354" y="162"/>
                    </a:cubicBezTo>
                    <a:cubicBezTo>
                      <a:pt x="350" y="164"/>
                      <a:pt x="346" y="166"/>
                      <a:pt x="343" y="168"/>
                    </a:cubicBezTo>
                    <a:cubicBezTo>
                      <a:pt x="343" y="168"/>
                      <a:pt x="342" y="169"/>
                      <a:pt x="341" y="169"/>
                    </a:cubicBezTo>
                    <a:cubicBezTo>
                      <a:pt x="341" y="170"/>
                      <a:pt x="340" y="170"/>
                      <a:pt x="339" y="170"/>
                    </a:cubicBezTo>
                    <a:cubicBezTo>
                      <a:pt x="339" y="170"/>
                      <a:pt x="339" y="171"/>
                      <a:pt x="339" y="171"/>
                    </a:cubicBezTo>
                    <a:cubicBezTo>
                      <a:pt x="338" y="171"/>
                      <a:pt x="338" y="171"/>
                      <a:pt x="338" y="171"/>
                    </a:cubicBezTo>
                    <a:cubicBezTo>
                      <a:pt x="337" y="172"/>
                      <a:pt x="337" y="172"/>
                      <a:pt x="336" y="172"/>
                    </a:cubicBezTo>
                    <a:cubicBezTo>
                      <a:pt x="336" y="172"/>
                      <a:pt x="336" y="172"/>
                      <a:pt x="335" y="172"/>
                    </a:cubicBezTo>
                    <a:cubicBezTo>
                      <a:pt x="335" y="172"/>
                      <a:pt x="334" y="172"/>
                      <a:pt x="334" y="172"/>
                    </a:cubicBezTo>
                    <a:cubicBezTo>
                      <a:pt x="334" y="172"/>
                      <a:pt x="334" y="172"/>
                      <a:pt x="334" y="172"/>
                    </a:cubicBezTo>
                    <a:cubicBezTo>
                      <a:pt x="333" y="172"/>
                      <a:pt x="333" y="172"/>
                      <a:pt x="333" y="172"/>
                    </a:cubicBezTo>
                    <a:cubicBezTo>
                      <a:pt x="331" y="172"/>
                      <a:pt x="329" y="171"/>
                      <a:pt x="328" y="169"/>
                    </a:cubicBezTo>
                    <a:cubicBezTo>
                      <a:pt x="327" y="168"/>
                      <a:pt x="327" y="168"/>
                      <a:pt x="325" y="168"/>
                    </a:cubicBezTo>
                    <a:cubicBezTo>
                      <a:pt x="319" y="169"/>
                      <a:pt x="316" y="167"/>
                      <a:pt x="312" y="165"/>
                    </a:cubicBezTo>
                    <a:cubicBezTo>
                      <a:pt x="311" y="164"/>
                      <a:pt x="310" y="164"/>
                      <a:pt x="309" y="164"/>
                    </a:cubicBezTo>
                    <a:cubicBezTo>
                      <a:pt x="306" y="164"/>
                      <a:pt x="304" y="165"/>
                      <a:pt x="299" y="162"/>
                    </a:cubicBezTo>
                    <a:cubicBezTo>
                      <a:pt x="295" y="159"/>
                      <a:pt x="289" y="158"/>
                      <a:pt x="284" y="158"/>
                    </a:cubicBezTo>
                    <a:cubicBezTo>
                      <a:pt x="283" y="158"/>
                      <a:pt x="281" y="158"/>
                      <a:pt x="280" y="158"/>
                    </a:cubicBezTo>
                    <a:cubicBezTo>
                      <a:pt x="278" y="157"/>
                      <a:pt x="272" y="157"/>
                      <a:pt x="267" y="157"/>
                    </a:cubicBezTo>
                    <a:cubicBezTo>
                      <a:pt x="262" y="157"/>
                      <a:pt x="256" y="157"/>
                      <a:pt x="253" y="157"/>
                    </a:cubicBezTo>
                    <a:cubicBezTo>
                      <a:pt x="251" y="157"/>
                      <a:pt x="249" y="157"/>
                      <a:pt x="246" y="157"/>
                    </a:cubicBezTo>
                    <a:cubicBezTo>
                      <a:pt x="245" y="157"/>
                      <a:pt x="244" y="157"/>
                      <a:pt x="243" y="157"/>
                    </a:cubicBezTo>
                    <a:cubicBezTo>
                      <a:pt x="243" y="157"/>
                      <a:pt x="243" y="157"/>
                      <a:pt x="243" y="157"/>
                    </a:cubicBezTo>
                    <a:cubicBezTo>
                      <a:pt x="243" y="157"/>
                      <a:pt x="243" y="157"/>
                      <a:pt x="243" y="157"/>
                    </a:cubicBezTo>
                    <a:cubicBezTo>
                      <a:pt x="243" y="157"/>
                      <a:pt x="242" y="157"/>
                      <a:pt x="242" y="157"/>
                    </a:cubicBezTo>
                    <a:cubicBezTo>
                      <a:pt x="242" y="157"/>
                      <a:pt x="242" y="157"/>
                      <a:pt x="242" y="157"/>
                    </a:cubicBezTo>
                    <a:cubicBezTo>
                      <a:pt x="242" y="157"/>
                      <a:pt x="242" y="157"/>
                      <a:pt x="241" y="157"/>
                    </a:cubicBezTo>
                    <a:cubicBezTo>
                      <a:pt x="241" y="157"/>
                      <a:pt x="241" y="157"/>
                      <a:pt x="241" y="157"/>
                    </a:cubicBezTo>
                    <a:cubicBezTo>
                      <a:pt x="241" y="157"/>
                      <a:pt x="241" y="157"/>
                      <a:pt x="241" y="157"/>
                    </a:cubicBezTo>
                    <a:cubicBezTo>
                      <a:pt x="240" y="157"/>
                      <a:pt x="240" y="157"/>
                      <a:pt x="240" y="157"/>
                    </a:cubicBezTo>
                    <a:cubicBezTo>
                      <a:pt x="240" y="157"/>
                      <a:pt x="240" y="157"/>
                      <a:pt x="240" y="157"/>
                    </a:cubicBezTo>
                    <a:cubicBezTo>
                      <a:pt x="239" y="157"/>
                      <a:pt x="239" y="157"/>
                      <a:pt x="239" y="157"/>
                    </a:cubicBezTo>
                    <a:cubicBezTo>
                      <a:pt x="239" y="156"/>
                      <a:pt x="239" y="156"/>
                      <a:pt x="239" y="156"/>
                    </a:cubicBezTo>
                    <a:cubicBezTo>
                      <a:pt x="239" y="156"/>
                      <a:pt x="238" y="156"/>
                      <a:pt x="238" y="156"/>
                    </a:cubicBezTo>
                    <a:cubicBezTo>
                      <a:pt x="238" y="156"/>
                      <a:pt x="238" y="156"/>
                      <a:pt x="238" y="156"/>
                    </a:cubicBezTo>
                    <a:cubicBezTo>
                      <a:pt x="238" y="156"/>
                      <a:pt x="238" y="156"/>
                      <a:pt x="237" y="155"/>
                    </a:cubicBezTo>
                    <a:cubicBezTo>
                      <a:pt x="237" y="155"/>
                      <a:pt x="237" y="155"/>
                      <a:pt x="237" y="155"/>
                    </a:cubicBezTo>
                    <a:cubicBezTo>
                      <a:pt x="237" y="155"/>
                      <a:pt x="237" y="154"/>
                      <a:pt x="237" y="154"/>
                    </a:cubicBezTo>
                    <a:cubicBezTo>
                      <a:pt x="237" y="153"/>
                      <a:pt x="236" y="152"/>
                      <a:pt x="235" y="151"/>
                    </a:cubicBezTo>
                    <a:cubicBezTo>
                      <a:pt x="233" y="149"/>
                      <a:pt x="231" y="147"/>
                      <a:pt x="230" y="142"/>
                    </a:cubicBezTo>
                    <a:cubicBezTo>
                      <a:pt x="229" y="136"/>
                      <a:pt x="226" y="135"/>
                      <a:pt x="223" y="134"/>
                    </a:cubicBezTo>
                    <a:cubicBezTo>
                      <a:pt x="221" y="134"/>
                      <a:pt x="219" y="132"/>
                      <a:pt x="218" y="131"/>
                    </a:cubicBezTo>
                    <a:cubicBezTo>
                      <a:pt x="217" y="130"/>
                      <a:pt x="217" y="130"/>
                      <a:pt x="216" y="129"/>
                    </a:cubicBezTo>
                    <a:cubicBezTo>
                      <a:pt x="215" y="129"/>
                      <a:pt x="214" y="128"/>
                      <a:pt x="213" y="127"/>
                    </a:cubicBezTo>
                    <a:cubicBezTo>
                      <a:pt x="212" y="126"/>
                      <a:pt x="210" y="124"/>
                      <a:pt x="208" y="124"/>
                    </a:cubicBezTo>
                    <a:cubicBezTo>
                      <a:pt x="207" y="124"/>
                      <a:pt x="207" y="124"/>
                      <a:pt x="206" y="124"/>
                    </a:cubicBezTo>
                    <a:cubicBezTo>
                      <a:pt x="200" y="124"/>
                      <a:pt x="184" y="122"/>
                      <a:pt x="181" y="117"/>
                    </a:cubicBezTo>
                    <a:cubicBezTo>
                      <a:pt x="179" y="114"/>
                      <a:pt x="180" y="111"/>
                      <a:pt x="182" y="110"/>
                    </a:cubicBezTo>
                    <a:cubicBezTo>
                      <a:pt x="182" y="109"/>
                      <a:pt x="183" y="108"/>
                      <a:pt x="183" y="107"/>
                    </a:cubicBezTo>
                    <a:cubicBezTo>
                      <a:pt x="183" y="105"/>
                      <a:pt x="183" y="103"/>
                      <a:pt x="184" y="101"/>
                    </a:cubicBezTo>
                    <a:cubicBezTo>
                      <a:pt x="184" y="100"/>
                      <a:pt x="185" y="98"/>
                      <a:pt x="184" y="97"/>
                    </a:cubicBezTo>
                    <a:cubicBezTo>
                      <a:pt x="182" y="96"/>
                      <a:pt x="178" y="91"/>
                      <a:pt x="178" y="87"/>
                    </a:cubicBezTo>
                    <a:cubicBezTo>
                      <a:pt x="177" y="85"/>
                      <a:pt x="173" y="81"/>
                      <a:pt x="170" y="81"/>
                    </a:cubicBezTo>
                    <a:cubicBezTo>
                      <a:pt x="165" y="81"/>
                      <a:pt x="162" y="78"/>
                      <a:pt x="159" y="75"/>
                    </a:cubicBezTo>
                    <a:cubicBezTo>
                      <a:pt x="158" y="74"/>
                      <a:pt x="157" y="74"/>
                      <a:pt x="156" y="74"/>
                    </a:cubicBezTo>
                    <a:cubicBezTo>
                      <a:pt x="156" y="73"/>
                      <a:pt x="156" y="73"/>
                      <a:pt x="155" y="73"/>
                    </a:cubicBezTo>
                    <a:cubicBezTo>
                      <a:pt x="155" y="73"/>
                      <a:pt x="155" y="73"/>
                      <a:pt x="155" y="73"/>
                    </a:cubicBezTo>
                    <a:cubicBezTo>
                      <a:pt x="155" y="73"/>
                      <a:pt x="155" y="72"/>
                      <a:pt x="154" y="72"/>
                    </a:cubicBezTo>
                    <a:cubicBezTo>
                      <a:pt x="154" y="72"/>
                      <a:pt x="154" y="72"/>
                      <a:pt x="154" y="72"/>
                    </a:cubicBezTo>
                    <a:cubicBezTo>
                      <a:pt x="154" y="72"/>
                      <a:pt x="154" y="72"/>
                      <a:pt x="153" y="71"/>
                    </a:cubicBezTo>
                    <a:cubicBezTo>
                      <a:pt x="153" y="71"/>
                      <a:pt x="153" y="71"/>
                      <a:pt x="153" y="71"/>
                    </a:cubicBezTo>
                    <a:cubicBezTo>
                      <a:pt x="153" y="71"/>
                      <a:pt x="153" y="71"/>
                      <a:pt x="152" y="70"/>
                    </a:cubicBezTo>
                    <a:cubicBezTo>
                      <a:pt x="152" y="70"/>
                      <a:pt x="152" y="70"/>
                      <a:pt x="152" y="70"/>
                    </a:cubicBezTo>
                    <a:cubicBezTo>
                      <a:pt x="152" y="70"/>
                      <a:pt x="152" y="69"/>
                      <a:pt x="152" y="69"/>
                    </a:cubicBezTo>
                    <a:cubicBezTo>
                      <a:pt x="152" y="69"/>
                      <a:pt x="151" y="69"/>
                      <a:pt x="151" y="69"/>
                    </a:cubicBezTo>
                    <a:cubicBezTo>
                      <a:pt x="151" y="68"/>
                      <a:pt x="151" y="68"/>
                      <a:pt x="151" y="68"/>
                    </a:cubicBezTo>
                    <a:cubicBezTo>
                      <a:pt x="151" y="67"/>
                      <a:pt x="151" y="67"/>
                      <a:pt x="151" y="67"/>
                    </a:cubicBezTo>
                    <a:cubicBezTo>
                      <a:pt x="151" y="67"/>
                      <a:pt x="150" y="66"/>
                      <a:pt x="150" y="66"/>
                    </a:cubicBezTo>
                    <a:cubicBezTo>
                      <a:pt x="150" y="66"/>
                      <a:pt x="150" y="65"/>
                      <a:pt x="150" y="65"/>
                    </a:cubicBezTo>
                    <a:cubicBezTo>
                      <a:pt x="150" y="65"/>
                      <a:pt x="150" y="64"/>
                      <a:pt x="150" y="64"/>
                    </a:cubicBezTo>
                    <a:cubicBezTo>
                      <a:pt x="150" y="64"/>
                      <a:pt x="150" y="64"/>
                      <a:pt x="150" y="64"/>
                    </a:cubicBezTo>
                    <a:cubicBezTo>
                      <a:pt x="149" y="64"/>
                      <a:pt x="149" y="64"/>
                      <a:pt x="149" y="64"/>
                    </a:cubicBezTo>
                    <a:cubicBezTo>
                      <a:pt x="149" y="64"/>
                      <a:pt x="149" y="64"/>
                      <a:pt x="149" y="64"/>
                    </a:cubicBezTo>
                    <a:cubicBezTo>
                      <a:pt x="148" y="63"/>
                      <a:pt x="148" y="63"/>
                      <a:pt x="147" y="63"/>
                    </a:cubicBezTo>
                    <a:cubicBezTo>
                      <a:pt x="147" y="63"/>
                      <a:pt x="147" y="63"/>
                      <a:pt x="147" y="63"/>
                    </a:cubicBezTo>
                    <a:cubicBezTo>
                      <a:pt x="146" y="63"/>
                      <a:pt x="146" y="63"/>
                      <a:pt x="145" y="63"/>
                    </a:cubicBezTo>
                    <a:cubicBezTo>
                      <a:pt x="145" y="63"/>
                      <a:pt x="145" y="63"/>
                      <a:pt x="145" y="63"/>
                    </a:cubicBezTo>
                    <a:cubicBezTo>
                      <a:pt x="144" y="63"/>
                      <a:pt x="144" y="64"/>
                      <a:pt x="144" y="64"/>
                    </a:cubicBezTo>
                    <a:cubicBezTo>
                      <a:pt x="143" y="65"/>
                      <a:pt x="142" y="66"/>
                      <a:pt x="142" y="67"/>
                    </a:cubicBezTo>
                    <a:cubicBezTo>
                      <a:pt x="142" y="71"/>
                      <a:pt x="140" y="75"/>
                      <a:pt x="135" y="75"/>
                    </a:cubicBezTo>
                    <a:cubicBezTo>
                      <a:pt x="133" y="75"/>
                      <a:pt x="130" y="77"/>
                      <a:pt x="130" y="82"/>
                    </a:cubicBezTo>
                    <a:cubicBezTo>
                      <a:pt x="130" y="84"/>
                      <a:pt x="131" y="85"/>
                      <a:pt x="131" y="86"/>
                    </a:cubicBezTo>
                    <a:cubicBezTo>
                      <a:pt x="132" y="88"/>
                      <a:pt x="133" y="89"/>
                      <a:pt x="131" y="92"/>
                    </a:cubicBezTo>
                    <a:cubicBezTo>
                      <a:pt x="129" y="94"/>
                      <a:pt x="124" y="97"/>
                      <a:pt x="120" y="97"/>
                    </a:cubicBezTo>
                    <a:cubicBezTo>
                      <a:pt x="120" y="97"/>
                      <a:pt x="119" y="97"/>
                      <a:pt x="118" y="96"/>
                    </a:cubicBezTo>
                    <a:cubicBezTo>
                      <a:pt x="117" y="96"/>
                      <a:pt x="115" y="96"/>
                      <a:pt x="113" y="96"/>
                    </a:cubicBezTo>
                    <a:cubicBezTo>
                      <a:pt x="111" y="96"/>
                      <a:pt x="110" y="96"/>
                      <a:pt x="108" y="95"/>
                    </a:cubicBezTo>
                    <a:cubicBezTo>
                      <a:pt x="107" y="95"/>
                      <a:pt x="105" y="94"/>
                      <a:pt x="104" y="94"/>
                    </a:cubicBezTo>
                    <a:cubicBezTo>
                      <a:pt x="104" y="94"/>
                      <a:pt x="103" y="93"/>
                      <a:pt x="103" y="93"/>
                    </a:cubicBezTo>
                    <a:cubicBezTo>
                      <a:pt x="103" y="93"/>
                      <a:pt x="103" y="94"/>
                      <a:pt x="103" y="94"/>
                    </a:cubicBezTo>
                    <a:cubicBezTo>
                      <a:pt x="102" y="96"/>
                      <a:pt x="101" y="99"/>
                      <a:pt x="100" y="103"/>
                    </a:cubicBezTo>
                    <a:cubicBezTo>
                      <a:pt x="98" y="106"/>
                      <a:pt x="96" y="112"/>
                      <a:pt x="96" y="114"/>
                    </a:cubicBezTo>
                    <a:cubicBezTo>
                      <a:pt x="97" y="116"/>
                      <a:pt x="99" y="118"/>
                      <a:pt x="98" y="120"/>
                    </a:cubicBezTo>
                    <a:cubicBezTo>
                      <a:pt x="98" y="121"/>
                      <a:pt x="97" y="122"/>
                      <a:pt x="94" y="122"/>
                    </a:cubicBezTo>
                    <a:cubicBezTo>
                      <a:pt x="89" y="122"/>
                      <a:pt x="86" y="122"/>
                      <a:pt x="85" y="120"/>
                    </a:cubicBezTo>
                    <a:cubicBezTo>
                      <a:pt x="84" y="120"/>
                      <a:pt x="83" y="121"/>
                      <a:pt x="82" y="121"/>
                    </a:cubicBezTo>
                    <a:cubicBezTo>
                      <a:pt x="80" y="122"/>
                      <a:pt x="78" y="123"/>
                      <a:pt x="76" y="123"/>
                    </a:cubicBezTo>
                    <a:cubicBezTo>
                      <a:pt x="75" y="123"/>
                      <a:pt x="72" y="123"/>
                      <a:pt x="71" y="124"/>
                    </a:cubicBezTo>
                    <a:cubicBezTo>
                      <a:pt x="73" y="126"/>
                      <a:pt x="73" y="130"/>
                      <a:pt x="73" y="135"/>
                    </a:cubicBezTo>
                    <a:cubicBezTo>
                      <a:pt x="73" y="135"/>
                      <a:pt x="75" y="137"/>
                      <a:pt x="75" y="139"/>
                    </a:cubicBezTo>
                    <a:cubicBezTo>
                      <a:pt x="77" y="143"/>
                      <a:pt x="79" y="146"/>
                      <a:pt x="78" y="148"/>
                    </a:cubicBezTo>
                    <a:cubicBezTo>
                      <a:pt x="77" y="149"/>
                      <a:pt x="76" y="150"/>
                      <a:pt x="75" y="152"/>
                    </a:cubicBezTo>
                    <a:cubicBezTo>
                      <a:pt x="73" y="153"/>
                      <a:pt x="72" y="155"/>
                      <a:pt x="72" y="156"/>
                    </a:cubicBezTo>
                    <a:cubicBezTo>
                      <a:pt x="72" y="157"/>
                      <a:pt x="72" y="157"/>
                      <a:pt x="72" y="158"/>
                    </a:cubicBezTo>
                    <a:cubicBezTo>
                      <a:pt x="72" y="159"/>
                      <a:pt x="72" y="159"/>
                      <a:pt x="72" y="159"/>
                    </a:cubicBezTo>
                    <a:cubicBezTo>
                      <a:pt x="72" y="159"/>
                      <a:pt x="72" y="159"/>
                      <a:pt x="72" y="159"/>
                    </a:cubicBezTo>
                    <a:cubicBezTo>
                      <a:pt x="72" y="160"/>
                      <a:pt x="72" y="160"/>
                      <a:pt x="72" y="160"/>
                    </a:cubicBezTo>
                    <a:cubicBezTo>
                      <a:pt x="72" y="160"/>
                      <a:pt x="72" y="160"/>
                      <a:pt x="72" y="160"/>
                    </a:cubicBezTo>
                    <a:cubicBezTo>
                      <a:pt x="72" y="164"/>
                      <a:pt x="72" y="164"/>
                      <a:pt x="72" y="164"/>
                    </a:cubicBezTo>
                    <a:cubicBezTo>
                      <a:pt x="71" y="164"/>
                      <a:pt x="71" y="164"/>
                      <a:pt x="71" y="164"/>
                    </a:cubicBezTo>
                    <a:cubicBezTo>
                      <a:pt x="71" y="164"/>
                      <a:pt x="70" y="164"/>
                      <a:pt x="70" y="165"/>
                    </a:cubicBezTo>
                    <a:cubicBezTo>
                      <a:pt x="70" y="165"/>
                      <a:pt x="70" y="165"/>
                      <a:pt x="70" y="165"/>
                    </a:cubicBezTo>
                    <a:cubicBezTo>
                      <a:pt x="70" y="165"/>
                      <a:pt x="70" y="165"/>
                      <a:pt x="70" y="165"/>
                    </a:cubicBezTo>
                    <a:cubicBezTo>
                      <a:pt x="69" y="165"/>
                      <a:pt x="69" y="165"/>
                      <a:pt x="69" y="165"/>
                    </a:cubicBezTo>
                    <a:cubicBezTo>
                      <a:pt x="67" y="166"/>
                      <a:pt x="63" y="168"/>
                      <a:pt x="60" y="169"/>
                    </a:cubicBezTo>
                    <a:cubicBezTo>
                      <a:pt x="59" y="170"/>
                      <a:pt x="58" y="171"/>
                      <a:pt x="56" y="171"/>
                    </a:cubicBezTo>
                    <a:cubicBezTo>
                      <a:pt x="54" y="172"/>
                      <a:pt x="53" y="172"/>
                      <a:pt x="52" y="174"/>
                    </a:cubicBezTo>
                    <a:cubicBezTo>
                      <a:pt x="52" y="175"/>
                      <a:pt x="51" y="176"/>
                      <a:pt x="49" y="178"/>
                    </a:cubicBezTo>
                    <a:cubicBezTo>
                      <a:pt x="49" y="178"/>
                      <a:pt x="49" y="178"/>
                      <a:pt x="49" y="178"/>
                    </a:cubicBezTo>
                    <a:cubicBezTo>
                      <a:pt x="49" y="178"/>
                      <a:pt x="48" y="178"/>
                      <a:pt x="48" y="178"/>
                    </a:cubicBezTo>
                    <a:cubicBezTo>
                      <a:pt x="48" y="178"/>
                      <a:pt x="48" y="178"/>
                      <a:pt x="48" y="179"/>
                    </a:cubicBezTo>
                    <a:cubicBezTo>
                      <a:pt x="47" y="179"/>
                      <a:pt x="47" y="179"/>
                      <a:pt x="47" y="179"/>
                    </a:cubicBezTo>
                    <a:cubicBezTo>
                      <a:pt x="47" y="179"/>
                      <a:pt x="46" y="179"/>
                      <a:pt x="46" y="179"/>
                    </a:cubicBezTo>
                    <a:cubicBezTo>
                      <a:pt x="46" y="179"/>
                      <a:pt x="46" y="179"/>
                      <a:pt x="45" y="180"/>
                    </a:cubicBezTo>
                    <a:cubicBezTo>
                      <a:pt x="45" y="180"/>
                      <a:pt x="45" y="180"/>
                      <a:pt x="44" y="180"/>
                    </a:cubicBezTo>
                    <a:cubicBezTo>
                      <a:pt x="44" y="180"/>
                      <a:pt x="44" y="180"/>
                      <a:pt x="43" y="180"/>
                    </a:cubicBezTo>
                    <a:cubicBezTo>
                      <a:pt x="43" y="180"/>
                      <a:pt x="43" y="180"/>
                      <a:pt x="43" y="180"/>
                    </a:cubicBezTo>
                    <a:cubicBezTo>
                      <a:pt x="42" y="180"/>
                      <a:pt x="42" y="180"/>
                      <a:pt x="41" y="180"/>
                    </a:cubicBezTo>
                    <a:cubicBezTo>
                      <a:pt x="40" y="180"/>
                      <a:pt x="40" y="180"/>
                      <a:pt x="40" y="180"/>
                    </a:cubicBezTo>
                    <a:cubicBezTo>
                      <a:pt x="39" y="179"/>
                      <a:pt x="38" y="179"/>
                      <a:pt x="37" y="179"/>
                    </a:cubicBezTo>
                    <a:cubicBezTo>
                      <a:pt x="36" y="179"/>
                      <a:pt x="35" y="179"/>
                      <a:pt x="33" y="182"/>
                    </a:cubicBezTo>
                    <a:cubicBezTo>
                      <a:pt x="30" y="185"/>
                      <a:pt x="29" y="185"/>
                      <a:pt x="27" y="186"/>
                    </a:cubicBezTo>
                    <a:cubicBezTo>
                      <a:pt x="27" y="186"/>
                      <a:pt x="26" y="186"/>
                      <a:pt x="26" y="187"/>
                    </a:cubicBezTo>
                    <a:cubicBezTo>
                      <a:pt x="25" y="187"/>
                      <a:pt x="24" y="188"/>
                      <a:pt x="23" y="188"/>
                    </a:cubicBezTo>
                    <a:cubicBezTo>
                      <a:pt x="21" y="188"/>
                      <a:pt x="19" y="187"/>
                      <a:pt x="18" y="186"/>
                    </a:cubicBezTo>
                    <a:cubicBezTo>
                      <a:pt x="18" y="185"/>
                      <a:pt x="17" y="185"/>
                      <a:pt x="17" y="185"/>
                    </a:cubicBezTo>
                    <a:cubicBezTo>
                      <a:pt x="16" y="185"/>
                      <a:pt x="15" y="185"/>
                      <a:pt x="15" y="186"/>
                    </a:cubicBezTo>
                    <a:cubicBezTo>
                      <a:pt x="13" y="186"/>
                      <a:pt x="12" y="187"/>
                      <a:pt x="11" y="187"/>
                    </a:cubicBezTo>
                    <a:cubicBezTo>
                      <a:pt x="10" y="187"/>
                      <a:pt x="9" y="188"/>
                      <a:pt x="9" y="188"/>
                    </a:cubicBezTo>
                    <a:cubicBezTo>
                      <a:pt x="8" y="189"/>
                      <a:pt x="7" y="191"/>
                      <a:pt x="5" y="191"/>
                    </a:cubicBezTo>
                    <a:cubicBezTo>
                      <a:pt x="4" y="191"/>
                      <a:pt x="3" y="191"/>
                      <a:pt x="3" y="192"/>
                    </a:cubicBezTo>
                    <a:cubicBezTo>
                      <a:pt x="2" y="192"/>
                      <a:pt x="2" y="192"/>
                      <a:pt x="1" y="192"/>
                    </a:cubicBezTo>
                    <a:cubicBezTo>
                      <a:pt x="1" y="192"/>
                      <a:pt x="1" y="192"/>
                      <a:pt x="1" y="192"/>
                    </a:cubicBezTo>
                    <a:cubicBezTo>
                      <a:pt x="1" y="193"/>
                      <a:pt x="1" y="194"/>
                      <a:pt x="1" y="195"/>
                    </a:cubicBezTo>
                    <a:cubicBezTo>
                      <a:pt x="1" y="195"/>
                      <a:pt x="1" y="195"/>
                      <a:pt x="1" y="196"/>
                    </a:cubicBezTo>
                    <a:cubicBezTo>
                      <a:pt x="1" y="196"/>
                      <a:pt x="0" y="197"/>
                      <a:pt x="0" y="198"/>
                    </a:cubicBezTo>
                    <a:cubicBezTo>
                      <a:pt x="0" y="198"/>
                      <a:pt x="0" y="198"/>
                      <a:pt x="0" y="198"/>
                    </a:cubicBezTo>
                    <a:cubicBezTo>
                      <a:pt x="1" y="206"/>
                      <a:pt x="1" y="206"/>
                      <a:pt x="1" y="206"/>
                    </a:cubicBezTo>
                    <a:cubicBezTo>
                      <a:pt x="5" y="207"/>
                      <a:pt x="10" y="210"/>
                      <a:pt x="12" y="213"/>
                    </a:cubicBezTo>
                    <a:cubicBezTo>
                      <a:pt x="12" y="213"/>
                      <a:pt x="12" y="214"/>
                      <a:pt x="12" y="214"/>
                    </a:cubicBezTo>
                    <a:cubicBezTo>
                      <a:pt x="13" y="215"/>
                      <a:pt x="13" y="215"/>
                      <a:pt x="13" y="216"/>
                    </a:cubicBezTo>
                    <a:cubicBezTo>
                      <a:pt x="13" y="216"/>
                      <a:pt x="13" y="216"/>
                      <a:pt x="13" y="216"/>
                    </a:cubicBezTo>
                    <a:cubicBezTo>
                      <a:pt x="13" y="216"/>
                      <a:pt x="13" y="217"/>
                      <a:pt x="13" y="217"/>
                    </a:cubicBezTo>
                    <a:cubicBezTo>
                      <a:pt x="13" y="221"/>
                      <a:pt x="14" y="226"/>
                      <a:pt x="14" y="228"/>
                    </a:cubicBezTo>
                    <a:cubicBezTo>
                      <a:pt x="15" y="229"/>
                      <a:pt x="15" y="229"/>
                      <a:pt x="15" y="229"/>
                    </a:cubicBezTo>
                    <a:cubicBezTo>
                      <a:pt x="15" y="229"/>
                      <a:pt x="15" y="229"/>
                      <a:pt x="15" y="229"/>
                    </a:cubicBezTo>
                    <a:cubicBezTo>
                      <a:pt x="16" y="230"/>
                      <a:pt x="17" y="231"/>
                      <a:pt x="18" y="232"/>
                    </a:cubicBezTo>
                    <a:cubicBezTo>
                      <a:pt x="23" y="235"/>
                      <a:pt x="25" y="236"/>
                      <a:pt x="25" y="238"/>
                    </a:cubicBezTo>
                    <a:cubicBezTo>
                      <a:pt x="25" y="239"/>
                      <a:pt x="25" y="243"/>
                      <a:pt x="29" y="245"/>
                    </a:cubicBezTo>
                    <a:cubicBezTo>
                      <a:pt x="30" y="245"/>
                      <a:pt x="32" y="246"/>
                      <a:pt x="33" y="246"/>
                    </a:cubicBezTo>
                    <a:cubicBezTo>
                      <a:pt x="33" y="247"/>
                      <a:pt x="33" y="247"/>
                      <a:pt x="34" y="247"/>
                    </a:cubicBezTo>
                    <a:cubicBezTo>
                      <a:pt x="34" y="247"/>
                      <a:pt x="35" y="248"/>
                      <a:pt x="36" y="248"/>
                    </a:cubicBezTo>
                    <a:cubicBezTo>
                      <a:pt x="36" y="248"/>
                      <a:pt x="36" y="248"/>
                      <a:pt x="36"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4" y="249"/>
                      <a:pt x="44" y="249"/>
                    </a:cubicBezTo>
                    <a:cubicBezTo>
                      <a:pt x="44" y="249"/>
                      <a:pt x="45" y="249"/>
                      <a:pt x="45" y="248"/>
                    </a:cubicBezTo>
                    <a:cubicBezTo>
                      <a:pt x="45" y="248"/>
                      <a:pt x="45" y="248"/>
                      <a:pt x="45" y="248"/>
                    </a:cubicBezTo>
                    <a:cubicBezTo>
                      <a:pt x="46" y="247"/>
                      <a:pt x="46" y="247"/>
                      <a:pt x="46" y="247"/>
                    </a:cubicBezTo>
                    <a:cubicBezTo>
                      <a:pt x="47" y="247"/>
                      <a:pt x="47" y="247"/>
                      <a:pt x="47" y="246"/>
                    </a:cubicBezTo>
                    <a:cubicBezTo>
                      <a:pt x="47" y="246"/>
                      <a:pt x="48" y="246"/>
                      <a:pt x="49" y="245"/>
                    </a:cubicBezTo>
                    <a:cubicBezTo>
                      <a:pt x="49" y="245"/>
                      <a:pt x="49" y="245"/>
                      <a:pt x="49" y="245"/>
                    </a:cubicBezTo>
                    <a:cubicBezTo>
                      <a:pt x="50" y="245"/>
                      <a:pt x="50" y="245"/>
                      <a:pt x="51" y="244"/>
                    </a:cubicBezTo>
                    <a:cubicBezTo>
                      <a:pt x="51" y="244"/>
                      <a:pt x="51" y="244"/>
                      <a:pt x="51" y="244"/>
                    </a:cubicBezTo>
                    <a:cubicBezTo>
                      <a:pt x="52" y="244"/>
                      <a:pt x="52" y="244"/>
                      <a:pt x="53" y="243"/>
                    </a:cubicBezTo>
                    <a:cubicBezTo>
                      <a:pt x="53" y="243"/>
                      <a:pt x="53" y="243"/>
                      <a:pt x="53" y="243"/>
                    </a:cubicBezTo>
                    <a:cubicBezTo>
                      <a:pt x="54" y="243"/>
                      <a:pt x="54" y="243"/>
                      <a:pt x="55" y="243"/>
                    </a:cubicBezTo>
                    <a:cubicBezTo>
                      <a:pt x="55" y="243"/>
                      <a:pt x="55" y="243"/>
                      <a:pt x="55" y="243"/>
                    </a:cubicBezTo>
                    <a:cubicBezTo>
                      <a:pt x="56" y="243"/>
                      <a:pt x="57" y="243"/>
                      <a:pt x="57" y="243"/>
                    </a:cubicBezTo>
                    <a:cubicBezTo>
                      <a:pt x="58" y="243"/>
                      <a:pt x="58" y="243"/>
                      <a:pt x="58" y="243"/>
                    </a:cubicBezTo>
                    <a:cubicBezTo>
                      <a:pt x="62" y="243"/>
                      <a:pt x="69" y="248"/>
                      <a:pt x="71" y="252"/>
                    </a:cubicBezTo>
                    <a:cubicBezTo>
                      <a:pt x="72" y="254"/>
                      <a:pt x="73" y="255"/>
                      <a:pt x="72" y="256"/>
                    </a:cubicBezTo>
                    <a:cubicBezTo>
                      <a:pt x="71" y="259"/>
                      <a:pt x="64" y="270"/>
                      <a:pt x="60" y="271"/>
                    </a:cubicBezTo>
                    <a:cubicBezTo>
                      <a:pt x="59" y="271"/>
                      <a:pt x="58" y="271"/>
                      <a:pt x="58" y="271"/>
                    </a:cubicBezTo>
                    <a:cubicBezTo>
                      <a:pt x="57" y="271"/>
                      <a:pt x="57" y="271"/>
                      <a:pt x="57" y="271"/>
                    </a:cubicBezTo>
                    <a:cubicBezTo>
                      <a:pt x="57" y="271"/>
                      <a:pt x="56" y="271"/>
                      <a:pt x="56" y="271"/>
                    </a:cubicBezTo>
                    <a:cubicBezTo>
                      <a:pt x="56" y="272"/>
                      <a:pt x="56" y="273"/>
                      <a:pt x="56" y="273"/>
                    </a:cubicBezTo>
                    <a:cubicBezTo>
                      <a:pt x="56" y="274"/>
                      <a:pt x="57" y="276"/>
                      <a:pt x="58" y="277"/>
                    </a:cubicBezTo>
                    <a:cubicBezTo>
                      <a:pt x="59" y="279"/>
                      <a:pt x="61" y="280"/>
                      <a:pt x="62" y="282"/>
                    </a:cubicBezTo>
                    <a:cubicBezTo>
                      <a:pt x="63" y="284"/>
                      <a:pt x="63" y="286"/>
                      <a:pt x="62" y="287"/>
                    </a:cubicBezTo>
                    <a:cubicBezTo>
                      <a:pt x="60" y="290"/>
                      <a:pt x="55" y="291"/>
                      <a:pt x="52" y="289"/>
                    </a:cubicBezTo>
                    <a:cubicBezTo>
                      <a:pt x="52" y="289"/>
                      <a:pt x="52" y="289"/>
                      <a:pt x="52" y="289"/>
                    </a:cubicBezTo>
                    <a:cubicBezTo>
                      <a:pt x="52" y="289"/>
                      <a:pt x="52" y="290"/>
                      <a:pt x="52" y="291"/>
                    </a:cubicBezTo>
                    <a:cubicBezTo>
                      <a:pt x="53" y="292"/>
                      <a:pt x="53" y="294"/>
                      <a:pt x="54" y="296"/>
                    </a:cubicBezTo>
                    <a:cubicBezTo>
                      <a:pt x="54" y="297"/>
                      <a:pt x="54" y="299"/>
                      <a:pt x="55" y="299"/>
                    </a:cubicBezTo>
                    <a:cubicBezTo>
                      <a:pt x="57" y="299"/>
                      <a:pt x="59" y="301"/>
                      <a:pt x="60" y="303"/>
                    </a:cubicBezTo>
                    <a:cubicBezTo>
                      <a:pt x="61" y="304"/>
                      <a:pt x="63" y="306"/>
                      <a:pt x="64" y="306"/>
                    </a:cubicBezTo>
                    <a:cubicBezTo>
                      <a:pt x="68" y="306"/>
                      <a:pt x="71" y="310"/>
                      <a:pt x="72" y="312"/>
                    </a:cubicBezTo>
                    <a:cubicBezTo>
                      <a:pt x="73" y="312"/>
                      <a:pt x="73" y="313"/>
                      <a:pt x="73" y="313"/>
                    </a:cubicBezTo>
                    <a:cubicBezTo>
                      <a:pt x="73" y="313"/>
                      <a:pt x="74" y="313"/>
                      <a:pt x="74" y="313"/>
                    </a:cubicBezTo>
                    <a:cubicBezTo>
                      <a:pt x="74" y="314"/>
                      <a:pt x="75" y="314"/>
                      <a:pt x="75" y="314"/>
                    </a:cubicBezTo>
                    <a:cubicBezTo>
                      <a:pt x="75" y="314"/>
                      <a:pt x="75" y="314"/>
                      <a:pt x="75" y="314"/>
                    </a:cubicBezTo>
                    <a:cubicBezTo>
                      <a:pt x="75" y="315"/>
                      <a:pt x="76" y="315"/>
                      <a:pt x="76" y="315"/>
                    </a:cubicBezTo>
                    <a:cubicBezTo>
                      <a:pt x="76" y="315"/>
                      <a:pt x="76" y="316"/>
                      <a:pt x="76" y="316"/>
                    </a:cubicBezTo>
                    <a:cubicBezTo>
                      <a:pt x="77" y="316"/>
                      <a:pt x="77" y="316"/>
                      <a:pt x="77" y="317"/>
                    </a:cubicBezTo>
                    <a:cubicBezTo>
                      <a:pt x="77" y="317"/>
                      <a:pt x="77" y="317"/>
                      <a:pt x="77" y="317"/>
                    </a:cubicBezTo>
                    <a:cubicBezTo>
                      <a:pt x="77" y="317"/>
                      <a:pt x="77" y="317"/>
                      <a:pt x="77" y="317"/>
                    </a:cubicBezTo>
                    <a:cubicBezTo>
                      <a:pt x="77" y="317"/>
                      <a:pt x="77" y="317"/>
                      <a:pt x="77" y="317"/>
                    </a:cubicBezTo>
                    <a:cubicBezTo>
                      <a:pt x="78" y="317"/>
                      <a:pt x="78" y="317"/>
                      <a:pt x="78" y="317"/>
                    </a:cubicBezTo>
                    <a:cubicBezTo>
                      <a:pt x="79" y="317"/>
                      <a:pt x="79" y="317"/>
                      <a:pt x="79" y="317"/>
                    </a:cubicBezTo>
                    <a:cubicBezTo>
                      <a:pt x="79" y="317"/>
                      <a:pt x="79" y="317"/>
                      <a:pt x="79" y="317"/>
                    </a:cubicBezTo>
                    <a:cubicBezTo>
                      <a:pt x="80" y="316"/>
                      <a:pt x="80" y="316"/>
                      <a:pt x="80" y="316"/>
                    </a:cubicBezTo>
                    <a:cubicBezTo>
                      <a:pt x="80" y="316"/>
                      <a:pt x="80" y="316"/>
                      <a:pt x="80" y="316"/>
                    </a:cubicBezTo>
                    <a:cubicBezTo>
                      <a:pt x="81" y="315"/>
                      <a:pt x="82" y="314"/>
                      <a:pt x="85" y="314"/>
                    </a:cubicBezTo>
                    <a:cubicBezTo>
                      <a:pt x="87" y="314"/>
                      <a:pt x="90" y="315"/>
                      <a:pt x="93" y="317"/>
                    </a:cubicBezTo>
                    <a:cubicBezTo>
                      <a:pt x="94" y="319"/>
                      <a:pt x="100" y="323"/>
                      <a:pt x="105" y="326"/>
                    </a:cubicBezTo>
                    <a:cubicBezTo>
                      <a:pt x="109" y="329"/>
                      <a:pt x="113" y="332"/>
                      <a:pt x="115" y="334"/>
                    </a:cubicBezTo>
                    <a:cubicBezTo>
                      <a:pt x="120" y="338"/>
                      <a:pt x="132" y="342"/>
                      <a:pt x="136" y="342"/>
                    </a:cubicBezTo>
                    <a:cubicBezTo>
                      <a:pt x="136" y="342"/>
                      <a:pt x="136" y="342"/>
                      <a:pt x="136" y="342"/>
                    </a:cubicBezTo>
                    <a:cubicBezTo>
                      <a:pt x="138" y="342"/>
                      <a:pt x="140" y="343"/>
                      <a:pt x="142" y="343"/>
                    </a:cubicBezTo>
                    <a:cubicBezTo>
                      <a:pt x="145" y="344"/>
                      <a:pt x="147" y="345"/>
                      <a:pt x="150" y="345"/>
                    </a:cubicBezTo>
                    <a:cubicBezTo>
                      <a:pt x="151" y="345"/>
                      <a:pt x="151" y="345"/>
                      <a:pt x="151" y="345"/>
                    </a:cubicBezTo>
                    <a:cubicBezTo>
                      <a:pt x="152" y="345"/>
                      <a:pt x="152" y="345"/>
                      <a:pt x="153" y="345"/>
                    </a:cubicBezTo>
                    <a:cubicBezTo>
                      <a:pt x="153" y="345"/>
                      <a:pt x="153" y="344"/>
                      <a:pt x="154" y="344"/>
                    </a:cubicBezTo>
                    <a:cubicBezTo>
                      <a:pt x="154" y="344"/>
                      <a:pt x="155" y="344"/>
                      <a:pt x="155" y="343"/>
                    </a:cubicBezTo>
                    <a:cubicBezTo>
                      <a:pt x="156" y="342"/>
                      <a:pt x="157" y="341"/>
                      <a:pt x="158" y="341"/>
                    </a:cubicBezTo>
                    <a:cubicBezTo>
                      <a:pt x="159" y="341"/>
                      <a:pt x="160" y="342"/>
                      <a:pt x="161" y="343"/>
                    </a:cubicBezTo>
                    <a:cubicBezTo>
                      <a:pt x="161" y="343"/>
                      <a:pt x="161" y="344"/>
                      <a:pt x="162" y="344"/>
                    </a:cubicBezTo>
                    <a:cubicBezTo>
                      <a:pt x="162" y="344"/>
                      <a:pt x="162" y="345"/>
                      <a:pt x="162" y="345"/>
                    </a:cubicBezTo>
                    <a:cubicBezTo>
                      <a:pt x="162" y="345"/>
                      <a:pt x="162" y="346"/>
                      <a:pt x="162" y="346"/>
                    </a:cubicBezTo>
                    <a:cubicBezTo>
                      <a:pt x="162" y="346"/>
                      <a:pt x="162" y="346"/>
                      <a:pt x="162" y="346"/>
                    </a:cubicBezTo>
                    <a:cubicBezTo>
                      <a:pt x="163" y="347"/>
                      <a:pt x="163" y="347"/>
                      <a:pt x="163" y="348"/>
                    </a:cubicBezTo>
                    <a:cubicBezTo>
                      <a:pt x="163" y="348"/>
                      <a:pt x="163" y="348"/>
                      <a:pt x="163" y="348"/>
                    </a:cubicBezTo>
                    <a:cubicBezTo>
                      <a:pt x="163" y="347"/>
                      <a:pt x="164" y="346"/>
                      <a:pt x="164" y="346"/>
                    </a:cubicBezTo>
                    <a:cubicBezTo>
                      <a:pt x="164" y="346"/>
                      <a:pt x="164" y="346"/>
                      <a:pt x="164" y="346"/>
                    </a:cubicBezTo>
                    <a:cubicBezTo>
                      <a:pt x="165" y="345"/>
                      <a:pt x="165" y="345"/>
                      <a:pt x="166" y="344"/>
                    </a:cubicBezTo>
                    <a:cubicBezTo>
                      <a:pt x="166" y="344"/>
                      <a:pt x="166" y="344"/>
                      <a:pt x="166" y="344"/>
                    </a:cubicBezTo>
                    <a:cubicBezTo>
                      <a:pt x="166" y="344"/>
                      <a:pt x="167" y="343"/>
                      <a:pt x="167" y="343"/>
                    </a:cubicBezTo>
                    <a:cubicBezTo>
                      <a:pt x="167" y="343"/>
                      <a:pt x="167" y="343"/>
                      <a:pt x="167" y="343"/>
                    </a:cubicBezTo>
                    <a:cubicBezTo>
                      <a:pt x="168" y="343"/>
                      <a:pt x="168" y="343"/>
                      <a:pt x="169" y="343"/>
                    </a:cubicBezTo>
                    <a:cubicBezTo>
                      <a:pt x="169" y="342"/>
                      <a:pt x="170" y="342"/>
                      <a:pt x="170" y="342"/>
                    </a:cubicBezTo>
                    <a:cubicBezTo>
                      <a:pt x="173" y="339"/>
                      <a:pt x="176" y="340"/>
                      <a:pt x="182" y="343"/>
                    </a:cubicBezTo>
                    <a:cubicBezTo>
                      <a:pt x="183" y="343"/>
                      <a:pt x="184" y="343"/>
                      <a:pt x="185" y="343"/>
                    </a:cubicBezTo>
                    <a:cubicBezTo>
                      <a:pt x="186" y="343"/>
                      <a:pt x="187" y="343"/>
                      <a:pt x="187" y="343"/>
                    </a:cubicBezTo>
                    <a:cubicBezTo>
                      <a:pt x="188" y="343"/>
                      <a:pt x="189" y="343"/>
                      <a:pt x="189" y="343"/>
                    </a:cubicBezTo>
                    <a:cubicBezTo>
                      <a:pt x="189" y="343"/>
                      <a:pt x="190" y="343"/>
                      <a:pt x="190" y="343"/>
                    </a:cubicBezTo>
                    <a:cubicBezTo>
                      <a:pt x="190" y="343"/>
                      <a:pt x="191" y="344"/>
                      <a:pt x="191" y="344"/>
                    </a:cubicBezTo>
                    <a:cubicBezTo>
                      <a:pt x="191" y="344"/>
                      <a:pt x="192" y="344"/>
                      <a:pt x="192" y="344"/>
                    </a:cubicBezTo>
                    <a:cubicBezTo>
                      <a:pt x="192" y="344"/>
                      <a:pt x="193" y="345"/>
                      <a:pt x="193" y="345"/>
                    </a:cubicBezTo>
                    <a:cubicBezTo>
                      <a:pt x="193" y="345"/>
                      <a:pt x="193" y="345"/>
                      <a:pt x="194" y="345"/>
                    </a:cubicBezTo>
                    <a:cubicBezTo>
                      <a:pt x="194" y="346"/>
                      <a:pt x="194" y="346"/>
                      <a:pt x="194" y="346"/>
                    </a:cubicBezTo>
                    <a:cubicBezTo>
                      <a:pt x="195" y="346"/>
                      <a:pt x="195" y="346"/>
                      <a:pt x="195" y="346"/>
                    </a:cubicBezTo>
                    <a:cubicBezTo>
                      <a:pt x="196" y="345"/>
                      <a:pt x="196" y="345"/>
                      <a:pt x="196" y="345"/>
                    </a:cubicBezTo>
                    <a:cubicBezTo>
                      <a:pt x="196" y="345"/>
                      <a:pt x="196" y="345"/>
                      <a:pt x="196" y="345"/>
                    </a:cubicBezTo>
                    <a:cubicBezTo>
                      <a:pt x="197" y="345"/>
                      <a:pt x="198" y="345"/>
                      <a:pt x="198" y="345"/>
                    </a:cubicBezTo>
                    <a:cubicBezTo>
                      <a:pt x="198" y="345"/>
                      <a:pt x="199" y="343"/>
                      <a:pt x="200" y="343"/>
                    </a:cubicBezTo>
                    <a:cubicBezTo>
                      <a:pt x="200" y="342"/>
                      <a:pt x="201" y="341"/>
                      <a:pt x="202" y="341"/>
                    </a:cubicBezTo>
                    <a:cubicBezTo>
                      <a:pt x="202" y="340"/>
                      <a:pt x="203" y="339"/>
                      <a:pt x="203" y="339"/>
                    </a:cubicBezTo>
                    <a:cubicBezTo>
                      <a:pt x="204" y="337"/>
                      <a:pt x="205" y="335"/>
                      <a:pt x="208" y="336"/>
                    </a:cubicBezTo>
                    <a:cubicBezTo>
                      <a:pt x="208" y="336"/>
                      <a:pt x="208" y="335"/>
                      <a:pt x="208" y="335"/>
                    </a:cubicBezTo>
                    <a:cubicBezTo>
                      <a:pt x="209" y="335"/>
                      <a:pt x="210" y="335"/>
                      <a:pt x="210" y="334"/>
                    </a:cubicBezTo>
                    <a:cubicBezTo>
                      <a:pt x="211" y="333"/>
                      <a:pt x="213" y="332"/>
                      <a:pt x="215" y="331"/>
                    </a:cubicBezTo>
                    <a:cubicBezTo>
                      <a:pt x="215" y="330"/>
                      <a:pt x="216" y="330"/>
                      <a:pt x="216" y="330"/>
                    </a:cubicBezTo>
                    <a:cubicBezTo>
                      <a:pt x="220" y="328"/>
                      <a:pt x="224" y="328"/>
                      <a:pt x="227" y="329"/>
                    </a:cubicBezTo>
                    <a:cubicBezTo>
                      <a:pt x="228" y="329"/>
                      <a:pt x="229" y="329"/>
                      <a:pt x="230" y="329"/>
                    </a:cubicBezTo>
                    <a:cubicBezTo>
                      <a:pt x="232" y="328"/>
                      <a:pt x="234" y="327"/>
                      <a:pt x="235" y="327"/>
                    </a:cubicBezTo>
                    <a:cubicBezTo>
                      <a:pt x="237" y="327"/>
                      <a:pt x="239" y="328"/>
                      <a:pt x="239" y="330"/>
                    </a:cubicBezTo>
                    <a:cubicBezTo>
                      <a:pt x="239" y="330"/>
                      <a:pt x="240" y="332"/>
                      <a:pt x="240" y="333"/>
                    </a:cubicBezTo>
                    <a:cubicBezTo>
                      <a:pt x="241" y="334"/>
                      <a:pt x="242" y="335"/>
                      <a:pt x="243" y="337"/>
                    </a:cubicBezTo>
                    <a:cubicBezTo>
                      <a:pt x="243" y="337"/>
                      <a:pt x="243" y="337"/>
                      <a:pt x="243" y="337"/>
                    </a:cubicBezTo>
                    <a:cubicBezTo>
                      <a:pt x="244" y="338"/>
                      <a:pt x="244" y="338"/>
                      <a:pt x="244" y="338"/>
                    </a:cubicBezTo>
                    <a:cubicBezTo>
                      <a:pt x="244" y="338"/>
                      <a:pt x="244" y="338"/>
                      <a:pt x="245" y="338"/>
                    </a:cubicBezTo>
                    <a:cubicBezTo>
                      <a:pt x="245" y="338"/>
                      <a:pt x="245" y="338"/>
                      <a:pt x="245" y="338"/>
                    </a:cubicBezTo>
                    <a:cubicBezTo>
                      <a:pt x="245" y="338"/>
                      <a:pt x="246" y="338"/>
                      <a:pt x="246" y="339"/>
                    </a:cubicBezTo>
                    <a:cubicBezTo>
                      <a:pt x="246" y="339"/>
                      <a:pt x="246" y="339"/>
                      <a:pt x="247" y="339"/>
                    </a:cubicBezTo>
                    <a:cubicBezTo>
                      <a:pt x="247" y="339"/>
                      <a:pt x="247" y="339"/>
                      <a:pt x="247" y="339"/>
                    </a:cubicBezTo>
                    <a:cubicBezTo>
                      <a:pt x="247" y="339"/>
                      <a:pt x="247" y="339"/>
                      <a:pt x="247" y="339"/>
                    </a:cubicBezTo>
                    <a:cubicBezTo>
                      <a:pt x="248" y="339"/>
                      <a:pt x="248" y="338"/>
                      <a:pt x="248" y="338"/>
                    </a:cubicBezTo>
                    <a:cubicBezTo>
                      <a:pt x="249" y="338"/>
                      <a:pt x="251" y="337"/>
                      <a:pt x="252" y="337"/>
                    </a:cubicBezTo>
                    <a:cubicBezTo>
                      <a:pt x="255" y="337"/>
                      <a:pt x="259" y="340"/>
                      <a:pt x="259" y="343"/>
                    </a:cubicBezTo>
                    <a:cubicBezTo>
                      <a:pt x="259" y="347"/>
                      <a:pt x="259" y="347"/>
                      <a:pt x="260" y="347"/>
                    </a:cubicBezTo>
                    <a:cubicBezTo>
                      <a:pt x="263" y="347"/>
                      <a:pt x="266" y="348"/>
                      <a:pt x="266" y="355"/>
                    </a:cubicBezTo>
                    <a:cubicBezTo>
                      <a:pt x="266" y="356"/>
                      <a:pt x="266" y="357"/>
                      <a:pt x="266" y="359"/>
                    </a:cubicBezTo>
                    <a:cubicBezTo>
                      <a:pt x="266" y="363"/>
                      <a:pt x="267" y="368"/>
                      <a:pt x="263" y="373"/>
                    </a:cubicBezTo>
                    <a:cubicBezTo>
                      <a:pt x="258" y="378"/>
                      <a:pt x="254" y="385"/>
                      <a:pt x="254" y="387"/>
                    </a:cubicBezTo>
                    <a:cubicBezTo>
                      <a:pt x="254" y="388"/>
                      <a:pt x="254" y="389"/>
                      <a:pt x="254" y="390"/>
                    </a:cubicBezTo>
                    <a:cubicBezTo>
                      <a:pt x="255" y="390"/>
                      <a:pt x="257" y="390"/>
                      <a:pt x="258" y="390"/>
                    </a:cubicBezTo>
                    <a:cubicBezTo>
                      <a:pt x="260" y="390"/>
                      <a:pt x="265" y="391"/>
                      <a:pt x="266" y="393"/>
                    </a:cubicBezTo>
                    <a:cubicBezTo>
                      <a:pt x="266" y="394"/>
                      <a:pt x="266" y="395"/>
                      <a:pt x="266" y="396"/>
                    </a:cubicBezTo>
                    <a:cubicBezTo>
                      <a:pt x="266" y="396"/>
                      <a:pt x="266" y="399"/>
                      <a:pt x="267" y="401"/>
                    </a:cubicBezTo>
                    <a:cubicBezTo>
                      <a:pt x="267" y="402"/>
                      <a:pt x="268" y="402"/>
                      <a:pt x="268" y="402"/>
                    </a:cubicBezTo>
                    <a:cubicBezTo>
                      <a:pt x="270" y="402"/>
                      <a:pt x="272" y="403"/>
                      <a:pt x="273" y="405"/>
                    </a:cubicBezTo>
                    <a:cubicBezTo>
                      <a:pt x="274" y="406"/>
                      <a:pt x="275" y="407"/>
                      <a:pt x="274" y="410"/>
                    </a:cubicBezTo>
                    <a:cubicBezTo>
                      <a:pt x="274" y="410"/>
                      <a:pt x="274" y="410"/>
                      <a:pt x="274" y="410"/>
                    </a:cubicBezTo>
                    <a:cubicBezTo>
                      <a:pt x="273" y="411"/>
                      <a:pt x="273" y="411"/>
                      <a:pt x="273" y="411"/>
                    </a:cubicBezTo>
                    <a:cubicBezTo>
                      <a:pt x="273" y="412"/>
                      <a:pt x="272" y="414"/>
                      <a:pt x="272" y="414"/>
                    </a:cubicBezTo>
                    <a:cubicBezTo>
                      <a:pt x="275" y="414"/>
                      <a:pt x="278" y="415"/>
                      <a:pt x="279" y="416"/>
                    </a:cubicBezTo>
                    <a:cubicBezTo>
                      <a:pt x="280" y="417"/>
                      <a:pt x="280" y="418"/>
                      <a:pt x="280" y="420"/>
                    </a:cubicBezTo>
                    <a:cubicBezTo>
                      <a:pt x="280" y="420"/>
                      <a:pt x="280" y="421"/>
                      <a:pt x="280" y="421"/>
                    </a:cubicBezTo>
                    <a:cubicBezTo>
                      <a:pt x="281" y="422"/>
                      <a:pt x="282" y="422"/>
                      <a:pt x="282" y="422"/>
                    </a:cubicBezTo>
                    <a:cubicBezTo>
                      <a:pt x="283" y="422"/>
                      <a:pt x="284" y="422"/>
                      <a:pt x="284" y="421"/>
                    </a:cubicBezTo>
                    <a:cubicBezTo>
                      <a:pt x="285" y="421"/>
                      <a:pt x="286" y="421"/>
                      <a:pt x="286" y="421"/>
                    </a:cubicBezTo>
                    <a:cubicBezTo>
                      <a:pt x="287" y="420"/>
                      <a:pt x="288" y="420"/>
                      <a:pt x="289" y="420"/>
                    </a:cubicBezTo>
                    <a:cubicBezTo>
                      <a:pt x="290" y="420"/>
                      <a:pt x="290" y="420"/>
                      <a:pt x="290" y="420"/>
                    </a:cubicBezTo>
                    <a:cubicBezTo>
                      <a:pt x="290" y="420"/>
                      <a:pt x="290" y="420"/>
                      <a:pt x="291" y="420"/>
                    </a:cubicBezTo>
                    <a:cubicBezTo>
                      <a:pt x="291" y="420"/>
                      <a:pt x="291" y="420"/>
                      <a:pt x="291" y="420"/>
                    </a:cubicBezTo>
                    <a:cubicBezTo>
                      <a:pt x="291" y="420"/>
                      <a:pt x="291" y="420"/>
                      <a:pt x="291" y="420"/>
                    </a:cubicBezTo>
                    <a:cubicBezTo>
                      <a:pt x="293" y="421"/>
                      <a:pt x="293" y="422"/>
                      <a:pt x="294" y="423"/>
                    </a:cubicBezTo>
                    <a:cubicBezTo>
                      <a:pt x="295" y="424"/>
                      <a:pt x="295" y="425"/>
                      <a:pt x="296" y="425"/>
                    </a:cubicBezTo>
                    <a:cubicBezTo>
                      <a:pt x="296" y="424"/>
                      <a:pt x="295" y="421"/>
                      <a:pt x="295" y="420"/>
                    </a:cubicBezTo>
                    <a:cubicBezTo>
                      <a:pt x="293" y="418"/>
                      <a:pt x="294" y="415"/>
                      <a:pt x="295" y="413"/>
                    </a:cubicBezTo>
                    <a:cubicBezTo>
                      <a:pt x="295" y="411"/>
                      <a:pt x="297" y="411"/>
                      <a:pt x="298" y="411"/>
                    </a:cubicBezTo>
                    <a:cubicBezTo>
                      <a:pt x="298" y="411"/>
                      <a:pt x="299" y="411"/>
                      <a:pt x="299" y="411"/>
                    </a:cubicBezTo>
                    <a:cubicBezTo>
                      <a:pt x="300" y="411"/>
                      <a:pt x="301" y="411"/>
                      <a:pt x="301" y="411"/>
                    </a:cubicBezTo>
                    <a:cubicBezTo>
                      <a:pt x="301" y="411"/>
                      <a:pt x="301" y="411"/>
                      <a:pt x="302" y="411"/>
                    </a:cubicBezTo>
                    <a:cubicBezTo>
                      <a:pt x="302" y="410"/>
                      <a:pt x="302" y="410"/>
                      <a:pt x="303" y="410"/>
                    </a:cubicBezTo>
                    <a:cubicBezTo>
                      <a:pt x="303" y="410"/>
                      <a:pt x="303" y="410"/>
                      <a:pt x="303" y="410"/>
                    </a:cubicBezTo>
                    <a:cubicBezTo>
                      <a:pt x="303" y="410"/>
                      <a:pt x="304" y="409"/>
                      <a:pt x="304" y="409"/>
                    </a:cubicBezTo>
                    <a:cubicBezTo>
                      <a:pt x="304" y="409"/>
                      <a:pt x="304" y="409"/>
                      <a:pt x="304" y="409"/>
                    </a:cubicBezTo>
                    <a:cubicBezTo>
                      <a:pt x="304" y="409"/>
                      <a:pt x="304" y="408"/>
                      <a:pt x="305" y="408"/>
                    </a:cubicBezTo>
                    <a:cubicBezTo>
                      <a:pt x="305" y="408"/>
                      <a:pt x="305" y="408"/>
                      <a:pt x="306" y="407"/>
                    </a:cubicBezTo>
                    <a:cubicBezTo>
                      <a:pt x="306" y="407"/>
                      <a:pt x="307" y="407"/>
                      <a:pt x="307" y="407"/>
                    </a:cubicBezTo>
                    <a:cubicBezTo>
                      <a:pt x="308" y="407"/>
                      <a:pt x="310" y="408"/>
                      <a:pt x="310" y="408"/>
                    </a:cubicBezTo>
                    <a:cubicBezTo>
                      <a:pt x="311" y="408"/>
                      <a:pt x="312" y="408"/>
                      <a:pt x="312" y="408"/>
                    </a:cubicBezTo>
                    <a:cubicBezTo>
                      <a:pt x="313" y="407"/>
                      <a:pt x="314" y="406"/>
                      <a:pt x="316" y="406"/>
                    </a:cubicBezTo>
                    <a:cubicBezTo>
                      <a:pt x="317" y="406"/>
                      <a:pt x="318" y="407"/>
                      <a:pt x="319" y="407"/>
                    </a:cubicBezTo>
                    <a:cubicBezTo>
                      <a:pt x="320" y="408"/>
                      <a:pt x="322" y="408"/>
                      <a:pt x="323" y="407"/>
                    </a:cubicBezTo>
                    <a:cubicBezTo>
                      <a:pt x="325" y="406"/>
                      <a:pt x="328" y="406"/>
                      <a:pt x="329" y="407"/>
                    </a:cubicBezTo>
                    <a:cubicBezTo>
                      <a:pt x="329" y="407"/>
                      <a:pt x="329" y="407"/>
                      <a:pt x="330" y="407"/>
                    </a:cubicBezTo>
                    <a:cubicBezTo>
                      <a:pt x="330" y="407"/>
                      <a:pt x="330" y="407"/>
                      <a:pt x="330" y="407"/>
                    </a:cubicBezTo>
                    <a:cubicBezTo>
                      <a:pt x="331" y="404"/>
                      <a:pt x="337" y="400"/>
                      <a:pt x="340" y="400"/>
                    </a:cubicBezTo>
                    <a:cubicBezTo>
                      <a:pt x="341" y="400"/>
                      <a:pt x="341" y="400"/>
                      <a:pt x="342" y="401"/>
                    </a:cubicBezTo>
                    <a:cubicBezTo>
                      <a:pt x="342" y="401"/>
                      <a:pt x="342" y="401"/>
                      <a:pt x="343" y="402"/>
                    </a:cubicBezTo>
                    <a:cubicBezTo>
                      <a:pt x="344" y="403"/>
                      <a:pt x="345" y="404"/>
                      <a:pt x="350" y="405"/>
                    </a:cubicBezTo>
                    <a:cubicBezTo>
                      <a:pt x="352" y="405"/>
                      <a:pt x="354" y="406"/>
                      <a:pt x="355" y="408"/>
                    </a:cubicBezTo>
                    <a:cubicBezTo>
                      <a:pt x="356" y="409"/>
                      <a:pt x="356" y="411"/>
                      <a:pt x="355" y="412"/>
                    </a:cubicBezTo>
                    <a:cubicBezTo>
                      <a:pt x="355" y="413"/>
                      <a:pt x="355" y="413"/>
                      <a:pt x="355" y="414"/>
                    </a:cubicBezTo>
                    <a:cubicBezTo>
                      <a:pt x="355" y="415"/>
                      <a:pt x="362" y="420"/>
                      <a:pt x="364" y="420"/>
                    </a:cubicBezTo>
                    <a:cubicBezTo>
                      <a:pt x="365" y="420"/>
                      <a:pt x="365" y="420"/>
                      <a:pt x="365" y="421"/>
                    </a:cubicBezTo>
                    <a:cubicBezTo>
                      <a:pt x="365" y="421"/>
                      <a:pt x="365" y="421"/>
                      <a:pt x="366" y="421"/>
                    </a:cubicBezTo>
                    <a:cubicBezTo>
                      <a:pt x="366" y="421"/>
                      <a:pt x="366" y="421"/>
                      <a:pt x="367" y="422"/>
                    </a:cubicBezTo>
                    <a:cubicBezTo>
                      <a:pt x="367" y="422"/>
                      <a:pt x="367" y="422"/>
                      <a:pt x="367" y="422"/>
                    </a:cubicBezTo>
                    <a:cubicBezTo>
                      <a:pt x="367" y="422"/>
                      <a:pt x="368" y="422"/>
                      <a:pt x="369" y="422"/>
                    </a:cubicBezTo>
                    <a:cubicBezTo>
                      <a:pt x="370" y="422"/>
                      <a:pt x="370" y="422"/>
                      <a:pt x="370" y="422"/>
                    </a:cubicBezTo>
                    <a:cubicBezTo>
                      <a:pt x="371" y="422"/>
                      <a:pt x="371" y="421"/>
                      <a:pt x="371" y="421"/>
                    </a:cubicBezTo>
                    <a:cubicBezTo>
                      <a:pt x="372" y="419"/>
                      <a:pt x="374" y="418"/>
                      <a:pt x="376" y="418"/>
                    </a:cubicBezTo>
                    <a:cubicBezTo>
                      <a:pt x="378" y="418"/>
                      <a:pt x="380" y="419"/>
                      <a:pt x="381" y="421"/>
                    </a:cubicBezTo>
                    <a:cubicBezTo>
                      <a:pt x="381" y="422"/>
                      <a:pt x="382" y="422"/>
                      <a:pt x="382" y="422"/>
                    </a:cubicBezTo>
                    <a:cubicBezTo>
                      <a:pt x="382" y="422"/>
                      <a:pt x="383" y="422"/>
                      <a:pt x="384" y="421"/>
                    </a:cubicBezTo>
                    <a:cubicBezTo>
                      <a:pt x="385" y="420"/>
                      <a:pt x="386" y="420"/>
                      <a:pt x="387" y="420"/>
                    </a:cubicBezTo>
                    <a:cubicBezTo>
                      <a:pt x="389" y="420"/>
                      <a:pt x="391" y="421"/>
                      <a:pt x="391" y="423"/>
                    </a:cubicBezTo>
                    <a:cubicBezTo>
                      <a:pt x="392" y="424"/>
                      <a:pt x="392" y="427"/>
                      <a:pt x="390" y="429"/>
                    </a:cubicBezTo>
                    <a:cubicBezTo>
                      <a:pt x="390" y="429"/>
                      <a:pt x="390" y="429"/>
                      <a:pt x="390" y="429"/>
                    </a:cubicBezTo>
                    <a:cubicBezTo>
                      <a:pt x="390" y="431"/>
                      <a:pt x="391" y="434"/>
                      <a:pt x="392" y="435"/>
                    </a:cubicBezTo>
                    <a:cubicBezTo>
                      <a:pt x="393" y="435"/>
                      <a:pt x="393" y="434"/>
                      <a:pt x="392" y="433"/>
                    </a:cubicBezTo>
                    <a:cubicBezTo>
                      <a:pt x="391" y="428"/>
                      <a:pt x="398" y="424"/>
                      <a:pt x="409" y="421"/>
                    </a:cubicBezTo>
                    <a:cubicBezTo>
                      <a:pt x="419" y="417"/>
                      <a:pt x="429" y="411"/>
                      <a:pt x="430" y="409"/>
                    </a:cubicBezTo>
                    <a:cubicBezTo>
                      <a:pt x="430" y="408"/>
                      <a:pt x="431" y="407"/>
                      <a:pt x="433" y="407"/>
                    </a:cubicBezTo>
                    <a:cubicBezTo>
                      <a:pt x="433" y="407"/>
                      <a:pt x="434" y="408"/>
                      <a:pt x="436" y="408"/>
                    </a:cubicBezTo>
                    <a:cubicBezTo>
                      <a:pt x="438" y="409"/>
                      <a:pt x="441" y="409"/>
                      <a:pt x="442" y="408"/>
                    </a:cubicBezTo>
                    <a:cubicBezTo>
                      <a:pt x="445" y="406"/>
                      <a:pt x="454" y="405"/>
                      <a:pt x="461" y="405"/>
                    </a:cubicBezTo>
                    <a:cubicBezTo>
                      <a:pt x="462" y="405"/>
                      <a:pt x="462" y="405"/>
                      <a:pt x="462" y="405"/>
                    </a:cubicBezTo>
                    <a:cubicBezTo>
                      <a:pt x="463" y="405"/>
                      <a:pt x="464" y="405"/>
                      <a:pt x="465" y="403"/>
                    </a:cubicBezTo>
                    <a:cubicBezTo>
                      <a:pt x="465" y="402"/>
                      <a:pt x="466" y="401"/>
                      <a:pt x="468" y="400"/>
                    </a:cubicBezTo>
                    <a:cubicBezTo>
                      <a:pt x="469" y="399"/>
                      <a:pt x="470" y="398"/>
                      <a:pt x="470" y="397"/>
                    </a:cubicBezTo>
                    <a:cubicBezTo>
                      <a:pt x="472" y="396"/>
                      <a:pt x="472" y="395"/>
                      <a:pt x="475" y="394"/>
                    </a:cubicBezTo>
                    <a:cubicBezTo>
                      <a:pt x="479" y="393"/>
                      <a:pt x="480" y="390"/>
                      <a:pt x="480" y="389"/>
                    </a:cubicBezTo>
                    <a:cubicBezTo>
                      <a:pt x="480" y="387"/>
                      <a:pt x="483" y="386"/>
                      <a:pt x="485" y="385"/>
                    </a:cubicBezTo>
                    <a:cubicBezTo>
                      <a:pt x="486" y="384"/>
                      <a:pt x="488" y="384"/>
                      <a:pt x="488" y="384"/>
                    </a:cubicBezTo>
                    <a:cubicBezTo>
                      <a:pt x="488" y="382"/>
                      <a:pt x="490" y="381"/>
                      <a:pt x="492" y="380"/>
                    </a:cubicBezTo>
                    <a:cubicBezTo>
                      <a:pt x="492" y="380"/>
                      <a:pt x="494" y="379"/>
                      <a:pt x="494" y="379"/>
                    </a:cubicBezTo>
                    <a:cubicBezTo>
                      <a:pt x="494" y="376"/>
                      <a:pt x="496" y="375"/>
                      <a:pt x="497" y="374"/>
                    </a:cubicBezTo>
                    <a:cubicBezTo>
                      <a:pt x="498" y="374"/>
                      <a:pt x="499" y="374"/>
                      <a:pt x="499" y="373"/>
                    </a:cubicBezTo>
                    <a:cubicBezTo>
                      <a:pt x="499" y="373"/>
                      <a:pt x="499" y="371"/>
                      <a:pt x="499" y="370"/>
                    </a:cubicBezTo>
                    <a:cubicBezTo>
                      <a:pt x="499" y="368"/>
                      <a:pt x="498" y="365"/>
                      <a:pt x="501" y="364"/>
                    </a:cubicBezTo>
                    <a:cubicBezTo>
                      <a:pt x="500" y="364"/>
                      <a:pt x="500" y="363"/>
                      <a:pt x="500" y="363"/>
                    </a:cubicBezTo>
                    <a:cubicBezTo>
                      <a:pt x="499" y="362"/>
                      <a:pt x="499" y="362"/>
                      <a:pt x="499" y="361"/>
                    </a:cubicBezTo>
                    <a:cubicBezTo>
                      <a:pt x="498" y="360"/>
                      <a:pt x="499" y="359"/>
                      <a:pt x="499" y="359"/>
                    </a:cubicBezTo>
                    <a:cubicBezTo>
                      <a:pt x="500" y="358"/>
                      <a:pt x="501" y="357"/>
                      <a:pt x="503" y="356"/>
                    </a:cubicBezTo>
                    <a:cubicBezTo>
                      <a:pt x="505" y="356"/>
                      <a:pt x="506" y="356"/>
                      <a:pt x="507" y="355"/>
                    </a:cubicBezTo>
                    <a:cubicBezTo>
                      <a:pt x="510" y="353"/>
                      <a:pt x="511" y="351"/>
                      <a:pt x="512" y="348"/>
                    </a:cubicBezTo>
                    <a:cubicBezTo>
                      <a:pt x="512" y="344"/>
                      <a:pt x="518" y="341"/>
                      <a:pt x="520" y="340"/>
                    </a:cubicBezTo>
                    <a:cubicBezTo>
                      <a:pt x="521" y="340"/>
                      <a:pt x="522" y="337"/>
                      <a:pt x="521" y="333"/>
                    </a:cubicBezTo>
                    <a:cubicBezTo>
                      <a:pt x="521" y="331"/>
                      <a:pt x="522" y="329"/>
                      <a:pt x="523" y="329"/>
                    </a:cubicBezTo>
                    <a:cubicBezTo>
                      <a:pt x="522" y="328"/>
                      <a:pt x="522" y="327"/>
                      <a:pt x="522" y="326"/>
                    </a:cubicBezTo>
                    <a:cubicBezTo>
                      <a:pt x="523" y="325"/>
                      <a:pt x="523" y="324"/>
                      <a:pt x="525" y="323"/>
                    </a:cubicBezTo>
                    <a:cubicBezTo>
                      <a:pt x="523" y="323"/>
                      <a:pt x="522" y="321"/>
                      <a:pt x="521" y="320"/>
                    </a:cubicBezTo>
                    <a:cubicBezTo>
                      <a:pt x="520" y="320"/>
                      <a:pt x="520" y="320"/>
                      <a:pt x="520" y="320"/>
                    </a:cubicBezTo>
                    <a:cubicBezTo>
                      <a:pt x="519" y="320"/>
                      <a:pt x="518" y="321"/>
                      <a:pt x="517" y="321"/>
                    </a:cubicBezTo>
                    <a:cubicBezTo>
                      <a:pt x="515" y="321"/>
                      <a:pt x="512" y="319"/>
                      <a:pt x="512" y="317"/>
                    </a:cubicBezTo>
                    <a:cubicBezTo>
                      <a:pt x="511" y="316"/>
                      <a:pt x="512" y="314"/>
                      <a:pt x="514" y="314"/>
                    </a:cubicBezTo>
                    <a:cubicBezTo>
                      <a:pt x="516" y="313"/>
                      <a:pt x="519" y="312"/>
                      <a:pt x="521" y="310"/>
                    </a:cubicBezTo>
                    <a:cubicBezTo>
                      <a:pt x="523" y="310"/>
                      <a:pt x="524" y="309"/>
                      <a:pt x="525" y="308"/>
                    </a:cubicBezTo>
                    <a:cubicBezTo>
                      <a:pt x="524" y="307"/>
                      <a:pt x="521" y="306"/>
                      <a:pt x="520" y="306"/>
                    </a:cubicBezTo>
                    <a:cubicBezTo>
                      <a:pt x="520" y="306"/>
                      <a:pt x="520" y="306"/>
                      <a:pt x="520" y="306"/>
                    </a:cubicBezTo>
                    <a:cubicBezTo>
                      <a:pt x="517" y="306"/>
                      <a:pt x="515" y="303"/>
                      <a:pt x="513" y="301"/>
                    </a:cubicBezTo>
                    <a:cubicBezTo>
                      <a:pt x="512" y="300"/>
                      <a:pt x="511" y="298"/>
                      <a:pt x="510" y="298"/>
                    </a:cubicBezTo>
                    <a:cubicBezTo>
                      <a:pt x="507" y="298"/>
                      <a:pt x="507" y="297"/>
                      <a:pt x="507" y="296"/>
                    </a:cubicBezTo>
                    <a:cubicBezTo>
                      <a:pt x="507" y="293"/>
                      <a:pt x="511" y="293"/>
                      <a:pt x="512" y="293"/>
                    </a:cubicBezTo>
                    <a:cubicBezTo>
                      <a:pt x="514" y="293"/>
                      <a:pt x="516" y="293"/>
                      <a:pt x="517" y="294"/>
                    </a:cubicBezTo>
                    <a:cubicBezTo>
                      <a:pt x="520" y="296"/>
                      <a:pt x="522" y="297"/>
                      <a:pt x="524" y="297"/>
                    </a:cubicBezTo>
                    <a:cubicBezTo>
                      <a:pt x="523" y="295"/>
                      <a:pt x="520" y="292"/>
                      <a:pt x="515" y="289"/>
                    </a:cubicBezTo>
                    <a:cubicBezTo>
                      <a:pt x="513" y="287"/>
                      <a:pt x="513" y="284"/>
                      <a:pt x="513" y="283"/>
                    </a:cubicBezTo>
                    <a:cubicBezTo>
                      <a:pt x="513" y="282"/>
                      <a:pt x="513" y="282"/>
                      <a:pt x="513" y="282"/>
                    </a:cubicBezTo>
                    <a:cubicBezTo>
                      <a:pt x="511" y="280"/>
                      <a:pt x="507" y="270"/>
                      <a:pt x="506" y="267"/>
                    </a:cubicBezTo>
                    <a:cubicBezTo>
                      <a:pt x="505" y="266"/>
                      <a:pt x="503" y="265"/>
                      <a:pt x="501" y="264"/>
                    </a:cubicBezTo>
                    <a:cubicBezTo>
                      <a:pt x="499" y="263"/>
                      <a:pt x="497" y="262"/>
                      <a:pt x="496" y="261"/>
                    </a:cubicBezTo>
                    <a:cubicBezTo>
                      <a:pt x="495" y="259"/>
                      <a:pt x="495" y="257"/>
                      <a:pt x="495" y="255"/>
                    </a:cubicBezTo>
                    <a:cubicBezTo>
                      <a:pt x="496" y="252"/>
                      <a:pt x="499" y="249"/>
                      <a:pt x="502" y="247"/>
                    </a:cubicBezTo>
                    <a:cubicBezTo>
                      <a:pt x="504" y="247"/>
                      <a:pt x="504" y="245"/>
                      <a:pt x="505" y="244"/>
                    </a:cubicBezTo>
                    <a:cubicBezTo>
                      <a:pt x="505" y="243"/>
                      <a:pt x="506" y="241"/>
                      <a:pt x="508" y="241"/>
                    </a:cubicBezTo>
                    <a:cubicBezTo>
                      <a:pt x="508" y="241"/>
                      <a:pt x="508" y="241"/>
                      <a:pt x="508" y="241"/>
                    </a:cubicBezTo>
                    <a:cubicBezTo>
                      <a:pt x="509" y="241"/>
                      <a:pt x="509" y="241"/>
                      <a:pt x="509" y="241"/>
                    </a:cubicBezTo>
                    <a:cubicBezTo>
                      <a:pt x="510" y="241"/>
                      <a:pt x="511" y="241"/>
                      <a:pt x="512" y="238"/>
                    </a:cubicBezTo>
                    <a:cubicBezTo>
                      <a:pt x="514" y="235"/>
                      <a:pt x="517" y="235"/>
                      <a:pt x="518" y="234"/>
                    </a:cubicBezTo>
                    <a:cubicBezTo>
                      <a:pt x="519" y="234"/>
                      <a:pt x="519" y="234"/>
                      <a:pt x="520" y="234"/>
                    </a:cubicBezTo>
                    <a:cubicBezTo>
                      <a:pt x="521" y="233"/>
                      <a:pt x="524" y="232"/>
                      <a:pt x="527" y="231"/>
                    </a:cubicBezTo>
                    <a:cubicBezTo>
                      <a:pt x="529" y="231"/>
                      <a:pt x="532" y="231"/>
                      <a:pt x="533" y="230"/>
                    </a:cubicBezTo>
                    <a:cubicBezTo>
                      <a:pt x="533" y="230"/>
                      <a:pt x="533" y="229"/>
                      <a:pt x="532" y="228"/>
                    </a:cubicBezTo>
                    <a:cubicBezTo>
                      <a:pt x="531" y="227"/>
                      <a:pt x="529" y="226"/>
                      <a:pt x="528" y="226"/>
                    </a:cubicBezTo>
                    <a:cubicBezTo>
                      <a:pt x="527" y="227"/>
                      <a:pt x="526" y="227"/>
                      <a:pt x="525" y="227"/>
                    </a:cubicBezTo>
                    <a:cubicBezTo>
                      <a:pt x="521" y="227"/>
                      <a:pt x="517" y="225"/>
                      <a:pt x="515" y="221"/>
                    </a:cubicBezTo>
                    <a:cubicBezTo>
                      <a:pt x="514" y="221"/>
                      <a:pt x="511" y="224"/>
                      <a:pt x="510" y="226"/>
                    </a:cubicBezTo>
                    <a:cubicBezTo>
                      <a:pt x="507" y="228"/>
                      <a:pt x="505" y="230"/>
                      <a:pt x="502" y="232"/>
                    </a:cubicBezTo>
                    <a:cubicBezTo>
                      <a:pt x="499" y="233"/>
                      <a:pt x="496" y="232"/>
                      <a:pt x="494" y="229"/>
                    </a:cubicBezTo>
                    <a:cubicBezTo>
                      <a:pt x="492" y="226"/>
                      <a:pt x="491" y="223"/>
                      <a:pt x="493" y="220"/>
                    </a:cubicBezTo>
                    <a:cubicBezTo>
                      <a:pt x="493" y="219"/>
                      <a:pt x="493" y="219"/>
                      <a:pt x="493" y="219"/>
                    </a:cubicBezTo>
                    <a:cubicBezTo>
                      <a:pt x="493" y="219"/>
                      <a:pt x="492" y="219"/>
                      <a:pt x="488" y="219"/>
                    </a:cubicBezTo>
                    <a:cubicBezTo>
                      <a:pt x="486" y="219"/>
                      <a:pt x="485" y="219"/>
                      <a:pt x="483" y="219"/>
                    </a:cubicBezTo>
                    <a:cubicBezTo>
                      <a:pt x="483" y="219"/>
                      <a:pt x="483" y="219"/>
                      <a:pt x="483" y="219"/>
                    </a:cubicBezTo>
                    <a:cubicBezTo>
                      <a:pt x="479" y="219"/>
                      <a:pt x="476" y="216"/>
                      <a:pt x="476" y="212"/>
                    </a:cubicBezTo>
                    <a:cubicBezTo>
                      <a:pt x="476" y="208"/>
                      <a:pt x="478" y="201"/>
                      <a:pt x="482" y="201"/>
                    </a:cubicBezTo>
                    <a:cubicBezTo>
                      <a:pt x="484" y="201"/>
                      <a:pt x="486" y="201"/>
                      <a:pt x="487" y="201"/>
                    </a:cubicBezTo>
                    <a:cubicBezTo>
                      <a:pt x="488" y="201"/>
                      <a:pt x="490" y="202"/>
                      <a:pt x="491" y="202"/>
                    </a:cubicBezTo>
                    <a:cubicBezTo>
                      <a:pt x="492" y="202"/>
                      <a:pt x="494" y="201"/>
                      <a:pt x="495" y="198"/>
                    </a:cubicBezTo>
                    <a:cubicBezTo>
                      <a:pt x="496" y="193"/>
                      <a:pt x="499" y="192"/>
                      <a:pt x="502" y="192"/>
                    </a:cubicBezTo>
                    <a:cubicBezTo>
                      <a:pt x="504" y="191"/>
                      <a:pt x="506" y="191"/>
                      <a:pt x="508" y="188"/>
                    </a:cubicBezTo>
                    <a:cubicBezTo>
                      <a:pt x="512" y="184"/>
                      <a:pt x="518" y="178"/>
                      <a:pt x="524" y="178"/>
                    </a:cubicBezTo>
                    <a:cubicBezTo>
                      <a:pt x="526" y="178"/>
                      <a:pt x="528" y="179"/>
                      <a:pt x="530" y="180"/>
                    </a:cubicBezTo>
                    <a:cubicBezTo>
                      <a:pt x="532" y="182"/>
                      <a:pt x="532" y="183"/>
                      <a:pt x="532" y="184"/>
                    </a:cubicBezTo>
                    <a:cubicBezTo>
                      <a:pt x="533" y="188"/>
                      <a:pt x="530" y="191"/>
                      <a:pt x="527" y="194"/>
                    </a:cubicBezTo>
                    <a:cubicBezTo>
                      <a:pt x="525" y="195"/>
                      <a:pt x="524" y="197"/>
                      <a:pt x="523" y="198"/>
                    </a:cubicBezTo>
                    <a:cubicBezTo>
                      <a:pt x="523" y="199"/>
                      <a:pt x="523" y="200"/>
                      <a:pt x="523" y="201"/>
                    </a:cubicBezTo>
                    <a:cubicBezTo>
                      <a:pt x="523" y="202"/>
                      <a:pt x="523" y="204"/>
                      <a:pt x="522" y="206"/>
                    </a:cubicBezTo>
                    <a:cubicBezTo>
                      <a:pt x="523" y="206"/>
                      <a:pt x="525" y="205"/>
                      <a:pt x="526" y="204"/>
                    </a:cubicBezTo>
                    <a:cubicBezTo>
                      <a:pt x="534" y="199"/>
                      <a:pt x="541" y="195"/>
                      <a:pt x="548" y="192"/>
                    </a:cubicBezTo>
                    <a:cubicBezTo>
                      <a:pt x="549" y="192"/>
                      <a:pt x="551" y="191"/>
                      <a:pt x="552" y="191"/>
                    </a:cubicBezTo>
                    <a:cubicBezTo>
                      <a:pt x="552" y="191"/>
                      <a:pt x="552" y="191"/>
                      <a:pt x="553" y="191"/>
                    </a:cubicBezTo>
                    <a:cubicBezTo>
                      <a:pt x="553" y="191"/>
                      <a:pt x="553" y="190"/>
                      <a:pt x="553" y="190"/>
                    </a:cubicBezTo>
                    <a:cubicBezTo>
                      <a:pt x="553" y="190"/>
                      <a:pt x="553" y="189"/>
                      <a:pt x="554" y="189"/>
                    </a:cubicBezTo>
                    <a:cubicBezTo>
                      <a:pt x="554" y="189"/>
                      <a:pt x="554" y="189"/>
                      <a:pt x="554" y="189"/>
                    </a:cubicBezTo>
                    <a:cubicBezTo>
                      <a:pt x="554" y="188"/>
                      <a:pt x="554" y="188"/>
                      <a:pt x="555" y="188"/>
                    </a:cubicBezTo>
                    <a:cubicBezTo>
                      <a:pt x="555" y="188"/>
                      <a:pt x="555" y="188"/>
                      <a:pt x="555" y="187"/>
                    </a:cubicBezTo>
                    <a:cubicBezTo>
                      <a:pt x="555" y="187"/>
                      <a:pt x="556" y="187"/>
                      <a:pt x="556" y="187"/>
                    </a:cubicBezTo>
                    <a:cubicBezTo>
                      <a:pt x="557" y="186"/>
                      <a:pt x="558" y="186"/>
                      <a:pt x="559" y="185"/>
                    </a:cubicBezTo>
                    <a:cubicBezTo>
                      <a:pt x="564" y="183"/>
                      <a:pt x="575" y="178"/>
                      <a:pt x="576" y="176"/>
                    </a:cubicBezTo>
                    <a:cubicBezTo>
                      <a:pt x="577" y="175"/>
                      <a:pt x="577" y="174"/>
                      <a:pt x="578" y="173"/>
                    </a:cubicBezTo>
                    <a:cubicBezTo>
                      <a:pt x="580" y="170"/>
                      <a:pt x="582" y="167"/>
                      <a:pt x="585" y="167"/>
                    </a:cubicBezTo>
                    <a:cubicBezTo>
                      <a:pt x="587" y="167"/>
                      <a:pt x="588" y="168"/>
                      <a:pt x="589" y="169"/>
                    </a:cubicBezTo>
                    <a:cubicBezTo>
                      <a:pt x="590" y="169"/>
                      <a:pt x="591" y="170"/>
                      <a:pt x="592" y="170"/>
                    </a:cubicBezTo>
                    <a:cubicBezTo>
                      <a:pt x="594" y="170"/>
                      <a:pt x="595" y="170"/>
                      <a:pt x="596" y="170"/>
                    </a:cubicBezTo>
                    <a:cubicBezTo>
                      <a:pt x="596" y="170"/>
                      <a:pt x="597" y="170"/>
                      <a:pt x="598" y="170"/>
                    </a:cubicBezTo>
                    <a:cubicBezTo>
                      <a:pt x="597" y="169"/>
                      <a:pt x="596" y="167"/>
                      <a:pt x="597" y="166"/>
                    </a:cubicBezTo>
                    <a:cubicBezTo>
                      <a:pt x="598" y="164"/>
                      <a:pt x="600" y="164"/>
                      <a:pt x="603" y="163"/>
                    </a:cubicBezTo>
                    <a:cubicBezTo>
                      <a:pt x="604" y="163"/>
                      <a:pt x="604" y="163"/>
                      <a:pt x="604" y="163"/>
                    </a:cubicBezTo>
                    <a:cubicBezTo>
                      <a:pt x="606" y="163"/>
                      <a:pt x="606" y="162"/>
                      <a:pt x="607" y="161"/>
                    </a:cubicBezTo>
                    <a:cubicBezTo>
                      <a:pt x="608" y="159"/>
                      <a:pt x="609" y="157"/>
                      <a:pt x="612" y="157"/>
                    </a:cubicBezTo>
                    <a:cubicBezTo>
                      <a:pt x="612" y="157"/>
                      <a:pt x="613" y="155"/>
                      <a:pt x="613" y="154"/>
                    </a:cubicBezTo>
                    <a:cubicBezTo>
                      <a:pt x="614" y="152"/>
                      <a:pt x="615" y="149"/>
                      <a:pt x="619" y="149"/>
                    </a:cubicBezTo>
                    <a:cubicBezTo>
                      <a:pt x="621" y="149"/>
                      <a:pt x="622" y="150"/>
                      <a:pt x="624" y="151"/>
                    </a:cubicBezTo>
                    <a:cubicBezTo>
                      <a:pt x="625" y="152"/>
                      <a:pt x="626" y="153"/>
                      <a:pt x="627" y="152"/>
                    </a:cubicBezTo>
                    <a:cubicBezTo>
                      <a:pt x="628" y="152"/>
                      <a:pt x="629" y="152"/>
                      <a:pt x="629" y="152"/>
                    </a:cubicBezTo>
                    <a:cubicBezTo>
                      <a:pt x="629" y="152"/>
                      <a:pt x="630" y="152"/>
                      <a:pt x="630" y="152"/>
                    </a:cubicBezTo>
                    <a:cubicBezTo>
                      <a:pt x="630" y="152"/>
                      <a:pt x="630" y="152"/>
                      <a:pt x="631" y="153"/>
                    </a:cubicBezTo>
                    <a:cubicBezTo>
                      <a:pt x="631" y="152"/>
                      <a:pt x="631" y="152"/>
                      <a:pt x="632" y="152"/>
                    </a:cubicBezTo>
                    <a:cubicBezTo>
                      <a:pt x="632" y="152"/>
                      <a:pt x="632" y="152"/>
                      <a:pt x="632" y="151"/>
                    </a:cubicBezTo>
                    <a:cubicBezTo>
                      <a:pt x="632" y="150"/>
                      <a:pt x="632" y="149"/>
                      <a:pt x="632" y="148"/>
                    </a:cubicBezTo>
                    <a:cubicBezTo>
                      <a:pt x="632" y="146"/>
                      <a:pt x="632" y="144"/>
                      <a:pt x="631" y="143"/>
                    </a:cubicBezTo>
                    <a:cubicBezTo>
                      <a:pt x="630" y="140"/>
                      <a:pt x="630" y="137"/>
                      <a:pt x="630" y="136"/>
                    </a:cubicBezTo>
                    <a:cubicBezTo>
                      <a:pt x="631" y="135"/>
                      <a:pt x="631" y="134"/>
                      <a:pt x="630" y="133"/>
                    </a:cubicBezTo>
                    <a:cubicBezTo>
                      <a:pt x="630" y="132"/>
                      <a:pt x="629" y="127"/>
                      <a:pt x="631" y="124"/>
                    </a:cubicBezTo>
                    <a:cubicBezTo>
                      <a:pt x="632" y="123"/>
                      <a:pt x="633" y="123"/>
                      <a:pt x="634" y="123"/>
                    </a:cubicBezTo>
                    <a:cubicBezTo>
                      <a:pt x="634" y="123"/>
                      <a:pt x="636" y="121"/>
                      <a:pt x="636" y="121"/>
                    </a:cubicBezTo>
                    <a:cubicBezTo>
                      <a:pt x="638" y="119"/>
                      <a:pt x="640" y="118"/>
                      <a:pt x="642" y="118"/>
                    </a:cubicBezTo>
                    <a:cubicBezTo>
                      <a:pt x="643" y="118"/>
                      <a:pt x="644" y="118"/>
                      <a:pt x="645" y="119"/>
                    </a:cubicBezTo>
                    <a:cubicBezTo>
                      <a:pt x="646" y="120"/>
                      <a:pt x="648" y="120"/>
                      <a:pt x="650" y="120"/>
                    </a:cubicBezTo>
                    <a:cubicBezTo>
                      <a:pt x="650" y="120"/>
                      <a:pt x="650" y="120"/>
                      <a:pt x="650" y="120"/>
                    </a:cubicBezTo>
                    <a:cubicBezTo>
                      <a:pt x="651" y="120"/>
                      <a:pt x="651" y="120"/>
                      <a:pt x="652" y="120"/>
                    </a:cubicBezTo>
                    <a:cubicBezTo>
                      <a:pt x="651" y="118"/>
                      <a:pt x="653" y="117"/>
                      <a:pt x="654" y="115"/>
                    </a:cubicBezTo>
                    <a:cubicBezTo>
                      <a:pt x="656" y="114"/>
                      <a:pt x="657" y="114"/>
                      <a:pt x="657" y="113"/>
                    </a:cubicBezTo>
                    <a:cubicBezTo>
                      <a:pt x="657" y="110"/>
                      <a:pt x="659" y="108"/>
                      <a:pt x="661" y="107"/>
                    </a:cubicBezTo>
                    <a:cubicBezTo>
                      <a:pt x="662" y="106"/>
                      <a:pt x="663" y="105"/>
                      <a:pt x="663" y="104"/>
                    </a:cubicBezTo>
                    <a:cubicBezTo>
                      <a:pt x="664" y="103"/>
                      <a:pt x="664" y="103"/>
                      <a:pt x="664" y="102"/>
                    </a:cubicBezTo>
                    <a:cubicBezTo>
                      <a:pt x="665" y="97"/>
                      <a:pt x="666" y="93"/>
                      <a:pt x="668" y="90"/>
                    </a:cubicBezTo>
                    <a:cubicBezTo>
                      <a:pt x="669" y="89"/>
                      <a:pt x="670" y="89"/>
                      <a:pt x="670" y="88"/>
                    </a:cubicBezTo>
                    <a:cubicBezTo>
                      <a:pt x="671" y="88"/>
                      <a:pt x="671" y="88"/>
                      <a:pt x="671" y="88"/>
                    </a:cubicBezTo>
                    <a:cubicBezTo>
                      <a:pt x="671" y="88"/>
                      <a:pt x="671" y="88"/>
                      <a:pt x="671" y="88"/>
                    </a:cubicBezTo>
                    <a:cubicBezTo>
                      <a:pt x="671" y="88"/>
                      <a:pt x="670" y="87"/>
                      <a:pt x="670" y="87"/>
                    </a:cubicBezTo>
                    <a:cubicBezTo>
                      <a:pt x="670" y="86"/>
                      <a:pt x="669" y="84"/>
                      <a:pt x="669" y="80"/>
                    </a:cubicBezTo>
                    <a:cubicBezTo>
                      <a:pt x="669" y="80"/>
                      <a:pt x="669" y="79"/>
                      <a:pt x="669" y="79"/>
                    </a:cubicBezTo>
                    <a:cubicBezTo>
                      <a:pt x="668" y="79"/>
                      <a:pt x="668" y="79"/>
                      <a:pt x="667" y="79"/>
                    </a:cubicBezTo>
                    <a:cubicBezTo>
                      <a:pt x="666" y="79"/>
                      <a:pt x="664" y="79"/>
                      <a:pt x="663" y="80"/>
                    </a:cubicBezTo>
                    <a:cubicBezTo>
                      <a:pt x="662" y="81"/>
                      <a:pt x="660" y="81"/>
                      <a:pt x="658" y="81"/>
                    </a:cubicBezTo>
                    <a:cubicBezTo>
                      <a:pt x="656" y="81"/>
                      <a:pt x="654" y="82"/>
                      <a:pt x="653" y="83"/>
                    </a:cubicBezTo>
                    <a:cubicBezTo>
                      <a:pt x="651" y="86"/>
                      <a:pt x="649" y="87"/>
                      <a:pt x="647" y="87"/>
                    </a:cubicBezTo>
                    <a:cubicBezTo>
                      <a:pt x="646" y="87"/>
                      <a:pt x="646" y="87"/>
                      <a:pt x="645" y="87"/>
                    </a:cubicBezTo>
                    <a:cubicBezTo>
                      <a:pt x="644" y="86"/>
                      <a:pt x="643" y="86"/>
                      <a:pt x="641" y="87"/>
                    </a:cubicBezTo>
                    <a:cubicBezTo>
                      <a:pt x="641" y="87"/>
                      <a:pt x="640" y="87"/>
                      <a:pt x="639" y="87"/>
                    </a:cubicBezTo>
                    <a:cubicBezTo>
                      <a:pt x="636" y="87"/>
                      <a:pt x="631" y="86"/>
                      <a:pt x="629" y="83"/>
                    </a:cubicBezTo>
                    <a:cubicBezTo>
                      <a:pt x="628" y="82"/>
                      <a:pt x="628" y="81"/>
                      <a:pt x="628" y="80"/>
                    </a:cubicBezTo>
                    <a:cubicBezTo>
                      <a:pt x="628" y="79"/>
                      <a:pt x="628" y="78"/>
                      <a:pt x="627" y="77"/>
                    </a:cubicBezTo>
                    <a:cubicBezTo>
                      <a:pt x="627" y="76"/>
                      <a:pt x="627" y="76"/>
                      <a:pt x="627" y="75"/>
                    </a:cubicBezTo>
                    <a:cubicBezTo>
                      <a:pt x="626" y="74"/>
                      <a:pt x="626" y="72"/>
                      <a:pt x="626" y="70"/>
                    </a:cubicBezTo>
                    <a:cubicBezTo>
                      <a:pt x="626" y="70"/>
                      <a:pt x="625" y="70"/>
                      <a:pt x="624" y="70"/>
                    </a:cubicBezTo>
                    <a:cubicBezTo>
                      <a:pt x="622" y="69"/>
                      <a:pt x="620" y="69"/>
                      <a:pt x="618" y="67"/>
                    </a:cubicBezTo>
                    <a:cubicBezTo>
                      <a:pt x="618" y="66"/>
                      <a:pt x="617" y="65"/>
                      <a:pt x="616" y="65"/>
                    </a:cubicBezTo>
                    <a:cubicBezTo>
                      <a:pt x="613" y="63"/>
                      <a:pt x="610" y="62"/>
                      <a:pt x="609" y="62"/>
                    </a:cubicBezTo>
                    <a:cubicBezTo>
                      <a:pt x="609" y="62"/>
                      <a:pt x="609" y="62"/>
                      <a:pt x="609" y="62"/>
                    </a:cubicBezTo>
                    <a:cubicBezTo>
                      <a:pt x="608" y="62"/>
                      <a:pt x="608" y="62"/>
                      <a:pt x="608" y="62"/>
                    </a:cubicBezTo>
                    <a:cubicBezTo>
                      <a:pt x="607" y="62"/>
                      <a:pt x="606" y="62"/>
                      <a:pt x="604" y="61"/>
                    </a:cubicBezTo>
                    <a:cubicBezTo>
                      <a:pt x="603" y="60"/>
                      <a:pt x="600" y="58"/>
                      <a:pt x="597" y="58"/>
                    </a:cubicBezTo>
                    <a:cubicBezTo>
                      <a:pt x="595" y="58"/>
                      <a:pt x="593" y="57"/>
                      <a:pt x="592" y="56"/>
                    </a:cubicBezTo>
                    <a:cubicBezTo>
                      <a:pt x="590" y="54"/>
                      <a:pt x="591" y="51"/>
                      <a:pt x="591" y="49"/>
                    </a:cubicBezTo>
                    <a:cubicBezTo>
                      <a:pt x="591" y="49"/>
                      <a:pt x="590" y="45"/>
                      <a:pt x="589" y="44"/>
                    </a:cubicBezTo>
                    <a:cubicBezTo>
                      <a:pt x="587" y="41"/>
                      <a:pt x="586" y="39"/>
                      <a:pt x="585" y="37"/>
                    </a:cubicBezTo>
                    <a:cubicBezTo>
                      <a:pt x="585" y="36"/>
                      <a:pt x="585" y="35"/>
                      <a:pt x="584" y="34"/>
                    </a:cubicBezTo>
                    <a:cubicBezTo>
                      <a:pt x="582" y="32"/>
                      <a:pt x="580" y="29"/>
                      <a:pt x="579" y="23"/>
                    </a:cubicBezTo>
                    <a:cubicBezTo>
                      <a:pt x="578" y="19"/>
                      <a:pt x="577" y="18"/>
                      <a:pt x="575" y="17"/>
                    </a:cubicBezTo>
                    <a:cubicBezTo>
                      <a:pt x="574" y="16"/>
                      <a:pt x="573" y="15"/>
                      <a:pt x="573" y="12"/>
                    </a:cubicBezTo>
                    <a:cubicBezTo>
                      <a:pt x="574" y="11"/>
                      <a:pt x="572" y="10"/>
                      <a:pt x="570" y="8"/>
                    </a:cubicBezTo>
                    <a:cubicBezTo>
                      <a:pt x="569" y="7"/>
                      <a:pt x="567" y="7"/>
                      <a:pt x="566" y="5"/>
                    </a:cubicBezTo>
                    <a:cubicBezTo>
                      <a:pt x="566" y="5"/>
                      <a:pt x="564" y="5"/>
                      <a:pt x="562" y="4"/>
                    </a:cubicBezTo>
                    <a:cubicBezTo>
                      <a:pt x="559" y="4"/>
                      <a:pt x="556" y="3"/>
                      <a:pt x="553" y="2"/>
                    </a:cubicBezTo>
                    <a:cubicBezTo>
                      <a:pt x="551" y="1"/>
                      <a:pt x="550" y="1"/>
                      <a:pt x="548" y="1"/>
                    </a:cubicBezTo>
                    <a:cubicBezTo>
                      <a:pt x="546" y="1"/>
                      <a:pt x="546" y="1"/>
                      <a:pt x="546" y="1"/>
                    </a:cubicBezTo>
                    <a:cubicBezTo>
                      <a:pt x="545" y="1"/>
                      <a:pt x="543" y="1"/>
                      <a:pt x="541" y="0"/>
                    </a:cubicBezTo>
                    <a:cubicBezTo>
                      <a:pt x="539" y="0"/>
                      <a:pt x="534" y="0"/>
                      <a:pt x="530" y="1"/>
                    </a:cubicBezTo>
                    <a:cubicBezTo>
                      <a:pt x="529" y="1"/>
                      <a:pt x="529" y="1"/>
                      <a:pt x="528" y="1"/>
                    </a:cubicBezTo>
                    <a:cubicBezTo>
                      <a:pt x="527" y="1"/>
                      <a:pt x="525" y="2"/>
                      <a:pt x="525" y="2"/>
                    </a:cubicBezTo>
                    <a:cubicBezTo>
                      <a:pt x="525" y="2"/>
                      <a:pt x="525" y="2"/>
                      <a:pt x="524" y="2"/>
                    </a:cubicBezTo>
                    <a:cubicBezTo>
                      <a:pt x="524" y="1"/>
                      <a:pt x="523" y="1"/>
                      <a:pt x="522" y="1"/>
                    </a:cubicBezTo>
                    <a:cubicBezTo>
                      <a:pt x="517" y="1"/>
                      <a:pt x="514" y="3"/>
                      <a:pt x="512" y="5"/>
                    </a:cubicBezTo>
                    <a:cubicBezTo>
                      <a:pt x="511" y="7"/>
                      <a:pt x="511" y="8"/>
                      <a:pt x="511" y="8"/>
                    </a:cubicBezTo>
                    <a:cubicBezTo>
                      <a:pt x="511" y="8"/>
                      <a:pt x="511" y="8"/>
                      <a:pt x="511" y="8"/>
                    </a:cubicBezTo>
                    <a:cubicBezTo>
                      <a:pt x="512" y="8"/>
                      <a:pt x="512" y="8"/>
                      <a:pt x="512" y="8"/>
                    </a:cubicBezTo>
                    <a:cubicBezTo>
                      <a:pt x="512" y="8"/>
                      <a:pt x="513" y="8"/>
                      <a:pt x="513" y="8"/>
                    </a:cubicBezTo>
                    <a:cubicBezTo>
                      <a:pt x="515" y="9"/>
                      <a:pt x="516" y="14"/>
                      <a:pt x="517" y="18"/>
                    </a:cubicBezTo>
                    <a:cubicBezTo>
                      <a:pt x="518" y="21"/>
                      <a:pt x="513" y="25"/>
                      <a:pt x="511" y="26"/>
                    </a:cubicBezTo>
                    <a:cubicBezTo>
                      <a:pt x="510" y="26"/>
                      <a:pt x="506" y="33"/>
                      <a:pt x="505" y="35"/>
                    </a:cubicBezTo>
                    <a:cubicBezTo>
                      <a:pt x="505" y="36"/>
                      <a:pt x="504" y="38"/>
                      <a:pt x="502" y="40"/>
                    </a:cubicBezTo>
                    <a:cubicBezTo>
                      <a:pt x="501" y="42"/>
                      <a:pt x="500" y="45"/>
                      <a:pt x="500" y="46"/>
                    </a:cubicBezTo>
                    <a:cubicBezTo>
                      <a:pt x="500" y="47"/>
                      <a:pt x="500" y="48"/>
                      <a:pt x="499" y="50"/>
                    </a:cubicBezTo>
                    <a:cubicBezTo>
                      <a:pt x="498" y="52"/>
                      <a:pt x="495" y="53"/>
                      <a:pt x="493" y="53"/>
                    </a:cubicBezTo>
                    <a:cubicBezTo>
                      <a:pt x="492" y="53"/>
                      <a:pt x="489" y="55"/>
                      <a:pt x="487" y="56"/>
                    </a:cubicBezTo>
                    <a:cubicBezTo>
                      <a:pt x="487" y="57"/>
                      <a:pt x="487" y="57"/>
                      <a:pt x="486" y="57"/>
                    </a:cubicBezTo>
                    <a:cubicBezTo>
                      <a:pt x="485" y="58"/>
                      <a:pt x="484" y="59"/>
                      <a:pt x="483" y="59"/>
                    </a:cubicBezTo>
                    <a:cubicBezTo>
                      <a:pt x="482" y="59"/>
                      <a:pt x="481" y="59"/>
                      <a:pt x="481" y="59"/>
                    </a:cubicBezTo>
                    <a:cubicBezTo>
                      <a:pt x="480" y="59"/>
                      <a:pt x="480" y="59"/>
                      <a:pt x="480" y="59"/>
                    </a:cubicBezTo>
                    <a:cubicBezTo>
                      <a:pt x="479" y="59"/>
                      <a:pt x="479" y="59"/>
                      <a:pt x="479" y="59"/>
                    </a:cubicBezTo>
                    <a:cubicBezTo>
                      <a:pt x="479" y="59"/>
                      <a:pt x="479" y="59"/>
                      <a:pt x="478" y="59"/>
                    </a:cubicBezTo>
                    <a:cubicBezTo>
                      <a:pt x="478" y="59"/>
                      <a:pt x="478" y="59"/>
                      <a:pt x="478" y="59"/>
                    </a:cubicBezTo>
                    <a:cubicBezTo>
                      <a:pt x="477" y="59"/>
                      <a:pt x="477" y="59"/>
                      <a:pt x="477" y="59"/>
                    </a:cubicBezTo>
                    <a:cubicBezTo>
                      <a:pt x="476" y="59"/>
                      <a:pt x="476" y="59"/>
                      <a:pt x="476" y="59"/>
                    </a:cubicBezTo>
                    <a:cubicBezTo>
                      <a:pt x="476" y="58"/>
                      <a:pt x="475" y="58"/>
                      <a:pt x="475" y="58"/>
                    </a:cubicBezTo>
                    <a:cubicBezTo>
                      <a:pt x="475" y="58"/>
                      <a:pt x="474" y="58"/>
                      <a:pt x="474" y="58"/>
                    </a:cubicBezTo>
                    <a:cubicBezTo>
                      <a:pt x="474" y="58"/>
                      <a:pt x="473" y="58"/>
                      <a:pt x="473" y="58"/>
                    </a:cubicBezTo>
                    <a:cubicBezTo>
                      <a:pt x="473" y="58"/>
                      <a:pt x="473" y="57"/>
                      <a:pt x="472" y="57"/>
                    </a:cubicBezTo>
                    <a:cubicBezTo>
                      <a:pt x="472" y="57"/>
                      <a:pt x="472" y="57"/>
                      <a:pt x="472" y="57"/>
                    </a:cubicBezTo>
                    <a:cubicBezTo>
                      <a:pt x="471" y="57"/>
                      <a:pt x="471" y="57"/>
                      <a:pt x="471" y="57"/>
                    </a:cubicBezTo>
                    <a:cubicBezTo>
                      <a:pt x="471" y="56"/>
                      <a:pt x="470" y="56"/>
                      <a:pt x="470" y="56"/>
                    </a:cubicBezTo>
                    <a:cubicBezTo>
                      <a:pt x="470" y="56"/>
                      <a:pt x="470" y="56"/>
                      <a:pt x="470" y="55"/>
                    </a:cubicBezTo>
                    <a:cubicBezTo>
                      <a:pt x="470" y="55"/>
                      <a:pt x="469" y="55"/>
                      <a:pt x="469" y="55"/>
                    </a:cubicBezTo>
                    <a:lnTo>
                      <a:pt x="461" y="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0" name="Freeform 1135"/>
              <p:cNvSpPr>
                <a:spLocks/>
              </p:cNvSpPr>
              <p:nvPr/>
            </p:nvSpPr>
            <p:spPr bwMode="auto">
              <a:xfrm>
                <a:off x="4429" y="2104"/>
                <a:ext cx="22" cy="16"/>
              </a:xfrm>
              <a:custGeom>
                <a:avLst/>
                <a:gdLst>
                  <a:gd name="T0" fmla="*/ 2 w 23"/>
                  <a:gd name="T1" fmla="*/ 6 h 17"/>
                  <a:gd name="T2" fmla="*/ 2 w 23"/>
                  <a:gd name="T3" fmla="*/ 13 h 17"/>
                  <a:gd name="T4" fmla="*/ 8 w 23"/>
                  <a:gd name="T5" fmla="*/ 17 h 17"/>
                  <a:gd name="T6" fmla="*/ 17 w 23"/>
                  <a:gd name="T7" fmla="*/ 13 h 17"/>
                  <a:gd name="T8" fmla="*/ 20 w 23"/>
                  <a:gd name="T9" fmla="*/ 5 h 17"/>
                  <a:gd name="T10" fmla="*/ 23 w 23"/>
                  <a:gd name="T11" fmla="*/ 0 h 17"/>
                  <a:gd name="T12" fmla="*/ 20 w 23"/>
                  <a:gd name="T13" fmla="*/ 0 h 17"/>
                  <a:gd name="T14" fmla="*/ 15 w 23"/>
                  <a:gd name="T15" fmla="*/ 0 h 17"/>
                  <a:gd name="T16" fmla="*/ 11 w 23"/>
                  <a:gd name="T17" fmla="*/ 1 h 17"/>
                  <a:gd name="T18" fmla="*/ 2 w 23"/>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7">
                    <a:moveTo>
                      <a:pt x="2" y="6"/>
                    </a:moveTo>
                    <a:cubicBezTo>
                      <a:pt x="0" y="8"/>
                      <a:pt x="0" y="11"/>
                      <a:pt x="2" y="13"/>
                    </a:cubicBezTo>
                    <a:cubicBezTo>
                      <a:pt x="3" y="15"/>
                      <a:pt x="5" y="17"/>
                      <a:pt x="8" y="17"/>
                    </a:cubicBezTo>
                    <a:cubicBezTo>
                      <a:pt x="12" y="17"/>
                      <a:pt x="17" y="14"/>
                      <a:pt x="17" y="13"/>
                    </a:cubicBezTo>
                    <a:cubicBezTo>
                      <a:pt x="17" y="10"/>
                      <a:pt x="19" y="8"/>
                      <a:pt x="20" y="5"/>
                    </a:cubicBezTo>
                    <a:cubicBezTo>
                      <a:pt x="21" y="4"/>
                      <a:pt x="23" y="2"/>
                      <a:pt x="23" y="0"/>
                    </a:cubicBezTo>
                    <a:cubicBezTo>
                      <a:pt x="22" y="0"/>
                      <a:pt x="22" y="0"/>
                      <a:pt x="20" y="0"/>
                    </a:cubicBezTo>
                    <a:cubicBezTo>
                      <a:pt x="18" y="0"/>
                      <a:pt x="16" y="0"/>
                      <a:pt x="15" y="0"/>
                    </a:cubicBezTo>
                    <a:cubicBezTo>
                      <a:pt x="13" y="0"/>
                      <a:pt x="12" y="1"/>
                      <a:pt x="11" y="1"/>
                    </a:cubicBezTo>
                    <a:cubicBezTo>
                      <a:pt x="9" y="1"/>
                      <a:pt x="4" y="3"/>
                      <a:pt x="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1" name="Freeform 1136"/>
              <p:cNvSpPr>
                <a:spLocks/>
              </p:cNvSpPr>
              <p:nvPr/>
            </p:nvSpPr>
            <p:spPr bwMode="auto">
              <a:xfrm>
                <a:off x="4553" y="2045"/>
                <a:ext cx="20" cy="30"/>
              </a:xfrm>
              <a:custGeom>
                <a:avLst/>
                <a:gdLst>
                  <a:gd name="T0" fmla="*/ 6 w 21"/>
                  <a:gd name="T1" fmla="*/ 32 h 32"/>
                  <a:gd name="T2" fmla="*/ 19 w 21"/>
                  <a:gd name="T3" fmla="*/ 1 h 32"/>
                  <a:gd name="T4" fmla="*/ 18 w 21"/>
                  <a:gd name="T5" fmla="*/ 0 h 32"/>
                  <a:gd name="T6" fmla="*/ 3 w 21"/>
                  <a:gd name="T7" fmla="*/ 16 h 32"/>
                  <a:gd name="T8" fmla="*/ 6 w 21"/>
                  <a:gd name="T9" fmla="*/ 32 h 32"/>
                </a:gdLst>
                <a:ahLst/>
                <a:cxnLst>
                  <a:cxn ang="0">
                    <a:pos x="T0" y="T1"/>
                  </a:cxn>
                  <a:cxn ang="0">
                    <a:pos x="T2" y="T3"/>
                  </a:cxn>
                  <a:cxn ang="0">
                    <a:pos x="T4" y="T5"/>
                  </a:cxn>
                  <a:cxn ang="0">
                    <a:pos x="T6" y="T7"/>
                  </a:cxn>
                  <a:cxn ang="0">
                    <a:pos x="T8" y="T9"/>
                  </a:cxn>
                </a:cxnLst>
                <a:rect l="0" t="0" r="r" b="b"/>
                <a:pathLst>
                  <a:path w="21" h="32">
                    <a:moveTo>
                      <a:pt x="6" y="32"/>
                    </a:moveTo>
                    <a:cubicBezTo>
                      <a:pt x="10" y="28"/>
                      <a:pt x="21" y="4"/>
                      <a:pt x="19" y="1"/>
                    </a:cubicBezTo>
                    <a:cubicBezTo>
                      <a:pt x="19" y="0"/>
                      <a:pt x="18" y="0"/>
                      <a:pt x="18" y="0"/>
                    </a:cubicBezTo>
                    <a:cubicBezTo>
                      <a:pt x="14" y="0"/>
                      <a:pt x="5" y="6"/>
                      <a:pt x="3" y="16"/>
                    </a:cubicBezTo>
                    <a:cubicBezTo>
                      <a:pt x="0" y="26"/>
                      <a:pt x="4" y="31"/>
                      <a:pt x="6"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2" name="Freeform 1137"/>
              <p:cNvSpPr>
                <a:spLocks/>
              </p:cNvSpPr>
              <p:nvPr/>
            </p:nvSpPr>
            <p:spPr bwMode="auto">
              <a:xfrm>
                <a:off x="4573" y="2218"/>
                <a:ext cx="48" cy="44"/>
              </a:xfrm>
              <a:custGeom>
                <a:avLst/>
                <a:gdLst>
                  <a:gd name="T0" fmla="*/ 43 w 51"/>
                  <a:gd name="T1" fmla="*/ 0 h 46"/>
                  <a:gd name="T2" fmla="*/ 41 w 51"/>
                  <a:gd name="T3" fmla="*/ 1 h 46"/>
                  <a:gd name="T4" fmla="*/ 41 w 51"/>
                  <a:gd name="T5" fmla="*/ 2 h 46"/>
                  <a:gd name="T6" fmla="*/ 42 w 51"/>
                  <a:gd name="T7" fmla="*/ 6 h 46"/>
                  <a:gd name="T8" fmla="*/ 38 w 51"/>
                  <a:gd name="T9" fmla="*/ 8 h 46"/>
                  <a:gd name="T10" fmla="*/ 35 w 51"/>
                  <a:gd name="T11" fmla="*/ 9 h 46"/>
                  <a:gd name="T12" fmla="*/ 30 w 51"/>
                  <a:gd name="T13" fmla="*/ 14 h 46"/>
                  <a:gd name="T14" fmla="*/ 29 w 51"/>
                  <a:gd name="T15" fmla="*/ 14 h 46"/>
                  <a:gd name="T16" fmla="*/ 28 w 51"/>
                  <a:gd name="T17" fmla="*/ 17 h 46"/>
                  <a:gd name="T18" fmla="*/ 25 w 51"/>
                  <a:gd name="T19" fmla="*/ 18 h 46"/>
                  <a:gd name="T20" fmla="*/ 16 w 51"/>
                  <a:gd name="T21" fmla="*/ 13 h 46"/>
                  <a:gd name="T22" fmla="*/ 11 w 51"/>
                  <a:gd name="T23" fmla="*/ 16 h 46"/>
                  <a:gd name="T24" fmla="*/ 4 w 51"/>
                  <a:gd name="T25" fmla="*/ 21 h 46"/>
                  <a:gd name="T26" fmla="*/ 1 w 51"/>
                  <a:gd name="T27" fmla="*/ 25 h 46"/>
                  <a:gd name="T28" fmla="*/ 0 w 51"/>
                  <a:gd name="T29" fmla="*/ 29 h 46"/>
                  <a:gd name="T30" fmla="*/ 3 w 51"/>
                  <a:gd name="T31" fmla="*/ 27 h 46"/>
                  <a:gd name="T32" fmla="*/ 9 w 51"/>
                  <a:gd name="T33" fmla="*/ 24 h 46"/>
                  <a:gd name="T34" fmla="*/ 10 w 51"/>
                  <a:gd name="T35" fmla="*/ 24 h 46"/>
                  <a:gd name="T36" fmla="*/ 11 w 51"/>
                  <a:gd name="T37" fmla="*/ 23 h 46"/>
                  <a:gd name="T38" fmla="*/ 16 w 51"/>
                  <a:gd name="T39" fmla="*/ 20 h 46"/>
                  <a:gd name="T40" fmla="*/ 18 w 51"/>
                  <a:gd name="T41" fmla="*/ 21 h 46"/>
                  <a:gd name="T42" fmla="*/ 23 w 51"/>
                  <a:gd name="T43" fmla="*/ 31 h 46"/>
                  <a:gd name="T44" fmla="*/ 27 w 51"/>
                  <a:gd name="T45" fmla="*/ 40 h 46"/>
                  <a:gd name="T46" fmla="*/ 36 w 51"/>
                  <a:gd name="T47" fmla="*/ 44 h 46"/>
                  <a:gd name="T48" fmla="*/ 38 w 51"/>
                  <a:gd name="T49" fmla="*/ 46 h 46"/>
                  <a:gd name="T50" fmla="*/ 37 w 51"/>
                  <a:gd name="T51" fmla="*/ 40 h 46"/>
                  <a:gd name="T52" fmla="*/ 36 w 51"/>
                  <a:gd name="T53" fmla="*/ 33 h 46"/>
                  <a:gd name="T54" fmla="*/ 43 w 51"/>
                  <a:gd name="T55" fmla="*/ 29 h 46"/>
                  <a:gd name="T56" fmla="*/ 49 w 51"/>
                  <a:gd name="T57" fmla="*/ 27 h 46"/>
                  <a:gd name="T58" fmla="*/ 48 w 51"/>
                  <a:gd name="T59" fmla="*/ 15 h 46"/>
                  <a:gd name="T60" fmla="*/ 46 w 51"/>
                  <a:gd name="T61" fmla="*/ 4 h 46"/>
                  <a:gd name="T62" fmla="*/ 43 w 51"/>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6">
                    <a:moveTo>
                      <a:pt x="43" y="0"/>
                    </a:moveTo>
                    <a:cubicBezTo>
                      <a:pt x="42" y="0"/>
                      <a:pt x="41" y="1"/>
                      <a:pt x="41" y="1"/>
                    </a:cubicBezTo>
                    <a:cubicBezTo>
                      <a:pt x="41" y="1"/>
                      <a:pt x="41" y="2"/>
                      <a:pt x="41" y="2"/>
                    </a:cubicBezTo>
                    <a:cubicBezTo>
                      <a:pt x="42" y="3"/>
                      <a:pt x="43" y="4"/>
                      <a:pt x="42" y="6"/>
                    </a:cubicBezTo>
                    <a:cubicBezTo>
                      <a:pt x="41" y="7"/>
                      <a:pt x="40" y="8"/>
                      <a:pt x="38" y="8"/>
                    </a:cubicBezTo>
                    <a:cubicBezTo>
                      <a:pt x="36" y="8"/>
                      <a:pt x="35" y="8"/>
                      <a:pt x="35" y="9"/>
                    </a:cubicBezTo>
                    <a:cubicBezTo>
                      <a:pt x="35" y="13"/>
                      <a:pt x="31" y="14"/>
                      <a:pt x="30" y="14"/>
                    </a:cubicBezTo>
                    <a:cubicBezTo>
                      <a:pt x="29" y="14"/>
                      <a:pt x="29" y="14"/>
                      <a:pt x="29" y="14"/>
                    </a:cubicBezTo>
                    <a:cubicBezTo>
                      <a:pt x="29" y="15"/>
                      <a:pt x="28" y="16"/>
                      <a:pt x="28" y="17"/>
                    </a:cubicBezTo>
                    <a:cubicBezTo>
                      <a:pt x="27" y="17"/>
                      <a:pt x="27" y="18"/>
                      <a:pt x="25" y="18"/>
                    </a:cubicBezTo>
                    <a:cubicBezTo>
                      <a:pt x="22" y="18"/>
                      <a:pt x="17" y="14"/>
                      <a:pt x="16" y="13"/>
                    </a:cubicBezTo>
                    <a:cubicBezTo>
                      <a:pt x="15" y="13"/>
                      <a:pt x="13" y="15"/>
                      <a:pt x="11" y="16"/>
                    </a:cubicBezTo>
                    <a:cubicBezTo>
                      <a:pt x="9" y="18"/>
                      <a:pt x="7" y="20"/>
                      <a:pt x="4" y="21"/>
                    </a:cubicBezTo>
                    <a:cubicBezTo>
                      <a:pt x="3" y="21"/>
                      <a:pt x="2" y="23"/>
                      <a:pt x="1" y="25"/>
                    </a:cubicBezTo>
                    <a:cubicBezTo>
                      <a:pt x="0" y="26"/>
                      <a:pt x="0" y="28"/>
                      <a:pt x="0" y="29"/>
                    </a:cubicBezTo>
                    <a:cubicBezTo>
                      <a:pt x="1" y="28"/>
                      <a:pt x="2" y="28"/>
                      <a:pt x="3" y="27"/>
                    </a:cubicBezTo>
                    <a:cubicBezTo>
                      <a:pt x="5" y="25"/>
                      <a:pt x="6" y="24"/>
                      <a:pt x="9" y="24"/>
                    </a:cubicBezTo>
                    <a:cubicBezTo>
                      <a:pt x="10" y="24"/>
                      <a:pt x="10" y="24"/>
                      <a:pt x="10" y="24"/>
                    </a:cubicBezTo>
                    <a:cubicBezTo>
                      <a:pt x="10" y="24"/>
                      <a:pt x="11" y="23"/>
                      <a:pt x="11" y="23"/>
                    </a:cubicBezTo>
                    <a:cubicBezTo>
                      <a:pt x="12" y="22"/>
                      <a:pt x="13" y="20"/>
                      <a:pt x="16" y="20"/>
                    </a:cubicBezTo>
                    <a:cubicBezTo>
                      <a:pt x="17" y="20"/>
                      <a:pt x="17" y="20"/>
                      <a:pt x="18" y="21"/>
                    </a:cubicBezTo>
                    <a:cubicBezTo>
                      <a:pt x="22" y="21"/>
                      <a:pt x="23" y="26"/>
                      <a:pt x="23" y="31"/>
                    </a:cubicBezTo>
                    <a:cubicBezTo>
                      <a:pt x="24" y="36"/>
                      <a:pt x="25" y="40"/>
                      <a:pt x="27" y="40"/>
                    </a:cubicBezTo>
                    <a:cubicBezTo>
                      <a:pt x="32" y="41"/>
                      <a:pt x="35" y="43"/>
                      <a:pt x="36" y="44"/>
                    </a:cubicBezTo>
                    <a:cubicBezTo>
                      <a:pt x="37" y="45"/>
                      <a:pt x="38" y="46"/>
                      <a:pt x="38" y="46"/>
                    </a:cubicBezTo>
                    <a:cubicBezTo>
                      <a:pt x="38" y="45"/>
                      <a:pt x="38" y="42"/>
                      <a:pt x="37" y="40"/>
                    </a:cubicBezTo>
                    <a:cubicBezTo>
                      <a:pt x="37" y="37"/>
                      <a:pt x="36" y="35"/>
                      <a:pt x="36" y="33"/>
                    </a:cubicBezTo>
                    <a:cubicBezTo>
                      <a:pt x="37" y="30"/>
                      <a:pt x="40" y="30"/>
                      <a:pt x="43" y="29"/>
                    </a:cubicBezTo>
                    <a:cubicBezTo>
                      <a:pt x="45" y="29"/>
                      <a:pt x="47" y="29"/>
                      <a:pt x="49" y="27"/>
                    </a:cubicBezTo>
                    <a:cubicBezTo>
                      <a:pt x="51" y="25"/>
                      <a:pt x="49" y="20"/>
                      <a:pt x="48" y="15"/>
                    </a:cubicBezTo>
                    <a:cubicBezTo>
                      <a:pt x="47" y="11"/>
                      <a:pt x="46" y="7"/>
                      <a:pt x="46" y="4"/>
                    </a:cubicBezTo>
                    <a:cubicBezTo>
                      <a:pt x="46" y="1"/>
                      <a:pt x="44" y="0"/>
                      <a:pt x="4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3" name="Freeform 1138"/>
              <p:cNvSpPr>
                <a:spLocks/>
              </p:cNvSpPr>
              <p:nvPr/>
            </p:nvSpPr>
            <p:spPr bwMode="auto">
              <a:xfrm>
                <a:off x="4551" y="2121"/>
                <a:ext cx="25" cy="49"/>
              </a:xfrm>
              <a:custGeom>
                <a:avLst/>
                <a:gdLst>
                  <a:gd name="T0" fmla="*/ 6 w 26"/>
                  <a:gd name="T1" fmla="*/ 40 h 51"/>
                  <a:gd name="T2" fmla="*/ 6 w 26"/>
                  <a:gd name="T3" fmla="*/ 49 h 51"/>
                  <a:gd name="T4" fmla="*/ 6 w 26"/>
                  <a:gd name="T5" fmla="*/ 50 h 51"/>
                  <a:gd name="T6" fmla="*/ 9 w 26"/>
                  <a:gd name="T7" fmla="*/ 51 h 51"/>
                  <a:gd name="T8" fmla="*/ 15 w 26"/>
                  <a:gd name="T9" fmla="*/ 50 h 51"/>
                  <a:gd name="T10" fmla="*/ 18 w 26"/>
                  <a:gd name="T11" fmla="*/ 49 h 51"/>
                  <a:gd name="T12" fmla="*/ 18 w 26"/>
                  <a:gd name="T13" fmla="*/ 46 h 51"/>
                  <a:gd name="T14" fmla="*/ 16 w 26"/>
                  <a:gd name="T15" fmla="*/ 40 h 51"/>
                  <a:gd name="T16" fmla="*/ 22 w 26"/>
                  <a:gd name="T17" fmla="*/ 24 h 51"/>
                  <a:gd name="T18" fmla="*/ 24 w 26"/>
                  <a:gd name="T19" fmla="*/ 22 h 51"/>
                  <a:gd name="T20" fmla="*/ 24 w 26"/>
                  <a:gd name="T21" fmla="*/ 11 h 51"/>
                  <a:gd name="T22" fmla="*/ 22 w 26"/>
                  <a:gd name="T23" fmla="*/ 4 h 51"/>
                  <a:gd name="T24" fmla="*/ 23 w 26"/>
                  <a:gd name="T25" fmla="*/ 3 h 51"/>
                  <a:gd name="T26" fmla="*/ 16 w 26"/>
                  <a:gd name="T27" fmla="*/ 2 h 51"/>
                  <a:gd name="T28" fmla="*/ 7 w 26"/>
                  <a:gd name="T29" fmla="*/ 1 h 51"/>
                  <a:gd name="T30" fmla="*/ 6 w 26"/>
                  <a:gd name="T31" fmla="*/ 16 h 51"/>
                  <a:gd name="T32" fmla="*/ 5 w 26"/>
                  <a:gd name="T33" fmla="*/ 27 h 51"/>
                  <a:gd name="T34" fmla="*/ 0 w 26"/>
                  <a:gd name="T35" fmla="*/ 27 h 51"/>
                  <a:gd name="T36" fmla="*/ 2 w 26"/>
                  <a:gd name="T37" fmla="*/ 38 h 51"/>
                  <a:gd name="T38" fmla="*/ 6 w 26"/>
                  <a:gd name="T3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1">
                    <a:moveTo>
                      <a:pt x="6" y="40"/>
                    </a:moveTo>
                    <a:cubicBezTo>
                      <a:pt x="7" y="42"/>
                      <a:pt x="7" y="45"/>
                      <a:pt x="6" y="49"/>
                    </a:cubicBezTo>
                    <a:cubicBezTo>
                      <a:pt x="6" y="49"/>
                      <a:pt x="6" y="50"/>
                      <a:pt x="6" y="50"/>
                    </a:cubicBezTo>
                    <a:cubicBezTo>
                      <a:pt x="7" y="51"/>
                      <a:pt x="8" y="51"/>
                      <a:pt x="9" y="51"/>
                    </a:cubicBezTo>
                    <a:cubicBezTo>
                      <a:pt x="11" y="51"/>
                      <a:pt x="13" y="51"/>
                      <a:pt x="15" y="50"/>
                    </a:cubicBezTo>
                    <a:cubicBezTo>
                      <a:pt x="16" y="50"/>
                      <a:pt x="17" y="49"/>
                      <a:pt x="18" y="49"/>
                    </a:cubicBezTo>
                    <a:cubicBezTo>
                      <a:pt x="18" y="48"/>
                      <a:pt x="18" y="47"/>
                      <a:pt x="18" y="46"/>
                    </a:cubicBezTo>
                    <a:cubicBezTo>
                      <a:pt x="17" y="44"/>
                      <a:pt x="17" y="42"/>
                      <a:pt x="16" y="40"/>
                    </a:cubicBezTo>
                    <a:cubicBezTo>
                      <a:pt x="11" y="35"/>
                      <a:pt x="17" y="29"/>
                      <a:pt x="22" y="24"/>
                    </a:cubicBezTo>
                    <a:cubicBezTo>
                      <a:pt x="22" y="23"/>
                      <a:pt x="23" y="22"/>
                      <a:pt x="24" y="22"/>
                    </a:cubicBezTo>
                    <a:cubicBezTo>
                      <a:pt x="26" y="19"/>
                      <a:pt x="25" y="15"/>
                      <a:pt x="24" y="11"/>
                    </a:cubicBezTo>
                    <a:cubicBezTo>
                      <a:pt x="23" y="8"/>
                      <a:pt x="22" y="6"/>
                      <a:pt x="22" y="4"/>
                    </a:cubicBezTo>
                    <a:cubicBezTo>
                      <a:pt x="23" y="4"/>
                      <a:pt x="23" y="3"/>
                      <a:pt x="23" y="3"/>
                    </a:cubicBezTo>
                    <a:cubicBezTo>
                      <a:pt x="21" y="3"/>
                      <a:pt x="19" y="3"/>
                      <a:pt x="16" y="2"/>
                    </a:cubicBezTo>
                    <a:cubicBezTo>
                      <a:pt x="13" y="1"/>
                      <a:pt x="9" y="0"/>
                      <a:pt x="7" y="1"/>
                    </a:cubicBezTo>
                    <a:cubicBezTo>
                      <a:pt x="6" y="2"/>
                      <a:pt x="6" y="12"/>
                      <a:pt x="6" y="16"/>
                    </a:cubicBezTo>
                    <a:cubicBezTo>
                      <a:pt x="6" y="23"/>
                      <a:pt x="7" y="26"/>
                      <a:pt x="5" y="27"/>
                    </a:cubicBezTo>
                    <a:cubicBezTo>
                      <a:pt x="4" y="28"/>
                      <a:pt x="1" y="28"/>
                      <a:pt x="0" y="27"/>
                    </a:cubicBezTo>
                    <a:cubicBezTo>
                      <a:pt x="0" y="30"/>
                      <a:pt x="1" y="36"/>
                      <a:pt x="2" y="38"/>
                    </a:cubicBezTo>
                    <a:cubicBezTo>
                      <a:pt x="3" y="38"/>
                      <a:pt x="5" y="39"/>
                      <a:pt x="6"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4" name="Freeform 1139"/>
              <p:cNvSpPr>
                <a:spLocks/>
              </p:cNvSpPr>
              <p:nvPr/>
            </p:nvSpPr>
            <p:spPr bwMode="auto">
              <a:xfrm>
                <a:off x="4572" y="2169"/>
                <a:ext cx="38" cy="41"/>
              </a:xfrm>
              <a:custGeom>
                <a:avLst/>
                <a:gdLst>
                  <a:gd name="T0" fmla="*/ 4 w 40"/>
                  <a:gd name="T1" fmla="*/ 3 h 43"/>
                  <a:gd name="T2" fmla="*/ 19 w 40"/>
                  <a:gd name="T3" fmla="*/ 11 h 43"/>
                  <a:gd name="T4" fmla="*/ 20 w 40"/>
                  <a:gd name="T5" fmla="*/ 16 h 43"/>
                  <a:gd name="T6" fmla="*/ 20 w 40"/>
                  <a:gd name="T7" fmla="*/ 23 h 43"/>
                  <a:gd name="T8" fmla="*/ 23 w 40"/>
                  <a:gd name="T9" fmla="*/ 22 h 43"/>
                  <a:gd name="T10" fmla="*/ 28 w 40"/>
                  <a:gd name="T11" fmla="*/ 25 h 43"/>
                  <a:gd name="T12" fmla="*/ 27 w 40"/>
                  <a:gd name="T13" fmla="*/ 31 h 43"/>
                  <a:gd name="T14" fmla="*/ 30 w 40"/>
                  <a:gd name="T15" fmla="*/ 37 h 43"/>
                  <a:gd name="T16" fmla="*/ 33 w 40"/>
                  <a:gd name="T17" fmla="*/ 43 h 43"/>
                  <a:gd name="T18" fmla="*/ 33 w 40"/>
                  <a:gd name="T19" fmla="*/ 42 h 43"/>
                  <a:gd name="T20" fmla="*/ 37 w 40"/>
                  <a:gd name="T21" fmla="*/ 34 h 43"/>
                  <a:gd name="T22" fmla="*/ 39 w 40"/>
                  <a:gd name="T23" fmla="*/ 33 h 43"/>
                  <a:gd name="T24" fmla="*/ 37 w 40"/>
                  <a:gd name="T25" fmla="*/ 26 h 43"/>
                  <a:gd name="T26" fmla="*/ 35 w 40"/>
                  <a:gd name="T27" fmla="*/ 22 h 43"/>
                  <a:gd name="T28" fmla="*/ 29 w 40"/>
                  <a:gd name="T29" fmla="*/ 18 h 43"/>
                  <a:gd name="T30" fmla="*/ 22 w 40"/>
                  <a:gd name="T31" fmla="*/ 12 h 43"/>
                  <a:gd name="T32" fmla="*/ 19 w 40"/>
                  <a:gd name="T33" fmla="*/ 7 h 43"/>
                  <a:gd name="T34" fmla="*/ 15 w 40"/>
                  <a:gd name="T35" fmla="*/ 2 h 43"/>
                  <a:gd name="T36" fmla="*/ 7 w 40"/>
                  <a:gd name="T37" fmla="*/ 0 h 43"/>
                  <a:gd name="T38" fmla="*/ 2 w 40"/>
                  <a:gd name="T39" fmla="*/ 1 h 43"/>
                  <a:gd name="T40" fmla="*/ 0 w 40"/>
                  <a:gd name="T41" fmla="*/ 2 h 43"/>
                  <a:gd name="T42" fmla="*/ 1 w 40"/>
                  <a:gd name="T43" fmla="*/ 2 h 43"/>
                  <a:gd name="T44" fmla="*/ 4 w 40"/>
                  <a:gd name="T4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4" y="3"/>
                    </a:moveTo>
                    <a:cubicBezTo>
                      <a:pt x="9" y="2"/>
                      <a:pt x="16" y="7"/>
                      <a:pt x="19" y="11"/>
                    </a:cubicBezTo>
                    <a:cubicBezTo>
                      <a:pt x="20" y="13"/>
                      <a:pt x="20" y="15"/>
                      <a:pt x="20" y="16"/>
                    </a:cubicBezTo>
                    <a:cubicBezTo>
                      <a:pt x="19" y="18"/>
                      <a:pt x="19" y="22"/>
                      <a:pt x="20" y="23"/>
                    </a:cubicBezTo>
                    <a:cubicBezTo>
                      <a:pt x="21" y="23"/>
                      <a:pt x="22" y="22"/>
                      <a:pt x="23" y="22"/>
                    </a:cubicBezTo>
                    <a:cubicBezTo>
                      <a:pt x="25" y="22"/>
                      <a:pt x="27" y="23"/>
                      <a:pt x="28" y="25"/>
                    </a:cubicBezTo>
                    <a:cubicBezTo>
                      <a:pt x="29" y="27"/>
                      <a:pt x="29" y="29"/>
                      <a:pt x="27" y="31"/>
                    </a:cubicBezTo>
                    <a:cubicBezTo>
                      <a:pt x="27" y="33"/>
                      <a:pt x="27" y="34"/>
                      <a:pt x="30" y="37"/>
                    </a:cubicBezTo>
                    <a:cubicBezTo>
                      <a:pt x="31" y="39"/>
                      <a:pt x="32" y="41"/>
                      <a:pt x="33" y="43"/>
                    </a:cubicBezTo>
                    <a:cubicBezTo>
                      <a:pt x="33" y="42"/>
                      <a:pt x="33" y="42"/>
                      <a:pt x="33" y="42"/>
                    </a:cubicBezTo>
                    <a:cubicBezTo>
                      <a:pt x="32" y="37"/>
                      <a:pt x="34" y="36"/>
                      <a:pt x="37" y="34"/>
                    </a:cubicBezTo>
                    <a:cubicBezTo>
                      <a:pt x="37" y="34"/>
                      <a:pt x="38" y="34"/>
                      <a:pt x="39" y="33"/>
                    </a:cubicBezTo>
                    <a:cubicBezTo>
                      <a:pt x="40" y="32"/>
                      <a:pt x="40" y="31"/>
                      <a:pt x="37" y="26"/>
                    </a:cubicBezTo>
                    <a:cubicBezTo>
                      <a:pt x="37" y="24"/>
                      <a:pt x="36" y="23"/>
                      <a:pt x="35" y="22"/>
                    </a:cubicBezTo>
                    <a:cubicBezTo>
                      <a:pt x="34" y="20"/>
                      <a:pt x="32" y="19"/>
                      <a:pt x="29" y="18"/>
                    </a:cubicBezTo>
                    <a:cubicBezTo>
                      <a:pt x="26" y="17"/>
                      <a:pt x="22" y="16"/>
                      <a:pt x="22" y="12"/>
                    </a:cubicBezTo>
                    <a:cubicBezTo>
                      <a:pt x="22" y="10"/>
                      <a:pt x="21" y="9"/>
                      <a:pt x="19" y="7"/>
                    </a:cubicBezTo>
                    <a:cubicBezTo>
                      <a:pt x="17" y="6"/>
                      <a:pt x="15" y="4"/>
                      <a:pt x="15" y="2"/>
                    </a:cubicBezTo>
                    <a:cubicBezTo>
                      <a:pt x="14" y="2"/>
                      <a:pt x="11" y="0"/>
                      <a:pt x="7" y="0"/>
                    </a:cubicBezTo>
                    <a:cubicBezTo>
                      <a:pt x="5" y="0"/>
                      <a:pt x="3" y="0"/>
                      <a:pt x="2" y="1"/>
                    </a:cubicBezTo>
                    <a:cubicBezTo>
                      <a:pt x="1" y="1"/>
                      <a:pt x="1" y="2"/>
                      <a:pt x="0" y="2"/>
                    </a:cubicBezTo>
                    <a:cubicBezTo>
                      <a:pt x="0" y="2"/>
                      <a:pt x="1" y="2"/>
                      <a:pt x="1" y="2"/>
                    </a:cubicBezTo>
                    <a:cubicBezTo>
                      <a:pt x="1" y="3"/>
                      <a:pt x="2" y="4"/>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5" name="Freeform 1140"/>
              <p:cNvSpPr>
                <a:spLocks/>
              </p:cNvSpPr>
              <p:nvPr/>
            </p:nvSpPr>
            <p:spPr bwMode="auto">
              <a:xfrm>
                <a:off x="4571" y="2195"/>
                <a:ext cx="20" cy="28"/>
              </a:xfrm>
              <a:custGeom>
                <a:avLst/>
                <a:gdLst>
                  <a:gd name="T0" fmla="*/ 19 w 21"/>
                  <a:gd name="T1" fmla="*/ 15 h 30"/>
                  <a:gd name="T2" fmla="*/ 18 w 21"/>
                  <a:gd name="T3" fmla="*/ 15 h 30"/>
                  <a:gd name="T4" fmla="*/ 17 w 21"/>
                  <a:gd name="T5" fmla="*/ 14 h 30"/>
                  <a:gd name="T6" fmla="*/ 17 w 21"/>
                  <a:gd name="T7" fmla="*/ 11 h 30"/>
                  <a:gd name="T8" fmla="*/ 15 w 21"/>
                  <a:gd name="T9" fmla="*/ 8 h 30"/>
                  <a:gd name="T10" fmla="*/ 2 w 21"/>
                  <a:gd name="T11" fmla="*/ 0 h 30"/>
                  <a:gd name="T12" fmla="*/ 1 w 21"/>
                  <a:gd name="T13" fmla="*/ 3 h 30"/>
                  <a:gd name="T14" fmla="*/ 2 w 21"/>
                  <a:gd name="T15" fmla="*/ 12 h 30"/>
                  <a:gd name="T16" fmla="*/ 3 w 21"/>
                  <a:gd name="T17" fmla="*/ 11 h 30"/>
                  <a:gd name="T18" fmla="*/ 6 w 21"/>
                  <a:gd name="T19" fmla="*/ 10 h 30"/>
                  <a:gd name="T20" fmla="*/ 9 w 21"/>
                  <a:gd name="T21" fmla="*/ 8 h 30"/>
                  <a:gd name="T22" fmla="*/ 11 w 21"/>
                  <a:gd name="T23" fmla="*/ 10 h 30"/>
                  <a:gd name="T24" fmla="*/ 11 w 21"/>
                  <a:gd name="T25" fmla="*/ 21 h 30"/>
                  <a:gd name="T26" fmla="*/ 10 w 21"/>
                  <a:gd name="T27" fmla="*/ 27 h 30"/>
                  <a:gd name="T28" fmla="*/ 11 w 21"/>
                  <a:gd name="T29" fmla="*/ 30 h 30"/>
                  <a:gd name="T30" fmla="*/ 12 w 21"/>
                  <a:gd name="T31" fmla="*/ 30 h 30"/>
                  <a:gd name="T32" fmla="*/ 15 w 21"/>
                  <a:gd name="T33" fmla="*/ 27 h 30"/>
                  <a:gd name="T34" fmla="*/ 21 w 21"/>
                  <a:gd name="T35" fmla="*/ 15 h 30"/>
                  <a:gd name="T36" fmla="*/ 21 w 21"/>
                  <a:gd name="T37" fmla="*/ 15 h 30"/>
                  <a:gd name="T38" fmla="*/ 19 w 21"/>
                  <a:gd name="T3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0">
                    <a:moveTo>
                      <a:pt x="19" y="15"/>
                    </a:moveTo>
                    <a:cubicBezTo>
                      <a:pt x="18" y="15"/>
                      <a:pt x="18" y="15"/>
                      <a:pt x="18" y="15"/>
                    </a:cubicBezTo>
                    <a:cubicBezTo>
                      <a:pt x="17" y="14"/>
                      <a:pt x="17" y="14"/>
                      <a:pt x="17" y="14"/>
                    </a:cubicBezTo>
                    <a:cubicBezTo>
                      <a:pt x="16" y="13"/>
                      <a:pt x="17" y="12"/>
                      <a:pt x="17" y="11"/>
                    </a:cubicBezTo>
                    <a:cubicBezTo>
                      <a:pt x="17" y="11"/>
                      <a:pt x="16" y="10"/>
                      <a:pt x="15" y="8"/>
                    </a:cubicBezTo>
                    <a:cubicBezTo>
                      <a:pt x="11" y="4"/>
                      <a:pt x="5" y="0"/>
                      <a:pt x="2" y="0"/>
                    </a:cubicBezTo>
                    <a:cubicBezTo>
                      <a:pt x="2" y="0"/>
                      <a:pt x="1" y="1"/>
                      <a:pt x="1" y="3"/>
                    </a:cubicBezTo>
                    <a:cubicBezTo>
                      <a:pt x="0" y="7"/>
                      <a:pt x="1" y="11"/>
                      <a:pt x="2" y="12"/>
                    </a:cubicBezTo>
                    <a:cubicBezTo>
                      <a:pt x="2" y="12"/>
                      <a:pt x="3" y="11"/>
                      <a:pt x="3" y="11"/>
                    </a:cubicBezTo>
                    <a:cubicBezTo>
                      <a:pt x="6" y="11"/>
                      <a:pt x="6" y="11"/>
                      <a:pt x="6" y="10"/>
                    </a:cubicBezTo>
                    <a:cubicBezTo>
                      <a:pt x="7" y="8"/>
                      <a:pt x="8" y="8"/>
                      <a:pt x="9" y="8"/>
                    </a:cubicBezTo>
                    <a:cubicBezTo>
                      <a:pt x="10" y="8"/>
                      <a:pt x="11" y="9"/>
                      <a:pt x="11" y="10"/>
                    </a:cubicBezTo>
                    <a:cubicBezTo>
                      <a:pt x="12" y="12"/>
                      <a:pt x="14" y="18"/>
                      <a:pt x="11" y="21"/>
                    </a:cubicBezTo>
                    <a:cubicBezTo>
                      <a:pt x="9" y="22"/>
                      <a:pt x="9" y="25"/>
                      <a:pt x="10" y="27"/>
                    </a:cubicBezTo>
                    <a:cubicBezTo>
                      <a:pt x="10" y="29"/>
                      <a:pt x="11" y="29"/>
                      <a:pt x="11" y="30"/>
                    </a:cubicBezTo>
                    <a:cubicBezTo>
                      <a:pt x="12" y="30"/>
                      <a:pt x="12" y="30"/>
                      <a:pt x="12" y="30"/>
                    </a:cubicBezTo>
                    <a:cubicBezTo>
                      <a:pt x="12" y="30"/>
                      <a:pt x="13" y="29"/>
                      <a:pt x="15" y="27"/>
                    </a:cubicBezTo>
                    <a:cubicBezTo>
                      <a:pt x="18" y="23"/>
                      <a:pt x="21" y="17"/>
                      <a:pt x="21" y="15"/>
                    </a:cubicBezTo>
                    <a:cubicBezTo>
                      <a:pt x="21" y="15"/>
                      <a:pt x="21" y="15"/>
                      <a:pt x="21" y="15"/>
                    </a:cubicBezTo>
                    <a:cubicBezTo>
                      <a:pt x="20" y="15"/>
                      <a:pt x="20" y="15"/>
                      <a:pt x="19"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6" name="Freeform 1141"/>
              <p:cNvSpPr>
                <a:spLocks/>
              </p:cNvSpPr>
              <p:nvPr/>
            </p:nvSpPr>
            <p:spPr bwMode="auto">
              <a:xfrm>
                <a:off x="4129" y="2220"/>
                <a:ext cx="20" cy="37"/>
              </a:xfrm>
              <a:custGeom>
                <a:avLst/>
                <a:gdLst>
                  <a:gd name="T0" fmla="*/ 4 w 20"/>
                  <a:gd name="T1" fmla="*/ 0 h 39"/>
                  <a:gd name="T2" fmla="*/ 3 w 20"/>
                  <a:gd name="T3" fmla="*/ 4 h 39"/>
                  <a:gd name="T4" fmla="*/ 1 w 20"/>
                  <a:gd name="T5" fmla="*/ 9 h 39"/>
                  <a:gd name="T6" fmla="*/ 1 w 20"/>
                  <a:gd name="T7" fmla="*/ 23 h 39"/>
                  <a:gd name="T8" fmla="*/ 1 w 20"/>
                  <a:gd name="T9" fmla="*/ 26 h 39"/>
                  <a:gd name="T10" fmla="*/ 5 w 20"/>
                  <a:gd name="T11" fmla="*/ 38 h 39"/>
                  <a:gd name="T12" fmla="*/ 8 w 20"/>
                  <a:gd name="T13" fmla="*/ 39 h 39"/>
                  <a:gd name="T14" fmla="*/ 20 w 20"/>
                  <a:gd name="T15" fmla="*/ 24 h 39"/>
                  <a:gd name="T16" fmla="*/ 4 w 2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4" y="0"/>
                    </a:moveTo>
                    <a:cubicBezTo>
                      <a:pt x="3" y="0"/>
                      <a:pt x="3" y="2"/>
                      <a:pt x="3" y="4"/>
                    </a:cubicBezTo>
                    <a:cubicBezTo>
                      <a:pt x="2" y="5"/>
                      <a:pt x="2" y="7"/>
                      <a:pt x="1" y="9"/>
                    </a:cubicBezTo>
                    <a:cubicBezTo>
                      <a:pt x="0" y="13"/>
                      <a:pt x="0" y="17"/>
                      <a:pt x="1" y="23"/>
                    </a:cubicBezTo>
                    <a:cubicBezTo>
                      <a:pt x="1" y="24"/>
                      <a:pt x="1" y="25"/>
                      <a:pt x="1" y="26"/>
                    </a:cubicBezTo>
                    <a:cubicBezTo>
                      <a:pt x="1" y="31"/>
                      <a:pt x="2" y="36"/>
                      <a:pt x="5" y="38"/>
                    </a:cubicBezTo>
                    <a:cubicBezTo>
                      <a:pt x="6" y="39"/>
                      <a:pt x="7" y="39"/>
                      <a:pt x="8" y="39"/>
                    </a:cubicBezTo>
                    <a:cubicBezTo>
                      <a:pt x="12" y="39"/>
                      <a:pt x="19" y="31"/>
                      <a:pt x="20" y="24"/>
                    </a:cubicBezTo>
                    <a:cubicBezTo>
                      <a:pt x="20" y="16"/>
                      <a:pt x="7" y="2"/>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7" name="Freeform 1142"/>
              <p:cNvSpPr>
                <a:spLocks noEditPoints="1"/>
              </p:cNvSpPr>
              <p:nvPr/>
            </p:nvSpPr>
            <p:spPr bwMode="auto">
              <a:xfrm>
                <a:off x="3770" y="1652"/>
                <a:ext cx="434" cy="200"/>
              </a:xfrm>
              <a:custGeom>
                <a:avLst/>
                <a:gdLst>
                  <a:gd name="T0" fmla="*/ 74 w 454"/>
                  <a:gd name="T1" fmla="*/ 126 h 209"/>
                  <a:gd name="T2" fmla="*/ 61 w 454"/>
                  <a:gd name="T3" fmla="*/ 149 h 209"/>
                  <a:gd name="T4" fmla="*/ 42 w 454"/>
                  <a:gd name="T5" fmla="*/ 160 h 209"/>
                  <a:gd name="T6" fmla="*/ 63 w 454"/>
                  <a:gd name="T7" fmla="*/ 181 h 209"/>
                  <a:gd name="T8" fmla="*/ 70 w 454"/>
                  <a:gd name="T9" fmla="*/ 194 h 209"/>
                  <a:gd name="T10" fmla="*/ 70 w 454"/>
                  <a:gd name="T11" fmla="*/ 190 h 209"/>
                  <a:gd name="T12" fmla="*/ 134 w 454"/>
                  <a:gd name="T13" fmla="*/ 140 h 209"/>
                  <a:gd name="T14" fmla="*/ 155 w 454"/>
                  <a:gd name="T15" fmla="*/ 140 h 209"/>
                  <a:gd name="T16" fmla="*/ 164 w 454"/>
                  <a:gd name="T17" fmla="*/ 159 h 209"/>
                  <a:gd name="T18" fmla="*/ 170 w 454"/>
                  <a:gd name="T19" fmla="*/ 165 h 209"/>
                  <a:gd name="T20" fmla="*/ 175 w 454"/>
                  <a:gd name="T21" fmla="*/ 171 h 209"/>
                  <a:gd name="T22" fmla="*/ 187 w 454"/>
                  <a:gd name="T23" fmla="*/ 169 h 209"/>
                  <a:gd name="T24" fmla="*/ 224 w 454"/>
                  <a:gd name="T25" fmla="*/ 186 h 209"/>
                  <a:gd name="T26" fmla="*/ 249 w 454"/>
                  <a:gd name="T27" fmla="*/ 209 h 209"/>
                  <a:gd name="T28" fmla="*/ 269 w 454"/>
                  <a:gd name="T29" fmla="*/ 196 h 209"/>
                  <a:gd name="T30" fmla="*/ 270 w 454"/>
                  <a:gd name="T31" fmla="*/ 194 h 209"/>
                  <a:gd name="T32" fmla="*/ 272 w 454"/>
                  <a:gd name="T33" fmla="*/ 191 h 209"/>
                  <a:gd name="T34" fmla="*/ 279 w 454"/>
                  <a:gd name="T35" fmla="*/ 184 h 209"/>
                  <a:gd name="T36" fmla="*/ 319 w 454"/>
                  <a:gd name="T37" fmla="*/ 176 h 209"/>
                  <a:gd name="T38" fmla="*/ 366 w 454"/>
                  <a:gd name="T39" fmla="*/ 182 h 209"/>
                  <a:gd name="T40" fmla="*/ 380 w 454"/>
                  <a:gd name="T41" fmla="*/ 186 h 209"/>
                  <a:gd name="T42" fmla="*/ 378 w 454"/>
                  <a:gd name="T43" fmla="*/ 154 h 209"/>
                  <a:gd name="T44" fmla="*/ 405 w 454"/>
                  <a:gd name="T45" fmla="*/ 147 h 209"/>
                  <a:gd name="T46" fmla="*/ 425 w 454"/>
                  <a:gd name="T47" fmla="*/ 122 h 209"/>
                  <a:gd name="T48" fmla="*/ 438 w 454"/>
                  <a:gd name="T49" fmla="*/ 111 h 209"/>
                  <a:gd name="T50" fmla="*/ 454 w 454"/>
                  <a:gd name="T51" fmla="*/ 90 h 209"/>
                  <a:gd name="T52" fmla="*/ 433 w 454"/>
                  <a:gd name="T53" fmla="*/ 82 h 209"/>
                  <a:gd name="T54" fmla="*/ 410 w 454"/>
                  <a:gd name="T55" fmla="*/ 70 h 209"/>
                  <a:gd name="T56" fmla="*/ 386 w 454"/>
                  <a:gd name="T57" fmla="*/ 66 h 209"/>
                  <a:gd name="T58" fmla="*/ 341 w 454"/>
                  <a:gd name="T59" fmla="*/ 20 h 209"/>
                  <a:gd name="T60" fmla="*/ 327 w 454"/>
                  <a:gd name="T61" fmla="*/ 22 h 209"/>
                  <a:gd name="T62" fmla="*/ 304 w 454"/>
                  <a:gd name="T63" fmla="*/ 26 h 209"/>
                  <a:gd name="T64" fmla="*/ 297 w 454"/>
                  <a:gd name="T65" fmla="*/ 21 h 209"/>
                  <a:gd name="T66" fmla="*/ 293 w 454"/>
                  <a:gd name="T67" fmla="*/ 16 h 209"/>
                  <a:gd name="T68" fmla="*/ 281 w 454"/>
                  <a:gd name="T69" fmla="*/ 12 h 209"/>
                  <a:gd name="T70" fmla="*/ 264 w 454"/>
                  <a:gd name="T71" fmla="*/ 0 h 209"/>
                  <a:gd name="T72" fmla="*/ 215 w 454"/>
                  <a:gd name="T73" fmla="*/ 13 h 209"/>
                  <a:gd name="T74" fmla="*/ 184 w 454"/>
                  <a:gd name="T75" fmla="*/ 20 h 209"/>
                  <a:gd name="T76" fmla="*/ 168 w 454"/>
                  <a:gd name="T77" fmla="*/ 21 h 209"/>
                  <a:gd name="T78" fmla="*/ 170 w 454"/>
                  <a:gd name="T79" fmla="*/ 37 h 209"/>
                  <a:gd name="T80" fmla="*/ 158 w 454"/>
                  <a:gd name="T81" fmla="*/ 52 h 209"/>
                  <a:gd name="T82" fmla="*/ 157 w 454"/>
                  <a:gd name="T83" fmla="*/ 70 h 209"/>
                  <a:gd name="T84" fmla="*/ 147 w 454"/>
                  <a:gd name="T85" fmla="*/ 72 h 209"/>
                  <a:gd name="T86" fmla="*/ 120 w 454"/>
                  <a:gd name="T87" fmla="*/ 66 h 209"/>
                  <a:gd name="T88" fmla="*/ 94 w 454"/>
                  <a:gd name="T89" fmla="*/ 68 h 209"/>
                  <a:gd name="T90" fmla="*/ 90 w 454"/>
                  <a:gd name="T91" fmla="*/ 71 h 209"/>
                  <a:gd name="T92" fmla="*/ 88 w 454"/>
                  <a:gd name="T93" fmla="*/ 69 h 209"/>
                  <a:gd name="T94" fmla="*/ 73 w 454"/>
                  <a:gd name="T95" fmla="*/ 59 h 209"/>
                  <a:gd name="T96" fmla="*/ 52 w 454"/>
                  <a:gd name="T97" fmla="*/ 57 h 209"/>
                  <a:gd name="T98" fmla="*/ 32 w 454"/>
                  <a:gd name="T99" fmla="*/ 66 h 209"/>
                  <a:gd name="T100" fmla="*/ 27 w 454"/>
                  <a:gd name="T101" fmla="*/ 79 h 209"/>
                  <a:gd name="T102" fmla="*/ 11 w 454"/>
                  <a:gd name="T103" fmla="*/ 75 h 209"/>
                  <a:gd name="T104" fmla="*/ 6 w 454"/>
                  <a:gd name="T105" fmla="*/ 90 h 209"/>
                  <a:gd name="T106" fmla="*/ 11 w 454"/>
                  <a:gd name="T107" fmla="*/ 109 h 209"/>
                  <a:gd name="T108" fmla="*/ 24 w 454"/>
                  <a:gd name="T109" fmla="*/ 128 h 209"/>
                  <a:gd name="T110" fmla="*/ 311 w 454"/>
                  <a:gd name="T111" fmla="*/ 132 h 209"/>
                  <a:gd name="T112" fmla="*/ 358 w 454"/>
                  <a:gd name="T113" fmla="*/ 135 h 209"/>
                  <a:gd name="T114" fmla="*/ 313 w 454"/>
                  <a:gd name="T115" fmla="*/ 154 h 209"/>
                  <a:gd name="T116" fmla="*/ 170 w 454"/>
                  <a:gd name="T117" fmla="*/ 13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209">
                    <a:moveTo>
                      <a:pt x="30" y="130"/>
                    </a:moveTo>
                    <a:cubicBezTo>
                      <a:pt x="35" y="126"/>
                      <a:pt x="43" y="121"/>
                      <a:pt x="51" y="121"/>
                    </a:cubicBezTo>
                    <a:cubicBezTo>
                      <a:pt x="52" y="121"/>
                      <a:pt x="54" y="122"/>
                      <a:pt x="55" y="122"/>
                    </a:cubicBezTo>
                    <a:cubicBezTo>
                      <a:pt x="58" y="123"/>
                      <a:pt x="61" y="123"/>
                      <a:pt x="63" y="123"/>
                    </a:cubicBezTo>
                    <a:cubicBezTo>
                      <a:pt x="65" y="123"/>
                      <a:pt x="65" y="123"/>
                      <a:pt x="65" y="123"/>
                    </a:cubicBezTo>
                    <a:cubicBezTo>
                      <a:pt x="68" y="123"/>
                      <a:pt x="71" y="123"/>
                      <a:pt x="74" y="126"/>
                    </a:cubicBezTo>
                    <a:cubicBezTo>
                      <a:pt x="76" y="130"/>
                      <a:pt x="76" y="134"/>
                      <a:pt x="75" y="138"/>
                    </a:cubicBezTo>
                    <a:cubicBezTo>
                      <a:pt x="75" y="140"/>
                      <a:pt x="75" y="142"/>
                      <a:pt x="75" y="143"/>
                    </a:cubicBezTo>
                    <a:cubicBezTo>
                      <a:pt x="76" y="144"/>
                      <a:pt x="76" y="146"/>
                      <a:pt x="75" y="147"/>
                    </a:cubicBezTo>
                    <a:cubicBezTo>
                      <a:pt x="74" y="148"/>
                      <a:pt x="71" y="149"/>
                      <a:pt x="67" y="149"/>
                    </a:cubicBezTo>
                    <a:cubicBezTo>
                      <a:pt x="65" y="149"/>
                      <a:pt x="64" y="149"/>
                      <a:pt x="62" y="149"/>
                    </a:cubicBezTo>
                    <a:cubicBezTo>
                      <a:pt x="62" y="149"/>
                      <a:pt x="61" y="149"/>
                      <a:pt x="61" y="149"/>
                    </a:cubicBezTo>
                    <a:cubicBezTo>
                      <a:pt x="56" y="149"/>
                      <a:pt x="52" y="150"/>
                      <a:pt x="50" y="151"/>
                    </a:cubicBezTo>
                    <a:cubicBezTo>
                      <a:pt x="51" y="152"/>
                      <a:pt x="51" y="152"/>
                      <a:pt x="51" y="152"/>
                    </a:cubicBezTo>
                    <a:cubicBezTo>
                      <a:pt x="52" y="155"/>
                      <a:pt x="53" y="158"/>
                      <a:pt x="52" y="160"/>
                    </a:cubicBezTo>
                    <a:cubicBezTo>
                      <a:pt x="51" y="162"/>
                      <a:pt x="49" y="162"/>
                      <a:pt x="46" y="160"/>
                    </a:cubicBezTo>
                    <a:cubicBezTo>
                      <a:pt x="44" y="159"/>
                      <a:pt x="42" y="159"/>
                      <a:pt x="42" y="160"/>
                    </a:cubicBezTo>
                    <a:cubicBezTo>
                      <a:pt x="42" y="160"/>
                      <a:pt x="42" y="160"/>
                      <a:pt x="42" y="160"/>
                    </a:cubicBezTo>
                    <a:cubicBezTo>
                      <a:pt x="46" y="160"/>
                      <a:pt x="52" y="165"/>
                      <a:pt x="52" y="169"/>
                    </a:cubicBezTo>
                    <a:cubicBezTo>
                      <a:pt x="52" y="174"/>
                      <a:pt x="53" y="176"/>
                      <a:pt x="53" y="176"/>
                    </a:cubicBezTo>
                    <a:cubicBezTo>
                      <a:pt x="53" y="176"/>
                      <a:pt x="54" y="176"/>
                      <a:pt x="54" y="176"/>
                    </a:cubicBezTo>
                    <a:cubicBezTo>
                      <a:pt x="56" y="176"/>
                      <a:pt x="57" y="177"/>
                      <a:pt x="58" y="179"/>
                    </a:cubicBezTo>
                    <a:cubicBezTo>
                      <a:pt x="59" y="180"/>
                      <a:pt x="60" y="181"/>
                      <a:pt x="61" y="181"/>
                    </a:cubicBezTo>
                    <a:cubicBezTo>
                      <a:pt x="62" y="181"/>
                      <a:pt x="62" y="181"/>
                      <a:pt x="63" y="181"/>
                    </a:cubicBezTo>
                    <a:cubicBezTo>
                      <a:pt x="66" y="181"/>
                      <a:pt x="69" y="182"/>
                      <a:pt x="70" y="184"/>
                    </a:cubicBezTo>
                    <a:cubicBezTo>
                      <a:pt x="70" y="185"/>
                      <a:pt x="71" y="187"/>
                      <a:pt x="68" y="190"/>
                    </a:cubicBezTo>
                    <a:cubicBezTo>
                      <a:pt x="68" y="190"/>
                      <a:pt x="67" y="192"/>
                      <a:pt x="68" y="193"/>
                    </a:cubicBezTo>
                    <a:cubicBezTo>
                      <a:pt x="68" y="195"/>
                      <a:pt x="68" y="197"/>
                      <a:pt x="69" y="198"/>
                    </a:cubicBezTo>
                    <a:cubicBezTo>
                      <a:pt x="69" y="197"/>
                      <a:pt x="69" y="195"/>
                      <a:pt x="70" y="194"/>
                    </a:cubicBezTo>
                    <a:cubicBezTo>
                      <a:pt x="70" y="194"/>
                      <a:pt x="70" y="194"/>
                      <a:pt x="70" y="194"/>
                    </a:cubicBezTo>
                    <a:cubicBezTo>
                      <a:pt x="70" y="193"/>
                      <a:pt x="70" y="193"/>
                      <a:pt x="69" y="193"/>
                    </a:cubicBezTo>
                    <a:cubicBezTo>
                      <a:pt x="69" y="193"/>
                      <a:pt x="69" y="193"/>
                      <a:pt x="69" y="192"/>
                    </a:cubicBezTo>
                    <a:cubicBezTo>
                      <a:pt x="69" y="192"/>
                      <a:pt x="69" y="192"/>
                      <a:pt x="70" y="192"/>
                    </a:cubicBezTo>
                    <a:cubicBezTo>
                      <a:pt x="70" y="192"/>
                      <a:pt x="70" y="191"/>
                      <a:pt x="70" y="191"/>
                    </a:cubicBezTo>
                    <a:cubicBezTo>
                      <a:pt x="70" y="191"/>
                      <a:pt x="70" y="191"/>
                      <a:pt x="70" y="191"/>
                    </a:cubicBezTo>
                    <a:cubicBezTo>
                      <a:pt x="70" y="190"/>
                      <a:pt x="70" y="190"/>
                      <a:pt x="70" y="190"/>
                    </a:cubicBezTo>
                    <a:cubicBezTo>
                      <a:pt x="72" y="187"/>
                      <a:pt x="78" y="186"/>
                      <a:pt x="83" y="186"/>
                    </a:cubicBezTo>
                    <a:cubicBezTo>
                      <a:pt x="88" y="186"/>
                      <a:pt x="95" y="193"/>
                      <a:pt x="99" y="198"/>
                    </a:cubicBezTo>
                    <a:cubicBezTo>
                      <a:pt x="100" y="200"/>
                      <a:pt x="102" y="200"/>
                      <a:pt x="103" y="199"/>
                    </a:cubicBezTo>
                    <a:cubicBezTo>
                      <a:pt x="105" y="149"/>
                      <a:pt x="105" y="149"/>
                      <a:pt x="105" y="149"/>
                    </a:cubicBezTo>
                    <a:cubicBezTo>
                      <a:pt x="134" y="141"/>
                      <a:pt x="134" y="141"/>
                      <a:pt x="134" y="141"/>
                    </a:cubicBezTo>
                    <a:cubicBezTo>
                      <a:pt x="134" y="141"/>
                      <a:pt x="134" y="141"/>
                      <a:pt x="134" y="140"/>
                    </a:cubicBezTo>
                    <a:cubicBezTo>
                      <a:pt x="136" y="137"/>
                      <a:pt x="139" y="137"/>
                      <a:pt x="140" y="137"/>
                    </a:cubicBezTo>
                    <a:cubicBezTo>
                      <a:pt x="142" y="137"/>
                      <a:pt x="144" y="138"/>
                      <a:pt x="146" y="139"/>
                    </a:cubicBezTo>
                    <a:cubicBezTo>
                      <a:pt x="146" y="137"/>
                      <a:pt x="148" y="134"/>
                      <a:pt x="151" y="134"/>
                    </a:cubicBezTo>
                    <a:cubicBezTo>
                      <a:pt x="151" y="134"/>
                      <a:pt x="151" y="134"/>
                      <a:pt x="151" y="134"/>
                    </a:cubicBezTo>
                    <a:cubicBezTo>
                      <a:pt x="153" y="134"/>
                      <a:pt x="154" y="135"/>
                      <a:pt x="154" y="136"/>
                    </a:cubicBezTo>
                    <a:cubicBezTo>
                      <a:pt x="155" y="137"/>
                      <a:pt x="155" y="139"/>
                      <a:pt x="155" y="140"/>
                    </a:cubicBezTo>
                    <a:cubicBezTo>
                      <a:pt x="155" y="141"/>
                      <a:pt x="155" y="141"/>
                      <a:pt x="155" y="141"/>
                    </a:cubicBezTo>
                    <a:cubicBezTo>
                      <a:pt x="156" y="141"/>
                      <a:pt x="157" y="142"/>
                      <a:pt x="158" y="144"/>
                    </a:cubicBezTo>
                    <a:cubicBezTo>
                      <a:pt x="160" y="147"/>
                      <a:pt x="163" y="152"/>
                      <a:pt x="162" y="157"/>
                    </a:cubicBezTo>
                    <a:cubicBezTo>
                      <a:pt x="162" y="157"/>
                      <a:pt x="162" y="157"/>
                      <a:pt x="162" y="157"/>
                    </a:cubicBezTo>
                    <a:cubicBezTo>
                      <a:pt x="163" y="158"/>
                      <a:pt x="163" y="158"/>
                      <a:pt x="163" y="158"/>
                    </a:cubicBezTo>
                    <a:cubicBezTo>
                      <a:pt x="163" y="158"/>
                      <a:pt x="164" y="159"/>
                      <a:pt x="164" y="159"/>
                    </a:cubicBezTo>
                    <a:cubicBezTo>
                      <a:pt x="164" y="159"/>
                      <a:pt x="165" y="159"/>
                      <a:pt x="165" y="160"/>
                    </a:cubicBezTo>
                    <a:cubicBezTo>
                      <a:pt x="165" y="160"/>
                      <a:pt x="166" y="160"/>
                      <a:pt x="166" y="161"/>
                    </a:cubicBezTo>
                    <a:cubicBezTo>
                      <a:pt x="166" y="161"/>
                      <a:pt x="167" y="161"/>
                      <a:pt x="167" y="162"/>
                    </a:cubicBezTo>
                    <a:cubicBezTo>
                      <a:pt x="167" y="162"/>
                      <a:pt x="168" y="162"/>
                      <a:pt x="168" y="163"/>
                    </a:cubicBezTo>
                    <a:cubicBezTo>
                      <a:pt x="168" y="163"/>
                      <a:pt x="169" y="163"/>
                      <a:pt x="169" y="164"/>
                    </a:cubicBezTo>
                    <a:cubicBezTo>
                      <a:pt x="169" y="164"/>
                      <a:pt x="170" y="165"/>
                      <a:pt x="170" y="165"/>
                    </a:cubicBezTo>
                    <a:cubicBezTo>
                      <a:pt x="170" y="165"/>
                      <a:pt x="170" y="166"/>
                      <a:pt x="171" y="166"/>
                    </a:cubicBezTo>
                    <a:cubicBezTo>
                      <a:pt x="171" y="166"/>
                      <a:pt x="171" y="167"/>
                      <a:pt x="172" y="167"/>
                    </a:cubicBezTo>
                    <a:cubicBezTo>
                      <a:pt x="172" y="167"/>
                      <a:pt x="172" y="168"/>
                      <a:pt x="172" y="168"/>
                    </a:cubicBezTo>
                    <a:cubicBezTo>
                      <a:pt x="173" y="168"/>
                      <a:pt x="173" y="169"/>
                      <a:pt x="173" y="169"/>
                    </a:cubicBezTo>
                    <a:cubicBezTo>
                      <a:pt x="173" y="169"/>
                      <a:pt x="174" y="169"/>
                      <a:pt x="174" y="170"/>
                    </a:cubicBezTo>
                    <a:cubicBezTo>
                      <a:pt x="174" y="170"/>
                      <a:pt x="174" y="171"/>
                      <a:pt x="175" y="171"/>
                    </a:cubicBezTo>
                    <a:cubicBezTo>
                      <a:pt x="175" y="171"/>
                      <a:pt x="175" y="171"/>
                      <a:pt x="175" y="171"/>
                    </a:cubicBezTo>
                    <a:cubicBezTo>
                      <a:pt x="177" y="171"/>
                      <a:pt x="179" y="170"/>
                      <a:pt x="181" y="170"/>
                    </a:cubicBezTo>
                    <a:cubicBezTo>
                      <a:pt x="182" y="170"/>
                      <a:pt x="183" y="170"/>
                      <a:pt x="184" y="169"/>
                    </a:cubicBezTo>
                    <a:cubicBezTo>
                      <a:pt x="184" y="169"/>
                      <a:pt x="184" y="169"/>
                      <a:pt x="185" y="169"/>
                    </a:cubicBezTo>
                    <a:cubicBezTo>
                      <a:pt x="185" y="169"/>
                      <a:pt x="186" y="169"/>
                      <a:pt x="186" y="169"/>
                    </a:cubicBezTo>
                    <a:cubicBezTo>
                      <a:pt x="186" y="169"/>
                      <a:pt x="187" y="169"/>
                      <a:pt x="187" y="169"/>
                    </a:cubicBezTo>
                    <a:cubicBezTo>
                      <a:pt x="187" y="169"/>
                      <a:pt x="187" y="169"/>
                      <a:pt x="187" y="169"/>
                    </a:cubicBezTo>
                    <a:cubicBezTo>
                      <a:pt x="187" y="169"/>
                      <a:pt x="188" y="169"/>
                      <a:pt x="188" y="169"/>
                    </a:cubicBezTo>
                    <a:cubicBezTo>
                      <a:pt x="189" y="170"/>
                      <a:pt x="196" y="170"/>
                      <a:pt x="210" y="170"/>
                    </a:cubicBezTo>
                    <a:cubicBezTo>
                      <a:pt x="213" y="170"/>
                      <a:pt x="215" y="172"/>
                      <a:pt x="216" y="174"/>
                    </a:cubicBezTo>
                    <a:cubicBezTo>
                      <a:pt x="217" y="175"/>
                      <a:pt x="219" y="177"/>
                      <a:pt x="220" y="177"/>
                    </a:cubicBezTo>
                    <a:cubicBezTo>
                      <a:pt x="224" y="178"/>
                      <a:pt x="224" y="183"/>
                      <a:pt x="224" y="186"/>
                    </a:cubicBezTo>
                    <a:cubicBezTo>
                      <a:pt x="224" y="187"/>
                      <a:pt x="224" y="188"/>
                      <a:pt x="224" y="189"/>
                    </a:cubicBezTo>
                    <a:cubicBezTo>
                      <a:pt x="224" y="191"/>
                      <a:pt x="225" y="193"/>
                      <a:pt x="227" y="194"/>
                    </a:cubicBezTo>
                    <a:cubicBezTo>
                      <a:pt x="228" y="196"/>
                      <a:pt x="230" y="199"/>
                      <a:pt x="230" y="201"/>
                    </a:cubicBezTo>
                    <a:cubicBezTo>
                      <a:pt x="230" y="202"/>
                      <a:pt x="235" y="201"/>
                      <a:pt x="238" y="202"/>
                    </a:cubicBezTo>
                    <a:cubicBezTo>
                      <a:pt x="239" y="202"/>
                      <a:pt x="241" y="202"/>
                      <a:pt x="242" y="203"/>
                    </a:cubicBezTo>
                    <a:cubicBezTo>
                      <a:pt x="245" y="204"/>
                      <a:pt x="249" y="205"/>
                      <a:pt x="249" y="209"/>
                    </a:cubicBezTo>
                    <a:cubicBezTo>
                      <a:pt x="250" y="209"/>
                      <a:pt x="250" y="208"/>
                      <a:pt x="250" y="208"/>
                    </a:cubicBezTo>
                    <a:cubicBezTo>
                      <a:pt x="251" y="208"/>
                      <a:pt x="251" y="208"/>
                      <a:pt x="251" y="207"/>
                    </a:cubicBezTo>
                    <a:cubicBezTo>
                      <a:pt x="251" y="203"/>
                      <a:pt x="258" y="199"/>
                      <a:pt x="263" y="197"/>
                    </a:cubicBezTo>
                    <a:cubicBezTo>
                      <a:pt x="265" y="197"/>
                      <a:pt x="266" y="196"/>
                      <a:pt x="266" y="196"/>
                    </a:cubicBezTo>
                    <a:cubicBezTo>
                      <a:pt x="267" y="196"/>
                      <a:pt x="267" y="196"/>
                      <a:pt x="267" y="196"/>
                    </a:cubicBezTo>
                    <a:cubicBezTo>
                      <a:pt x="268" y="196"/>
                      <a:pt x="268" y="196"/>
                      <a:pt x="269" y="196"/>
                    </a:cubicBezTo>
                    <a:cubicBezTo>
                      <a:pt x="269" y="196"/>
                      <a:pt x="269" y="196"/>
                      <a:pt x="269" y="196"/>
                    </a:cubicBezTo>
                    <a:cubicBezTo>
                      <a:pt x="269" y="196"/>
                      <a:pt x="269" y="196"/>
                      <a:pt x="269" y="196"/>
                    </a:cubicBezTo>
                    <a:cubicBezTo>
                      <a:pt x="269" y="196"/>
                      <a:pt x="270" y="196"/>
                      <a:pt x="270" y="196"/>
                    </a:cubicBezTo>
                    <a:cubicBezTo>
                      <a:pt x="270" y="196"/>
                      <a:pt x="270" y="195"/>
                      <a:pt x="270" y="195"/>
                    </a:cubicBezTo>
                    <a:cubicBezTo>
                      <a:pt x="270" y="195"/>
                      <a:pt x="270" y="195"/>
                      <a:pt x="270" y="194"/>
                    </a:cubicBezTo>
                    <a:cubicBezTo>
                      <a:pt x="270" y="194"/>
                      <a:pt x="270" y="194"/>
                      <a:pt x="270" y="194"/>
                    </a:cubicBezTo>
                    <a:cubicBezTo>
                      <a:pt x="271" y="194"/>
                      <a:pt x="271" y="193"/>
                      <a:pt x="271" y="193"/>
                    </a:cubicBezTo>
                    <a:cubicBezTo>
                      <a:pt x="271" y="193"/>
                      <a:pt x="271" y="193"/>
                      <a:pt x="271" y="193"/>
                    </a:cubicBezTo>
                    <a:cubicBezTo>
                      <a:pt x="271" y="192"/>
                      <a:pt x="271" y="192"/>
                      <a:pt x="271" y="192"/>
                    </a:cubicBezTo>
                    <a:cubicBezTo>
                      <a:pt x="271" y="192"/>
                      <a:pt x="271" y="192"/>
                      <a:pt x="271" y="192"/>
                    </a:cubicBezTo>
                    <a:cubicBezTo>
                      <a:pt x="272" y="192"/>
                      <a:pt x="272" y="191"/>
                      <a:pt x="272" y="191"/>
                    </a:cubicBezTo>
                    <a:cubicBezTo>
                      <a:pt x="272" y="191"/>
                      <a:pt x="272" y="191"/>
                      <a:pt x="272" y="191"/>
                    </a:cubicBezTo>
                    <a:cubicBezTo>
                      <a:pt x="272" y="191"/>
                      <a:pt x="272" y="191"/>
                      <a:pt x="272" y="191"/>
                    </a:cubicBezTo>
                    <a:cubicBezTo>
                      <a:pt x="272" y="191"/>
                      <a:pt x="272" y="191"/>
                      <a:pt x="272" y="191"/>
                    </a:cubicBezTo>
                    <a:cubicBezTo>
                      <a:pt x="273" y="191"/>
                      <a:pt x="273" y="190"/>
                      <a:pt x="273" y="190"/>
                    </a:cubicBezTo>
                    <a:cubicBezTo>
                      <a:pt x="273" y="190"/>
                      <a:pt x="273" y="190"/>
                      <a:pt x="273" y="190"/>
                    </a:cubicBezTo>
                    <a:cubicBezTo>
                      <a:pt x="273" y="190"/>
                      <a:pt x="273" y="190"/>
                      <a:pt x="273" y="190"/>
                    </a:cubicBezTo>
                    <a:cubicBezTo>
                      <a:pt x="275" y="189"/>
                      <a:pt x="279" y="186"/>
                      <a:pt x="279" y="184"/>
                    </a:cubicBezTo>
                    <a:cubicBezTo>
                      <a:pt x="279" y="183"/>
                      <a:pt x="280" y="180"/>
                      <a:pt x="287" y="180"/>
                    </a:cubicBezTo>
                    <a:cubicBezTo>
                      <a:pt x="290" y="180"/>
                      <a:pt x="294" y="181"/>
                      <a:pt x="297" y="182"/>
                    </a:cubicBezTo>
                    <a:cubicBezTo>
                      <a:pt x="300" y="184"/>
                      <a:pt x="302" y="184"/>
                      <a:pt x="303" y="184"/>
                    </a:cubicBezTo>
                    <a:cubicBezTo>
                      <a:pt x="304" y="184"/>
                      <a:pt x="304" y="184"/>
                      <a:pt x="304" y="182"/>
                    </a:cubicBezTo>
                    <a:cubicBezTo>
                      <a:pt x="305" y="178"/>
                      <a:pt x="310" y="175"/>
                      <a:pt x="315" y="175"/>
                    </a:cubicBezTo>
                    <a:cubicBezTo>
                      <a:pt x="316" y="175"/>
                      <a:pt x="318" y="175"/>
                      <a:pt x="319" y="176"/>
                    </a:cubicBezTo>
                    <a:cubicBezTo>
                      <a:pt x="320" y="176"/>
                      <a:pt x="320" y="176"/>
                      <a:pt x="320" y="176"/>
                    </a:cubicBezTo>
                    <a:cubicBezTo>
                      <a:pt x="322" y="178"/>
                      <a:pt x="328" y="180"/>
                      <a:pt x="331" y="180"/>
                    </a:cubicBezTo>
                    <a:cubicBezTo>
                      <a:pt x="332" y="180"/>
                      <a:pt x="332" y="180"/>
                      <a:pt x="332" y="180"/>
                    </a:cubicBezTo>
                    <a:cubicBezTo>
                      <a:pt x="333" y="180"/>
                      <a:pt x="335" y="179"/>
                      <a:pt x="339" y="179"/>
                    </a:cubicBezTo>
                    <a:cubicBezTo>
                      <a:pt x="347" y="179"/>
                      <a:pt x="359" y="181"/>
                      <a:pt x="363" y="182"/>
                    </a:cubicBezTo>
                    <a:cubicBezTo>
                      <a:pt x="364" y="182"/>
                      <a:pt x="365" y="182"/>
                      <a:pt x="366" y="182"/>
                    </a:cubicBezTo>
                    <a:cubicBezTo>
                      <a:pt x="369" y="181"/>
                      <a:pt x="372" y="182"/>
                      <a:pt x="374" y="185"/>
                    </a:cubicBezTo>
                    <a:cubicBezTo>
                      <a:pt x="376" y="187"/>
                      <a:pt x="376" y="187"/>
                      <a:pt x="377" y="187"/>
                    </a:cubicBezTo>
                    <a:cubicBezTo>
                      <a:pt x="378" y="187"/>
                      <a:pt x="378" y="187"/>
                      <a:pt x="378" y="187"/>
                    </a:cubicBezTo>
                    <a:cubicBezTo>
                      <a:pt x="379" y="187"/>
                      <a:pt x="379" y="187"/>
                      <a:pt x="380" y="187"/>
                    </a:cubicBezTo>
                    <a:cubicBezTo>
                      <a:pt x="380" y="187"/>
                      <a:pt x="380" y="187"/>
                      <a:pt x="380" y="187"/>
                    </a:cubicBezTo>
                    <a:cubicBezTo>
                      <a:pt x="380" y="187"/>
                      <a:pt x="380" y="186"/>
                      <a:pt x="380" y="186"/>
                    </a:cubicBezTo>
                    <a:cubicBezTo>
                      <a:pt x="380" y="183"/>
                      <a:pt x="382" y="181"/>
                      <a:pt x="384" y="179"/>
                    </a:cubicBezTo>
                    <a:cubicBezTo>
                      <a:pt x="385" y="178"/>
                      <a:pt x="386" y="177"/>
                      <a:pt x="386" y="176"/>
                    </a:cubicBezTo>
                    <a:cubicBezTo>
                      <a:pt x="386" y="176"/>
                      <a:pt x="385" y="172"/>
                      <a:pt x="384" y="171"/>
                    </a:cubicBezTo>
                    <a:cubicBezTo>
                      <a:pt x="382" y="168"/>
                      <a:pt x="381" y="166"/>
                      <a:pt x="381" y="165"/>
                    </a:cubicBezTo>
                    <a:cubicBezTo>
                      <a:pt x="381" y="158"/>
                      <a:pt x="380" y="157"/>
                      <a:pt x="380" y="157"/>
                    </a:cubicBezTo>
                    <a:cubicBezTo>
                      <a:pt x="379" y="156"/>
                      <a:pt x="378" y="155"/>
                      <a:pt x="378" y="154"/>
                    </a:cubicBezTo>
                    <a:cubicBezTo>
                      <a:pt x="379" y="151"/>
                      <a:pt x="385" y="148"/>
                      <a:pt x="387" y="148"/>
                    </a:cubicBezTo>
                    <a:cubicBezTo>
                      <a:pt x="389" y="149"/>
                      <a:pt x="391" y="148"/>
                      <a:pt x="392" y="147"/>
                    </a:cubicBezTo>
                    <a:cubicBezTo>
                      <a:pt x="394" y="147"/>
                      <a:pt x="395" y="146"/>
                      <a:pt x="397" y="146"/>
                    </a:cubicBezTo>
                    <a:cubicBezTo>
                      <a:pt x="398" y="146"/>
                      <a:pt x="399" y="147"/>
                      <a:pt x="399" y="147"/>
                    </a:cubicBezTo>
                    <a:cubicBezTo>
                      <a:pt x="400" y="148"/>
                      <a:pt x="402" y="148"/>
                      <a:pt x="406" y="148"/>
                    </a:cubicBezTo>
                    <a:cubicBezTo>
                      <a:pt x="406" y="148"/>
                      <a:pt x="405" y="147"/>
                      <a:pt x="405" y="147"/>
                    </a:cubicBezTo>
                    <a:cubicBezTo>
                      <a:pt x="403" y="145"/>
                      <a:pt x="404" y="141"/>
                      <a:pt x="408" y="131"/>
                    </a:cubicBezTo>
                    <a:cubicBezTo>
                      <a:pt x="409" y="128"/>
                      <a:pt x="411" y="125"/>
                      <a:pt x="411" y="123"/>
                    </a:cubicBezTo>
                    <a:cubicBezTo>
                      <a:pt x="412" y="120"/>
                      <a:pt x="413" y="119"/>
                      <a:pt x="415" y="119"/>
                    </a:cubicBezTo>
                    <a:cubicBezTo>
                      <a:pt x="416" y="119"/>
                      <a:pt x="417" y="120"/>
                      <a:pt x="418" y="120"/>
                    </a:cubicBezTo>
                    <a:cubicBezTo>
                      <a:pt x="419" y="121"/>
                      <a:pt x="420" y="121"/>
                      <a:pt x="421" y="122"/>
                    </a:cubicBezTo>
                    <a:cubicBezTo>
                      <a:pt x="422" y="122"/>
                      <a:pt x="424" y="122"/>
                      <a:pt x="425" y="122"/>
                    </a:cubicBezTo>
                    <a:cubicBezTo>
                      <a:pt x="428" y="122"/>
                      <a:pt x="430" y="122"/>
                      <a:pt x="432" y="123"/>
                    </a:cubicBezTo>
                    <a:cubicBezTo>
                      <a:pt x="432" y="123"/>
                      <a:pt x="432" y="123"/>
                      <a:pt x="432" y="123"/>
                    </a:cubicBezTo>
                    <a:cubicBezTo>
                      <a:pt x="433" y="123"/>
                      <a:pt x="433" y="123"/>
                      <a:pt x="434" y="123"/>
                    </a:cubicBezTo>
                    <a:cubicBezTo>
                      <a:pt x="436" y="122"/>
                      <a:pt x="439" y="121"/>
                      <a:pt x="440" y="119"/>
                    </a:cubicBezTo>
                    <a:cubicBezTo>
                      <a:pt x="440" y="119"/>
                      <a:pt x="440" y="119"/>
                      <a:pt x="440" y="118"/>
                    </a:cubicBezTo>
                    <a:cubicBezTo>
                      <a:pt x="439" y="117"/>
                      <a:pt x="438" y="115"/>
                      <a:pt x="438" y="111"/>
                    </a:cubicBezTo>
                    <a:cubicBezTo>
                      <a:pt x="438" y="104"/>
                      <a:pt x="443" y="101"/>
                      <a:pt x="447" y="101"/>
                    </a:cubicBezTo>
                    <a:cubicBezTo>
                      <a:pt x="450" y="101"/>
                      <a:pt x="450" y="98"/>
                      <a:pt x="450" y="97"/>
                    </a:cubicBezTo>
                    <a:cubicBezTo>
                      <a:pt x="450" y="96"/>
                      <a:pt x="450" y="96"/>
                      <a:pt x="450" y="95"/>
                    </a:cubicBezTo>
                    <a:cubicBezTo>
                      <a:pt x="451" y="94"/>
                      <a:pt x="452" y="93"/>
                      <a:pt x="452" y="92"/>
                    </a:cubicBezTo>
                    <a:cubicBezTo>
                      <a:pt x="453" y="91"/>
                      <a:pt x="453" y="91"/>
                      <a:pt x="454" y="90"/>
                    </a:cubicBezTo>
                    <a:cubicBezTo>
                      <a:pt x="454" y="90"/>
                      <a:pt x="454" y="90"/>
                      <a:pt x="454" y="90"/>
                    </a:cubicBezTo>
                    <a:cubicBezTo>
                      <a:pt x="453" y="89"/>
                      <a:pt x="453" y="89"/>
                      <a:pt x="453" y="88"/>
                    </a:cubicBezTo>
                    <a:cubicBezTo>
                      <a:pt x="453" y="88"/>
                      <a:pt x="453" y="88"/>
                      <a:pt x="453" y="88"/>
                    </a:cubicBezTo>
                    <a:cubicBezTo>
                      <a:pt x="452" y="87"/>
                      <a:pt x="452" y="87"/>
                      <a:pt x="452" y="86"/>
                    </a:cubicBezTo>
                    <a:cubicBezTo>
                      <a:pt x="452" y="86"/>
                      <a:pt x="451" y="86"/>
                      <a:pt x="451" y="87"/>
                    </a:cubicBezTo>
                    <a:cubicBezTo>
                      <a:pt x="449" y="88"/>
                      <a:pt x="443" y="89"/>
                      <a:pt x="441" y="89"/>
                    </a:cubicBezTo>
                    <a:cubicBezTo>
                      <a:pt x="438" y="89"/>
                      <a:pt x="433" y="85"/>
                      <a:pt x="433" y="82"/>
                    </a:cubicBezTo>
                    <a:cubicBezTo>
                      <a:pt x="433" y="80"/>
                      <a:pt x="433" y="80"/>
                      <a:pt x="433" y="80"/>
                    </a:cubicBezTo>
                    <a:cubicBezTo>
                      <a:pt x="430" y="80"/>
                      <a:pt x="426" y="79"/>
                      <a:pt x="424" y="73"/>
                    </a:cubicBezTo>
                    <a:cubicBezTo>
                      <a:pt x="423" y="70"/>
                      <a:pt x="421" y="69"/>
                      <a:pt x="419" y="69"/>
                    </a:cubicBezTo>
                    <a:cubicBezTo>
                      <a:pt x="419" y="68"/>
                      <a:pt x="418" y="68"/>
                      <a:pt x="417" y="68"/>
                    </a:cubicBezTo>
                    <a:cubicBezTo>
                      <a:pt x="417" y="68"/>
                      <a:pt x="417" y="68"/>
                      <a:pt x="417" y="68"/>
                    </a:cubicBezTo>
                    <a:cubicBezTo>
                      <a:pt x="416" y="68"/>
                      <a:pt x="412" y="69"/>
                      <a:pt x="410" y="70"/>
                    </a:cubicBezTo>
                    <a:cubicBezTo>
                      <a:pt x="409" y="70"/>
                      <a:pt x="409" y="71"/>
                      <a:pt x="408" y="71"/>
                    </a:cubicBezTo>
                    <a:cubicBezTo>
                      <a:pt x="405" y="72"/>
                      <a:pt x="402" y="71"/>
                      <a:pt x="399" y="70"/>
                    </a:cubicBezTo>
                    <a:cubicBezTo>
                      <a:pt x="398" y="70"/>
                      <a:pt x="397" y="70"/>
                      <a:pt x="396" y="69"/>
                    </a:cubicBezTo>
                    <a:cubicBezTo>
                      <a:pt x="393" y="69"/>
                      <a:pt x="392" y="67"/>
                      <a:pt x="390" y="65"/>
                    </a:cubicBezTo>
                    <a:cubicBezTo>
                      <a:pt x="390" y="64"/>
                      <a:pt x="389" y="63"/>
                      <a:pt x="388" y="63"/>
                    </a:cubicBezTo>
                    <a:cubicBezTo>
                      <a:pt x="387" y="63"/>
                      <a:pt x="386" y="65"/>
                      <a:pt x="386" y="66"/>
                    </a:cubicBezTo>
                    <a:cubicBezTo>
                      <a:pt x="385" y="68"/>
                      <a:pt x="383" y="70"/>
                      <a:pt x="381" y="70"/>
                    </a:cubicBezTo>
                    <a:cubicBezTo>
                      <a:pt x="378" y="70"/>
                      <a:pt x="377" y="67"/>
                      <a:pt x="373" y="60"/>
                    </a:cubicBezTo>
                    <a:cubicBezTo>
                      <a:pt x="371" y="56"/>
                      <a:pt x="369" y="52"/>
                      <a:pt x="367" y="49"/>
                    </a:cubicBezTo>
                    <a:cubicBezTo>
                      <a:pt x="366" y="46"/>
                      <a:pt x="366" y="46"/>
                      <a:pt x="366" y="46"/>
                    </a:cubicBezTo>
                    <a:cubicBezTo>
                      <a:pt x="361" y="39"/>
                      <a:pt x="354" y="28"/>
                      <a:pt x="348" y="26"/>
                    </a:cubicBezTo>
                    <a:cubicBezTo>
                      <a:pt x="344" y="24"/>
                      <a:pt x="342" y="22"/>
                      <a:pt x="341" y="20"/>
                    </a:cubicBezTo>
                    <a:cubicBezTo>
                      <a:pt x="341" y="19"/>
                      <a:pt x="341" y="17"/>
                      <a:pt x="342" y="15"/>
                    </a:cubicBezTo>
                    <a:cubicBezTo>
                      <a:pt x="342" y="15"/>
                      <a:pt x="342" y="15"/>
                      <a:pt x="342" y="15"/>
                    </a:cubicBezTo>
                    <a:cubicBezTo>
                      <a:pt x="341" y="15"/>
                      <a:pt x="339" y="16"/>
                      <a:pt x="339" y="16"/>
                    </a:cubicBezTo>
                    <a:cubicBezTo>
                      <a:pt x="338" y="17"/>
                      <a:pt x="337" y="17"/>
                      <a:pt x="336" y="18"/>
                    </a:cubicBezTo>
                    <a:cubicBezTo>
                      <a:pt x="333" y="20"/>
                      <a:pt x="331" y="22"/>
                      <a:pt x="328" y="22"/>
                    </a:cubicBezTo>
                    <a:cubicBezTo>
                      <a:pt x="328" y="22"/>
                      <a:pt x="327" y="22"/>
                      <a:pt x="327" y="22"/>
                    </a:cubicBezTo>
                    <a:cubicBezTo>
                      <a:pt x="326" y="23"/>
                      <a:pt x="325" y="24"/>
                      <a:pt x="324" y="24"/>
                    </a:cubicBezTo>
                    <a:cubicBezTo>
                      <a:pt x="321" y="26"/>
                      <a:pt x="317" y="28"/>
                      <a:pt x="315" y="27"/>
                    </a:cubicBezTo>
                    <a:cubicBezTo>
                      <a:pt x="314" y="27"/>
                      <a:pt x="313" y="27"/>
                      <a:pt x="312" y="28"/>
                    </a:cubicBezTo>
                    <a:cubicBezTo>
                      <a:pt x="311" y="29"/>
                      <a:pt x="310" y="30"/>
                      <a:pt x="308" y="30"/>
                    </a:cubicBezTo>
                    <a:cubicBezTo>
                      <a:pt x="307" y="30"/>
                      <a:pt x="306" y="29"/>
                      <a:pt x="305" y="29"/>
                    </a:cubicBezTo>
                    <a:cubicBezTo>
                      <a:pt x="304" y="28"/>
                      <a:pt x="304" y="26"/>
                      <a:pt x="304" y="26"/>
                    </a:cubicBezTo>
                    <a:cubicBezTo>
                      <a:pt x="304" y="24"/>
                      <a:pt x="305" y="23"/>
                      <a:pt x="307" y="21"/>
                    </a:cubicBezTo>
                    <a:cubicBezTo>
                      <a:pt x="305" y="22"/>
                      <a:pt x="304" y="21"/>
                      <a:pt x="303" y="20"/>
                    </a:cubicBezTo>
                    <a:cubicBezTo>
                      <a:pt x="303" y="20"/>
                      <a:pt x="302" y="20"/>
                      <a:pt x="301" y="19"/>
                    </a:cubicBezTo>
                    <a:cubicBezTo>
                      <a:pt x="301" y="20"/>
                      <a:pt x="301" y="20"/>
                      <a:pt x="301" y="20"/>
                    </a:cubicBezTo>
                    <a:cubicBezTo>
                      <a:pt x="300" y="21"/>
                      <a:pt x="299" y="22"/>
                      <a:pt x="298" y="22"/>
                    </a:cubicBezTo>
                    <a:cubicBezTo>
                      <a:pt x="298" y="22"/>
                      <a:pt x="298" y="22"/>
                      <a:pt x="297" y="21"/>
                    </a:cubicBezTo>
                    <a:cubicBezTo>
                      <a:pt x="297" y="21"/>
                      <a:pt x="297" y="21"/>
                      <a:pt x="297" y="21"/>
                    </a:cubicBezTo>
                    <a:cubicBezTo>
                      <a:pt x="297" y="21"/>
                      <a:pt x="297" y="21"/>
                      <a:pt x="297" y="21"/>
                    </a:cubicBezTo>
                    <a:cubicBezTo>
                      <a:pt x="296" y="21"/>
                      <a:pt x="296" y="21"/>
                      <a:pt x="296" y="21"/>
                    </a:cubicBezTo>
                    <a:cubicBezTo>
                      <a:pt x="296" y="21"/>
                      <a:pt x="296" y="21"/>
                      <a:pt x="296" y="21"/>
                    </a:cubicBezTo>
                    <a:cubicBezTo>
                      <a:pt x="295" y="20"/>
                      <a:pt x="294" y="19"/>
                      <a:pt x="294" y="18"/>
                    </a:cubicBezTo>
                    <a:cubicBezTo>
                      <a:pt x="294" y="17"/>
                      <a:pt x="294" y="16"/>
                      <a:pt x="293" y="16"/>
                    </a:cubicBezTo>
                    <a:cubicBezTo>
                      <a:pt x="292" y="18"/>
                      <a:pt x="287" y="19"/>
                      <a:pt x="284" y="19"/>
                    </a:cubicBezTo>
                    <a:cubicBezTo>
                      <a:pt x="284" y="19"/>
                      <a:pt x="284" y="19"/>
                      <a:pt x="284" y="19"/>
                    </a:cubicBezTo>
                    <a:cubicBezTo>
                      <a:pt x="284" y="19"/>
                      <a:pt x="284" y="19"/>
                      <a:pt x="284" y="19"/>
                    </a:cubicBezTo>
                    <a:cubicBezTo>
                      <a:pt x="282" y="19"/>
                      <a:pt x="281" y="19"/>
                      <a:pt x="280" y="18"/>
                    </a:cubicBezTo>
                    <a:cubicBezTo>
                      <a:pt x="278" y="16"/>
                      <a:pt x="280" y="14"/>
                      <a:pt x="280" y="13"/>
                    </a:cubicBezTo>
                    <a:cubicBezTo>
                      <a:pt x="281" y="12"/>
                      <a:pt x="281" y="12"/>
                      <a:pt x="281" y="12"/>
                    </a:cubicBezTo>
                    <a:cubicBezTo>
                      <a:pt x="281" y="11"/>
                      <a:pt x="280" y="10"/>
                      <a:pt x="280" y="9"/>
                    </a:cubicBezTo>
                    <a:cubicBezTo>
                      <a:pt x="279" y="8"/>
                      <a:pt x="279" y="6"/>
                      <a:pt x="279" y="4"/>
                    </a:cubicBezTo>
                    <a:cubicBezTo>
                      <a:pt x="279" y="3"/>
                      <a:pt x="279" y="3"/>
                      <a:pt x="279" y="3"/>
                    </a:cubicBezTo>
                    <a:cubicBezTo>
                      <a:pt x="278" y="2"/>
                      <a:pt x="276" y="1"/>
                      <a:pt x="275" y="1"/>
                    </a:cubicBezTo>
                    <a:cubicBezTo>
                      <a:pt x="275" y="1"/>
                      <a:pt x="274" y="1"/>
                      <a:pt x="274" y="1"/>
                    </a:cubicBezTo>
                    <a:cubicBezTo>
                      <a:pt x="271" y="2"/>
                      <a:pt x="267" y="1"/>
                      <a:pt x="264" y="0"/>
                    </a:cubicBezTo>
                    <a:cubicBezTo>
                      <a:pt x="264" y="0"/>
                      <a:pt x="264" y="0"/>
                      <a:pt x="262" y="0"/>
                    </a:cubicBezTo>
                    <a:cubicBezTo>
                      <a:pt x="258" y="0"/>
                      <a:pt x="253" y="1"/>
                      <a:pt x="253" y="2"/>
                    </a:cubicBezTo>
                    <a:cubicBezTo>
                      <a:pt x="252" y="5"/>
                      <a:pt x="248" y="6"/>
                      <a:pt x="239" y="8"/>
                    </a:cubicBezTo>
                    <a:cubicBezTo>
                      <a:pt x="238" y="8"/>
                      <a:pt x="236" y="9"/>
                      <a:pt x="235" y="9"/>
                    </a:cubicBezTo>
                    <a:cubicBezTo>
                      <a:pt x="232" y="10"/>
                      <a:pt x="223" y="11"/>
                      <a:pt x="219" y="12"/>
                    </a:cubicBezTo>
                    <a:cubicBezTo>
                      <a:pt x="217" y="12"/>
                      <a:pt x="216" y="13"/>
                      <a:pt x="215" y="13"/>
                    </a:cubicBezTo>
                    <a:cubicBezTo>
                      <a:pt x="212" y="14"/>
                      <a:pt x="210" y="15"/>
                      <a:pt x="207" y="15"/>
                    </a:cubicBezTo>
                    <a:cubicBezTo>
                      <a:pt x="200" y="15"/>
                      <a:pt x="194" y="17"/>
                      <a:pt x="191" y="19"/>
                    </a:cubicBezTo>
                    <a:cubicBezTo>
                      <a:pt x="191" y="19"/>
                      <a:pt x="190" y="19"/>
                      <a:pt x="189" y="20"/>
                    </a:cubicBezTo>
                    <a:cubicBezTo>
                      <a:pt x="187" y="20"/>
                      <a:pt x="186" y="20"/>
                      <a:pt x="184" y="20"/>
                    </a:cubicBezTo>
                    <a:cubicBezTo>
                      <a:pt x="184" y="20"/>
                      <a:pt x="184" y="20"/>
                      <a:pt x="184" y="20"/>
                    </a:cubicBezTo>
                    <a:cubicBezTo>
                      <a:pt x="184" y="20"/>
                      <a:pt x="184" y="20"/>
                      <a:pt x="184" y="20"/>
                    </a:cubicBezTo>
                    <a:cubicBezTo>
                      <a:pt x="183" y="20"/>
                      <a:pt x="182" y="20"/>
                      <a:pt x="181" y="20"/>
                    </a:cubicBezTo>
                    <a:cubicBezTo>
                      <a:pt x="180" y="20"/>
                      <a:pt x="180" y="20"/>
                      <a:pt x="180" y="20"/>
                    </a:cubicBezTo>
                    <a:cubicBezTo>
                      <a:pt x="179" y="20"/>
                      <a:pt x="178" y="20"/>
                      <a:pt x="177" y="20"/>
                    </a:cubicBezTo>
                    <a:cubicBezTo>
                      <a:pt x="176" y="21"/>
                      <a:pt x="174" y="21"/>
                      <a:pt x="173" y="21"/>
                    </a:cubicBezTo>
                    <a:cubicBezTo>
                      <a:pt x="172" y="21"/>
                      <a:pt x="171" y="21"/>
                      <a:pt x="171" y="21"/>
                    </a:cubicBezTo>
                    <a:cubicBezTo>
                      <a:pt x="170" y="21"/>
                      <a:pt x="169" y="21"/>
                      <a:pt x="168" y="21"/>
                    </a:cubicBezTo>
                    <a:cubicBezTo>
                      <a:pt x="168" y="22"/>
                      <a:pt x="168" y="26"/>
                      <a:pt x="169" y="27"/>
                    </a:cubicBezTo>
                    <a:cubicBezTo>
                      <a:pt x="170" y="28"/>
                      <a:pt x="173" y="29"/>
                      <a:pt x="174" y="30"/>
                    </a:cubicBezTo>
                    <a:cubicBezTo>
                      <a:pt x="177" y="31"/>
                      <a:pt x="179" y="31"/>
                      <a:pt x="179" y="33"/>
                    </a:cubicBezTo>
                    <a:cubicBezTo>
                      <a:pt x="180" y="34"/>
                      <a:pt x="180" y="34"/>
                      <a:pt x="180" y="34"/>
                    </a:cubicBezTo>
                    <a:cubicBezTo>
                      <a:pt x="179" y="35"/>
                      <a:pt x="179" y="35"/>
                      <a:pt x="179" y="35"/>
                    </a:cubicBezTo>
                    <a:cubicBezTo>
                      <a:pt x="178" y="36"/>
                      <a:pt x="176" y="37"/>
                      <a:pt x="170" y="37"/>
                    </a:cubicBezTo>
                    <a:cubicBezTo>
                      <a:pt x="168" y="37"/>
                      <a:pt x="167" y="37"/>
                      <a:pt x="166" y="37"/>
                    </a:cubicBezTo>
                    <a:cubicBezTo>
                      <a:pt x="165" y="37"/>
                      <a:pt x="165" y="38"/>
                      <a:pt x="165" y="38"/>
                    </a:cubicBezTo>
                    <a:cubicBezTo>
                      <a:pt x="164" y="39"/>
                      <a:pt x="164" y="41"/>
                      <a:pt x="165" y="43"/>
                    </a:cubicBezTo>
                    <a:cubicBezTo>
                      <a:pt x="166" y="44"/>
                      <a:pt x="166" y="45"/>
                      <a:pt x="165" y="46"/>
                    </a:cubicBezTo>
                    <a:cubicBezTo>
                      <a:pt x="164" y="49"/>
                      <a:pt x="159" y="51"/>
                      <a:pt x="157" y="51"/>
                    </a:cubicBezTo>
                    <a:cubicBezTo>
                      <a:pt x="157" y="51"/>
                      <a:pt x="157" y="52"/>
                      <a:pt x="158" y="52"/>
                    </a:cubicBezTo>
                    <a:cubicBezTo>
                      <a:pt x="158" y="53"/>
                      <a:pt x="159" y="53"/>
                      <a:pt x="159" y="53"/>
                    </a:cubicBezTo>
                    <a:cubicBezTo>
                      <a:pt x="161" y="53"/>
                      <a:pt x="163" y="54"/>
                      <a:pt x="165" y="55"/>
                    </a:cubicBezTo>
                    <a:cubicBezTo>
                      <a:pt x="166" y="55"/>
                      <a:pt x="167" y="56"/>
                      <a:pt x="167" y="56"/>
                    </a:cubicBezTo>
                    <a:cubicBezTo>
                      <a:pt x="171" y="56"/>
                      <a:pt x="172" y="59"/>
                      <a:pt x="172" y="66"/>
                    </a:cubicBezTo>
                    <a:cubicBezTo>
                      <a:pt x="172" y="68"/>
                      <a:pt x="171" y="72"/>
                      <a:pt x="163" y="72"/>
                    </a:cubicBezTo>
                    <a:cubicBezTo>
                      <a:pt x="160" y="72"/>
                      <a:pt x="158" y="71"/>
                      <a:pt x="157" y="70"/>
                    </a:cubicBezTo>
                    <a:cubicBezTo>
                      <a:pt x="156" y="69"/>
                      <a:pt x="155" y="69"/>
                      <a:pt x="155" y="68"/>
                    </a:cubicBezTo>
                    <a:cubicBezTo>
                      <a:pt x="155" y="69"/>
                      <a:pt x="155" y="69"/>
                      <a:pt x="154" y="70"/>
                    </a:cubicBezTo>
                    <a:cubicBezTo>
                      <a:pt x="154" y="71"/>
                      <a:pt x="153" y="73"/>
                      <a:pt x="152" y="74"/>
                    </a:cubicBezTo>
                    <a:cubicBezTo>
                      <a:pt x="151" y="74"/>
                      <a:pt x="151" y="74"/>
                      <a:pt x="150" y="74"/>
                    </a:cubicBezTo>
                    <a:cubicBezTo>
                      <a:pt x="150" y="74"/>
                      <a:pt x="150" y="74"/>
                      <a:pt x="149" y="74"/>
                    </a:cubicBezTo>
                    <a:cubicBezTo>
                      <a:pt x="148" y="73"/>
                      <a:pt x="148" y="73"/>
                      <a:pt x="147" y="72"/>
                    </a:cubicBezTo>
                    <a:cubicBezTo>
                      <a:pt x="146" y="71"/>
                      <a:pt x="146" y="70"/>
                      <a:pt x="145" y="70"/>
                    </a:cubicBezTo>
                    <a:cubicBezTo>
                      <a:pt x="143" y="70"/>
                      <a:pt x="138" y="70"/>
                      <a:pt x="136" y="66"/>
                    </a:cubicBezTo>
                    <a:cubicBezTo>
                      <a:pt x="136" y="65"/>
                      <a:pt x="135" y="64"/>
                      <a:pt x="133" y="64"/>
                    </a:cubicBezTo>
                    <a:cubicBezTo>
                      <a:pt x="131" y="64"/>
                      <a:pt x="129" y="65"/>
                      <a:pt x="128" y="66"/>
                    </a:cubicBezTo>
                    <a:cubicBezTo>
                      <a:pt x="127" y="67"/>
                      <a:pt x="126" y="68"/>
                      <a:pt x="124" y="68"/>
                    </a:cubicBezTo>
                    <a:cubicBezTo>
                      <a:pt x="122" y="68"/>
                      <a:pt x="121" y="67"/>
                      <a:pt x="120" y="66"/>
                    </a:cubicBezTo>
                    <a:cubicBezTo>
                      <a:pt x="119" y="65"/>
                      <a:pt x="119" y="65"/>
                      <a:pt x="119" y="65"/>
                    </a:cubicBezTo>
                    <a:cubicBezTo>
                      <a:pt x="119" y="65"/>
                      <a:pt x="119" y="65"/>
                      <a:pt x="118" y="65"/>
                    </a:cubicBezTo>
                    <a:cubicBezTo>
                      <a:pt x="115" y="65"/>
                      <a:pt x="112" y="67"/>
                      <a:pt x="111" y="68"/>
                    </a:cubicBezTo>
                    <a:cubicBezTo>
                      <a:pt x="110" y="70"/>
                      <a:pt x="108" y="72"/>
                      <a:pt x="104" y="72"/>
                    </a:cubicBezTo>
                    <a:cubicBezTo>
                      <a:pt x="102" y="72"/>
                      <a:pt x="100" y="71"/>
                      <a:pt x="98" y="70"/>
                    </a:cubicBezTo>
                    <a:cubicBezTo>
                      <a:pt x="96" y="69"/>
                      <a:pt x="95" y="68"/>
                      <a:pt x="94" y="68"/>
                    </a:cubicBezTo>
                    <a:cubicBezTo>
                      <a:pt x="94" y="68"/>
                      <a:pt x="94" y="68"/>
                      <a:pt x="94" y="68"/>
                    </a:cubicBezTo>
                    <a:cubicBezTo>
                      <a:pt x="94" y="72"/>
                      <a:pt x="92" y="72"/>
                      <a:pt x="92" y="72"/>
                    </a:cubicBezTo>
                    <a:cubicBezTo>
                      <a:pt x="91" y="72"/>
                      <a:pt x="91" y="72"/>
                      <a:pt x="91" y="72"/>
                    </a:cubicBezTo>
                    <a:cubicBezTo>
                      <a:pt x="91" y="72"/>
                      <a:pt x="90" y="72"/>
                      <a:pt x="90" y="72"/>
                    </a:cubicBezTo>
                    <a:cubicBezTo>
                      <a:pt x="90" y="72"/>
                      <a:pt x="90" y="72"/>
                      <a:pt x="90" y="71"/>
                    </a:cubicBezTo>
                    <a:cubicBezTo>
                      <a:pt x="90" y="71"/>
                      <a:pt x="90" y="71"/>
                      <a:pt x="90" y="71"/>
                    </a:cubicBezTo>
                    <a:cubicBezTo>
                      <a:pt x="89" y="71"/>
                      <a:pt x="89" y="71"/>
                      <a:pt x="89" y="71"/>
                    </a:cubicBezTo>
                    <a:cubicBezTo>
                      <a:pt x="89" y="71"/>
                      <a:pt x="89" y="71"/>
                      <a:pt x="89" y="71"/>
                    </a:cubicBezTo>
                    <a:cubicBezTo>
                      <a:pt x="89" y="70"/>
                      <a:pt x="89" y="70"/>
                      <a:pt x="89" y="70"/>
                    </a:cubicBezTo>
                    <a:cubicBezTo>
                      <a:pt x="89" y="70"/>
                      <a:pt x="89" y="70"/>
                      <a:pt x="89" y="70"/>
                    </a:cubicBezTo>
                    <a:cubicBezTo>
                      <a:pt x="89" y="70"/>
                      <a:pt x="89" y="70"/>
                      <a:pt x="89" y="70"/>
                    </a:cubicBezTo>
                    <a:cubicBezTo>
                      <a:pt x="88" y="70"/>
                      <a:pt x="88" y="69"/>
                      <a:pt x="88" y="69"/>
                    </a:cubicBezTo>
                    <a:cubicBezTo>
                      <a:pt x="88" y="69"/>
                      <a:pt x="88" y="69"/>
                      <a:pt x="88" y="68"/>
                    </a:cubicBezTo>
                    <a:cubicBezTo>
                      <a:pt x="88" y="68"/>
                      <a:pt x="87" y="67"/>
                      <a:pt x="87" y="67"/>
                    </a:cubicBezTo>
                    <a:cubicBezTo>
                      <a:pt x="87" y="67"/>
                      <a:pt x="86" y="66"/>
                      <a:pt x="85" y="65"/>
                    </a:cubicBezTo>
                    <a:cubicBezTo>
                      <a:pt x="84" y="64"/>
                      <a:pt x="81" y="62"/>
                      <a:pt x="80" y="61"/>
                    </a:cubicBezTo>
                    <a:cubicBezTo>
                      <a:pt x="79" y="61"/>
                      <a:pt x="79" y="61"/>
                      <a:pt x="79" y="61"/>
                    </a:cubicBezTo>
                    <a:cubicBezTo>
                      <a:pt x="78" y="60"/>
                      <a:pt x="75" y="59"/>
                      <a:pt x="73" y="59"/>
                    </a:cubicBezTo>
                    <a:cubicBezTo>
                      <a:pt x="69" y="58"/>
                      <a:pt x="66" y="58"/>
                      <a:pt x="65" y="55"/>
                    </a:cubicBezTo>
                    <a:cubicBezTo>
                      <a:pt x="65" y="55"/>
                      <a:pt x="64" y="55"/>
                      <a:pt x="63" y="55"/>
                    </a:cubicBezTo>
                    <a:cubicBezTo>
                      <a:pt x="62" y="55"/>
                      <a:pt x="61" y="55"/>
                      <a:pt x="61" y="56"/>
                    </a:cubicBezTo>
                    <a:cubicBezTo>
                      <a:pt x="60" y="58"/>
                      <a:pt x="58" y="59"/>
                      <a:pt x="57" y="59"/>
                    </a:cubicBezTo>
                    <a:cubicBezTo>
                      <a:pt x="55" y="59"/>
                      <a:pt x="54" y="58"/>
                      <a:pt x="53" y="57"/>
                    </a:cubicBezTo>
                    <a:cubicBezTo>
                      <a:pt x="53" y="57"/>
                      <a:pt x="52" y="57"/>
                      <a:pt x="52" y="57"/>
                    </a:cubicBezTo>
                    <a:cubicBezTo>
                      <a:pt x="52" y="57"/>
                      <a:pt x="52" y="57"/>
                      <a:pt x="52" y="57"/>
                    </a:cubicBezTo>
                    <a:cubicBezTo>
                      <a:pt x="50" y="57"/>
                      <a:pt x="47" y="58"/>
                      <a:pt x="46" y="59"/>
                    </a:cubicBezTo>
                    <a:cubicBezTo>
                      <a:pt x="45" y="59"/>
                      <a:pt x="45" y="59"/>
                      <a:pt x="45" y="59"/>
                    </a:cubicBezTo>
                    <a:cubicBezTo>
                      <a:pt x="45" y="59"/>
                      <a:pt x="44" y="60"/>
                      <a:pt x="43" y="60"/>
                    </a:cubicBezTo>
                    <a:cubicBezTo>
                      <a:pt x="39" y="63"/>
                      <a:pt x="35" y="65"/>
                      <a:pt x="32" y="65"/>
                    </a:cubicBezTo>
                    <a:cubicBezTo>
                      <a:pt x="32" y="65"/>
                      <a:pt x="32" y="66"/>
                      <a:pt x="32" y="66"/>
                    </a:cubicBezTo>
                    <a:cubicBezTo>
                      <a:pt x="31" y="67"/>
                      <a:pt x="31" y="69"/>
                      <a:pt x="29" y="70"/>
                    </a:cubicBezTo>
                    <a:cubicBezTo>
                      <a:pt x="28" y="70"/>
                      <a:pt x="28" y="70"/>
                      <a:pt x="27" y="70"/>
                    </a:cubicBezTo>
                    <a:cubicBezTo>
                      <a:pt x="26" y="71"/>
                      <a:pt x="25" y="71"/>
                      <a:pt x="25" y="71"/>
                    </a:cubicBezTo>
                    <a:cubicBezTo>
                      <a:pt x="25" y="72"/>
                      <a:pt x="25" y="73"/>
                      <a:pt x="25" y="74"/>
                    </a:cubicBezTo>
                    <a:cubicBezTo>
                      <a:pt x="25" y="74"/>
                      <a:pt x="26" y="75"/>
                      <a:pt x="26" y="75"/>
                    </a:cubicBezTo>
                    <a:cubicBezTo>
                      <a:pt x="26" y="76"/>
                      <a:pt x="27" y="78"/>
                      <a:pt x="27" y="79"/>
                    </a:cubicBezTo>
                    <a:cubicBezTo>
                      <a:pt x="27" y="80"/>
                      <a:pt x="26" y="80"/>
                      <a:pt x="26" y="81"/>
                    </a:cubicBezTo>
                    <a:cubicBezTo>
                      <a:pt x="26" y="82"/>
                      <a:pt x="25" y="83"/>
                      <a:pt x="23" y="83"/>
                    </a:cubicBezTo>
                    <a:cubicBezTo>
                      <a:pt x="22" y="84"/>
                      <a:pt x="22" y="84"/>
                      <a:pt x="21" y="84"/>
                    </a:cubicBezTo>
                    <a:cubicBezTo>
                      <a:pt x="18" y="84"/>
                      <a:pt x="17" y="81"/>
                      <a:pt x="15" y="79"/>
                    </a:cubicBezTo>
                    <a:cubicBezTo>
                      <a:pt x="14" y="78"/>
                      <a:pt x="13" y="76"/>
                      <a:pt x="12" y="76"/>
                    </a:cubicBezTo>
                    <a:cubicBezTo>
                      <a:pt x="12" y="75"/>
                      <a:pt x="11" y="75"/>
                      <a:pt x="11" y="75"/>
                    </a:cubicBezTo>
                    <a:cubicBezTo>
                      <a:pt x="10" y="75"/>
                      <a:pt x="9" y="76"/>
                      <a:pt x="9" y="78"/>
                    </a:cubicBezTo>
                    <a:cubicBezTo>
                      <a:pt x="9" y="81"/>
                      <a:pt x="7" y="82"/>
                      <a:pt x="5" y="83"/>
                    </a:cubicBezTo>
                    <a:cubicBezTo>
                      <a:pt x="4" y="84"/>
                      <a:pt x="3" y="85"/>
                      <a:pt x="3" y="86"/>
                    </a:cubicBezTo>
                    <a:cubicBezTo>
                      <a:pt x="2" y="86"/>
                      <a:pt x="2" y="86"/>
                      <a:pt x="2" y="86"/>
                    </a:cubicBezTo>
                    <a:cubicBezTo>
                      <a:pt x="3" y="87"/>
                      <a:pt x="3" y="87"/>
                      <a:pt x="4" y="87"/>
                    </a:cubicBezTo>
                    <a:cubicBezTo>
                      <a:pt x="5" y="88"/>
                      <a:pt x="6" y="89"/>
                      <a:pt x="6" y="90"/>
                    </a:cubicBezTo>
                    <a:cubicBezTo>
                      <a:pt x="6" y="93"/>
                      <a:pt x="4" y="94"/>
                      <a:pt x="1" y="96"/>
                    </a:cubicBezTo>
                    <a:cubicBezTo>
                      <a:pt x="1" y="96"/>
                      <a:pt x="0" y="99"/>
                      <a:pt x="0" y="100"/>
                    </a:cubicBezTo>
                    <a:cubicBezTo>
                      <a:pt x="0" y="100"/>
                      <a:pt x="1" y="100"/>
                      <a:pt x="1" y="100"/>
                    </a:cubicBezTo>
                    <a:cubicBezTo>
                      <a:pt x="3" y="101"/>
                      <a:pt x="7" y="102"/>
                      <a:pt x="6" y="106"/>
                    </a:cubicBezTo>
                    <a:cubicBezTo>
                      <a:pt x="6" y="107"/>
                      <a:pt x="6" y="108"/>
                      <a:pt x="6" y="109"/>
                    </a:cubicBezTo>
                    <a:cubicBezTo>
                      <a:pt x="8" y="109"/>
                      <a:pt x="9" y="109"/>
                      <a:pt x="11" y="109"/>
                    </a:cubicBezTo>
                    <a:cubicBezTo>
                      <a:pt x="12" y="109"/>
                      <a:pt x="12" y="109"/>
                      <a:pt x="13" y="109"/>
                    </a:cubicBezTo>
                    <a:cubicBezTo>
                      <a:pt x="13" y="109"/>
                      <a:pt x="14" y="109"/>
                      <a:pt x="14" y="109"/>
                    </a:cubicBezTo>
                    <a:cubicBezTo>
                      <a:pt x="17" y="109"/>
                      <a:pt x="18" y="111"/>
                      <a:pt x="20" y="113"/>
                    </a:cubicBezTo>
                    <a:cubicBezTo>
                      <a:pt x="21" y="115"/>
                      <a:pt x="22" y="116"/>
                      <a:pt x="23" y="118"/>
                    </a:cubicBezTo>
                    <a:cubicBezTo>
                      <a:pt x="26" y="121"/>
                      <a:pt x="27" y="123"/>
                      <a:pt x="27" y="125"/>
                    </a:cubicBezTo>
                    <a:cubicBezTo>
                      <a:pt x="26" y="127"/>
                      <a:pt x="25" y="127"/>
                      <a:pt x="24" y="128"/>
                    </a:cubicBezTo>
                    <a:cubicBezTo>
                      <a:pt x="24" y="128"/>
                      <a:pt x="25" y="129"/>
                      <a:pt x="26" y="129"/>
                    </a:cubicBezTo>
                    <a:cubicBezTo>
                      <a:pt x="27" y="129"/>
                      <a:pt x="27" y="130"/>
                      <a:pt x="28" y="130"/>
                    </a:cubicBezTo>
                    <a:cubicBezTo>
                      <a:pt x="28" y="130"/>
                      <a:pt x="28" y="130"/>
                      <a:pt x="29" y="131"/>
                    </a:cubicBezTo>
                    <a:cubicBezTo>
                      <a:pt x="29" y="131"/>
                      <a:pt x="29" y="131"/>
                      <a:pt x="29" y="131"/>
                    </a:cubicBezTo>
                    <a:cubicBezTo>
                      <a:pt x="29" y="130"/>
                      <a:pt x="30" y="130"/>
                      <a:pt x="30" y="130"/>
                    </a:cubicBezTo>
                    <a:close/>
                    <a:moveTo>
                      <a:pt x="311" y="132"/>
                    </a:moveTo>
                    <a:cubicBezTo>
                      <a:pt x="315" y="128"/>
                      <a:pt x="324" y="126"/>
                      <a:pt x="332" y="126"/>
                    </a:cubicBezTo>
                    <a:cubicBezTo>
                      <a:pt x="336" y="126"/>
                      <a:pt x="339" y="126"/>
                      <a:pt x="342" y="127"/>
                    </a:cubicBezTo>
                    <a:cubicBezTo>
                      <a:pt x="347" y="128"/>
                      <a:pt x="356" y="127"/>
                      <a:pt x="363" y="126"/>
                    </a:cubicBezTo>
                    <a:cubicBezTo>
                      <a:pt x="366" y="126"/>
                      <a:pt x="369" y="125"/>
                      <a:pt x="370" y="126"/>
                    </a:cubicBezTo>
                    <a:cubicBezTo>
                      <a:pt x="371" y="126"/>
                      <a:pt x="372" y="127"/>
                      <a:pt x="372" y="129"/>
                    </a:cubicBezTo>
                    <a:cubicBezTo>
                      <a:pt x="372" y="132"/>
                      <a:pt x="366" y="135"/>
                      <a:pt x="358" y="135"/>
                    </a:cubicBezTo>
                    <a:cubicBezTo>
                      <a:pt x="356" y="135"/>
                      <a:pt x="353" y="135"/>
                      <a:pt x="350" y="134"/>
                    </a:cubicBezTo>
                    <a:cubicBezTo>
                      <a:pt x="346" y="134"/>
                      <a:pt x="342" y="134"/>
                      <a:pt x="338" y="134"/>
                    </a:cubicBezTo>
                    <a:cubicBezTo>
                      <a:pt x="329" y="134"/>
                      <a:pt x="324" y="135"/>
                      <a:pt x="321" y="139"/>
                    </a:cubicBezTo>
                    <a:cubicBezTo>
                      <a:pt x="316" y="143"/>
                      <a:pt x="317" y="147"/>
                      <a:pt x="317" y="149"/>
                    </a:cubicBezTo>
                    <a:cubicBezTo>
                      <a:pt x="317" y="150"/>
                      <a:pt x="317" y="153"/>
                      <a:pt x="314" y="154"/>
                    </a:cubicBezTo>
                    <a:cubicBezTo>
                      <a:pt x="313" y="154"/>
                      <a:pt x="313" y="154"/>
                      <a:pt x="313" y="154"/>
                    </a:cubicBezTo>
                    <a:cubicBezTo>
                      <a:pt x="312" y="154"/>
                      <a:pt x="310" y="153"/>
                      <a:pt x="309" y="150"/>
                    </a:cubicBezTo>
                    <a:cubicBezTo>
                      <a:pt x="307" y="145"/>
                      <a:pt x="307" y="136"/>
                      <a:pt x="311" y="132"/>
                    </a:cubicBezTo>
                    <a:close/>
                    <a:moveTo>
                      <a:pt x="151" y="128"/>
                    </a:moveTo>
                    <a:cubicBezTo>
                      <a:pt x="152" y="127"/>
                      <a:pt x="153" y="127"/>
                      <a:pt x="156" y="127"/>
                    </a:cubicBezTo>
                    <a:cubicBezTo>
                      <a:pt x="159" y="127"/>
                      <a:pt x="169" y="128"/>
                      <a:pt x="170" y="132"/>
                    </a:cubicBezTo>
                    <a:cubicBezTo>
                      <a:pt x="171" y="133"/>
                      <a:pt x="171" y="134"/>
                      <a:pt x="170" y="135"/>
                    </a:cubicBezTo>
                    <a:cubicBezTo>
                      <a:pt x="169" y="136"/>
                      <a:pt x="168" y="137"/>
                      <a:pt x="166" y="137"/>
                    </a:cubicBezTo>
                    <a:cubicBezTo>
                      <a:pt x="163" y="137"/>
                      <a:pt x="152" y="134"/>
                      <a:pt x="151" y="131"/>
                    </a:cubicBezTo>
                    <a:cubicBezTo>
                      <a:pt x="151" y="130"/>
                      <a:pt x="151" y="129"/>
                      <a:pt x="151" y="1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8" name="Freeform 1143"/>
              <p:cNvSpPr>
                <a:spLocks/>
              </p:cNvSpPr>
              <p:nvPr/>
            </p:nvSpPr>
            <p:spPr bwMode="auto">
              <a:xfrm>
                <a:off x="4740" y="1272"/>
                <a:ext cx="83" cy="30"/>
              </a:xfrm>
              <a:custGeom>
                <a:avLst/>
                <a:gdLst>
                  <a:gd name="T0" fmla="*/ 3 w 87"/>
                  <a:gd name="T1" fmla="*/ 22 h 31"/>
                  <a:gd name="T2" fmla="*/ 11 w 87"/>
                  <a:gd name="T3" fmla="*/ 29 h 31"/>
                  <a:gd name="T4" fmla="*/ 12 w 87"/>
                  <a:gd name="T5" fmla="*/ 30 h 31"/>
                  <a:gd name="T6" fmla="*/ 14 w 87"/>
                  <a:gd name="T7" fmla="*/ 30 h 31"/>
                  <a:gd name="T8" fmla="*/ 25 w 87"/>
                  <a:gd name="T9" fmla="*/ 28 h 31"/>
                  <a:gd name="T10" fmla="*/ 27 w 87"/>
                  <a:gd name="T11" fmla="*/ 27 h 31"/>
                  <a:gd name="T12" fmla="*/ 33 w 87"/>
                  <a:gd name="T13" fmla="*/ 29 h 31"/>
                  <a:gd name="T14" fmla="*/ 37 w 87"/>
                  <a:gd name="T15" fmla="*/ 29 h 31"/>
                  <a:gd name="T16" fmla="*/ 48 w 87"/>
                  <a:gd name="T17" fmla="*/ 26 h 31"/>
                  <a:gd name="T18" fmla="*/ 53 w 87"/>
                  <a:gd name="T19" fmla="*/ 27 h 31"/>
                  <a:gd name="T20" fmla="*/ 58 w 87"/>
                  <a:gd name="T21" fmla="*/ 27 h 31"/>
                  <a:gd name="T22" fmla="*/ 59 w 87"/>
                  <a:gd name="T23" fmla="*/ 27 h 31"/>
                  <a:gd name="T24" fmla="*/ 57 w 87"/>
                  <a:gd name="T25" fmla="*/ 22 h 31"/>
                  <a:gd name="T26" fmla="*/ 55 w 87"/>
                  <a:gd name="T27" fmla="*/ 16 h 31"/>
                  <a:gd name="T28" fmla="*/ 60 w 87"/>
                  <a:gd name="T29" fmla="*/ 12 h 31"/>
                  <a:gd name="T30" fmla="*/ 65 w 87"/>
                  <a:gd name="T31" fmla="*/ 15 h 31"/>
                  <a:gd name="T32" fmla="*/ 65 w 87"/>
                  <a:gd name="T33" fmla="*/ 19 h 31"/>
                  <a:gd name="T34" fmla="*/ 65 w 87"/>
                  <a:gd name="T35" fmla="*/ 21 h 31"/>
                  <a:gd name="T36" fmla="*/ 78 w 87"/>
                  <a:gd name="T37" fmla="*/ 26 h 31"/>
                  <a:gd name="T38" fmla="*/ 82 w 87"/>
                  <a:gd name="T39" fmla="*/ 23 h 31"/>
                  <a:gd name="T40" fmla="*/ 85 w 87"/>
                  <a:gd name="T41" fmla="*/ 17 h 31"/>
                  <a:gd name="T42" fmla="*/ 87 w 87"/>
                  <a:gd name="T43" fmla="*/ 15 h 31"/>
                  <a:gd name="T44" fmla="*/ 82 w 87"/>
                  <a:gd name="T45" fmla="*/ 11 h 31"/>
                  <a:gd name="T46" fmla="*/ 69 w 87"/>
                  <a:gd name="T47" fmla="*/ 8 h 31"/>
                  <a:gd name="T48" fmla="*/ 58 w 87"/>
                  <a:gd name="T49" fmla="*/ 6 h 31"/>
                  <a:gd name="T50" fmla="*/ 50 w 87"/>
                  <a:gd name="T51" fmla="*/ 4 h 31"/>
                  <a:gd name="T52" fmla="*/ 44 w 87"/>
                  <a:gd name="T53" fmla="*/ 8 h 31"/>
                  <a:gd name="T54" fmla="*/ 41 w 87"/>
                  <a:gd name="T55" fmla="*/ 12 h 31"/>
                  <a:gd name="T56" fmla="*/ 30 w 87"/>
                  <a:gd name="T57" fmla="*/ 6 h 31"/>
                  <a:gd name="T58" fmla="*/ 20 w 87"/>
                  <a:gd name="T59" fmla="*/ 0 h 31"/>
                  <a:gd name="T60" fmla="*/ 20 w 87"/>
                  <a:gd name="T61" fmla="*/ 0 h 31"/>
                  <a:gd name="T62" fmla="*/ 1 w 87"/>
                  <a:gd name="T63" fmla="*/ 18 h 31"/>
                  <a:gd name="T64" fmla="*/ 3 w 87"/>
                  <a:gd name="T65"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31">
                    <a:moveTo>
                      <a:pt x="3" y="22"/>
                    </a:moveTo>
                    <a:cubicBezTo>
                      <a:pt x="7" y="25"/>
                      <a:pt x="9" y="27"/>
                      <a:pt x="11" y="29"/>
                    </a:cubicBezTo>
                    <a:cubicBezTo>
                      <a:pt x="11" y="29"/>
                      <a:pt x="12" y="30"/>
                      <a:pt x="12" y="30"/>
                    </a:cubicBezTo>
                    <a:cubicBezTo>
                      <a:pt x="12" y="30"/>
                      <a:pt x="12" y="30"/>
                      <a:pt x="14" y="30"/>
                    </a:cubicBezTo>
                    <a:cubicBezTo>
                      <a:pt x="17" y="30"/>
                      <a:pt x="22" y="29"/>
                      <a:pt x="25" y="28"/>
                    </a:cubicBezTo>
                    <a:cubicBezTo>
                      <a:pt x="27" y="27"/>
                      <a:pt x="27" y="27"/>
                      <a:pt x="27" y="27"/>
                    </a:cubicBezTo>
                    <a:cubicBezTo>
                      <a:pt x="29" y="26"/>
                      <a:pt x="31" y="28"/>
                      <a:pt x="33" y="29"/>
                    </a:cubicBezTo>
                    <a:cubicBezTo>
                      <a:pt x="34" y="30"/>
                      <a:pt x="35" y="31"/>
                      <a:pt x="37" y="29"/>
                    </a:cubicBezTo>
                    <a:cubicBezTo>
                      <a:pt x="41" y="27"/>
                      <a:pt x="45" y="26"/>
                      <a:pt x="48" y="26"/>
                    </a:cubicBezTo>
                    <a:cubicBezTo>
                      <a:pt x="49" y="26"/>
                      <a:pt x="51" y="27"/>
                      <a:pt x="53" y="27"/>
                    </a:cubicBezTo>
                    <a:cubicBezTo>
                      <a:pt x="54" y="27"/>
                      <a:pt x="56" y="27"/>
                      <a:pt x="58" y="27"/>
                    </a:cubicBezTo>
                    <a:cubicBezTo>
                      <a:pt x="59" y="27"/>
                      <a:pt x="59" y="27"/>
                      <a:pt x="59" y="27"/>
                    </a:cubicBezTo>
                    <a:cubicBezTo>
                      <a:pt x="59" y="26"/>
                      <a:pt x="58" y="24"/>
                      <a:pt x="57" y="22"/>
                    </a:cubicBezTo>
                    <a:cubicBezTo>
                      <a:pt x="56" y="20"/>
                      <a:pt x="55" y="18"/>
                      <a:pt x="55" y="16"/>
                    </a:cubicBezTo>
                    <a:cubicBezTo>
                      <a:pt x="55" y="13"/>
                      <a:pt x="57" y="12"/>
                      <a:pt x="60" y="12"/>
                    </a:cubicBezTo>
                    <a:cubicBezTo>
                      <a:pt x="62" y="12"/>
                      <a:pt x="64" y="13"/>
                      <a:pt x="65" y="15"/>
                    </a:cubicBezTo>
                    <a:cubicBezTo>
                      <a:pt x="66" y="16"/>
                      <a:pt x="66" y="18"/>
                      <a:pt x="65" y="19"/>
                    </a:cubicBezTo>
                    <a:cubicBezTo>
                      <a:pt x="64" y="20"/>
                      <a:pt x="65" y="20"/>
                      <a:pt x="65" y="21"/>
                    </a:cubicBezTo>
                    <a:cubicBezTo>
                      <a:pt x="66" y="24"/>
                      <a:pt x="71" y="27"/>
                      <a:pt x="78" y="26"/>
                    </a:cubicBezTo>
                    <a:cubicBezTo>
                      <a:pt x="82" y="26"/>
                      <a:pt x="82" y="25"/>
                      <a:pt x="82" y="23"/>
                    </a:cubicBezTo>
                    <a:cubicBezTo>
                      <a:pt x="82" y="21"/>
                      <a:pt x="81" y="18"/>
                      <a:pt x="85" y="17"/>
                    </a:cubicBezTo>
                    <a:cubicBezTo>
                      <a:pt x="87" y="16"/>
                      <a:pt x="87" y="15"/>
                      <a:pt x="87" y="15"/>
                    </a:cubicBezTo>
                    <a:cubicBezTo>
                      <a:pt x="87" y="15"/>
                      <a:pt x="87" y="14"/>
                      <a:pt x="82" y="11"/>
                    </a:cubicBezTo>
                    <a:cubicBezTo>
                      <a:pt x="78" y="8"/>
                      <a:pt x="73" y="8"/>
                      <a:pt x="69" y="8"/>
                    </a:cubicBezTo>
                    <a:cubicBezTo>
                      <a:pt x="65" y="8"/>
                      <a:pt x="61" y="8"/>
                      <a:pt x="58" y="6"/>
                    </a:cubicBezTo>
                    <a:cubicBezTo>
                      <a:pt x="55" y="5"/>
                      <a:pt x="52" y="4"/>
                      <a:pt x="50" y="4"/>
                    </a:cubicBezTo>
                    <a:cubicBezTo>
                      <a:pt x="45" y="4"/>
                      <a:pt x="44" y="7"/>
                      <a:pt x="44" y="8"/>
                    </a:cubicBezTo>
                    <a:cubicBezTo>
                      <a:pt x="44" y="11"/>
                      <a:pt x="42" y="12"/>
                      <a:pt x="41" y="12"/>
                    </a:cubicBezTo>
                    <a:cubicBezTo>
                      <a:pt x="38" y="12"/>
                      <a:pt x="35" y="10"/>
                      <a:pt x="30" y="6"/>
                    </a:cubicBezTo>
                    <a:cubicBezTo>
                      <a:pt x="27" y="4"/>
                      <a:pt x="23" y="1"/>
                      <a:pt x="20" y="0"/>
                    </a:cubicBezTo>
                    <a:cubicBezTo>
                      <a:pt x="20" y="0"/>
                      <a:pt x="20" y="0"/>
                      <a:pt x="20" y="0"/>
                    </a:cubicBezTo>
                    <a:cubicBezTo>
                      <a:pt x="15" y="0"/>
                      <a:pt x="3" y="10"/>
                      <a:pt x="1" y="18"/>
                    </a:cubicBezTo>
                    <a:cubicBezTo>
                      <a:pt x="0" y="21"/>
                      <a:pt x="1" y="22"/>
                      <a:pt x="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9" name="Freeform 1144"/>
              <p:cNvSpPr>
                <a:spLocks/>
              </p:cNvSpPr>
              <p:nvPr/>
            </p:nvSpPr>
            <p:spPr bwMode="auto">
              <a:xfrm>
                <a:off x="4332" y="1196"/>
                <a:ext cx="63" cy="32"/>
              </a:xfrm>
              <a:custGeom>
                <a:avLst/>
                <a:gdLst>
                  <a:gd name="T0" fmla="*/ 13 w 66"/>
                  <a:gd name="T1" fmla="*/ 33 h 34"/>
                  <a:gd name="T2" fmla="*/ 28 w 66"/>
                  <a:gd name="T3" fmla="*/ 31 h 34"/>
                  <a:gd name="T4" fmla="*/ 29 w 66"/>
                  <a:gd name="T5" fmla="*/ 31 h 34"/>
                  <a:gd name="T6" fmla="*/ 65 w 66"/>
                  <a:gd name="T7" fmla="*/ 19 h 34"/>
                  <a:gd name="T8" fmla="*/ 60 w 66"/>
                  <a:gd name="T9" fmla="*/ 16 h 34"/>
                  <a:gd name="T10" fmla="*/ 51 w 66"/>
                  <a:gd name="T11" fmla="*/ 11 h 34"/>
                  <a:gd name="T12" fmla="*/ 47 w 66"/>
                  <a:gd name="T13" fmla="*/ 10 h 34"/>
                  <a:gd name="T14" fmla="*/ 38 w 66"/>
                  <a:gd name="T15" fmla="*/ 14 h 34"/>
                  <a:gd name="T16" fmla="*/ 35 w 66"/>
                  <a:gd name="T17" fmla="*/ 17 h 34"/>
                  <a:gd name="T18" fmla="*/ 32 w 66"/>
                  <a:gd name="T19" fmla="*/ 15 h 34"/>
                  <a:gd name="T20" fmla="*/ 36 w 66"/>
                  <a:gd name="T21" fmla="*/ 6 h 34"/>
                  <a:gd name="T22" fmla="*/ 37 w 66"/>
                  <a:gd name="T23" fmla="*/ 3 h 34"/>
                  <a:gd name="T24" fmla="*/ 33 w 66"/>
                  <a:gd name="T25" fmla="*/ 0 h 34"/>
                  <a:gd name="T26" fmla="*/ 33 w 66"/>
                  <a:gd name="T27" fmla="*/ 0 h 34"/>
                  <a:gd name="T28" fmla="*/ 25 w 66"/>
                  <a:gd name="T29" fmla="*/ 4 h 34"/>
                  <a:gd name="T30" fmla="*/ 21 w 66"/>
                  <a:gd name="T31" fmla="*/ 5 h 34"/>
                  <a:gd name="T32" fmla="*/ 19 w 66"/>
                  <a:gd name="T33" fmla="*/ 10 h 34"/>
                  <a:gd name="T34" fmla="*/ 17 w 66"/>
                  <a:gd name="T35" fmla="*/ 13 h 34"/>
                  <a:gd name="T36" fmla="*/ 16 w 66"/>
                  <a:gd name="T37" fmla="*/ 16 h 34"/>
                  <a:gd name="T38" fmla="*/ 13 w 66"/>
                  <a:gd name="T39" fmla="*/ 17 h 34"/>
                  <a:gd name="T40" fmla="*/ 12 w 66"/>
                  <a:gd name="T41" fmla="*/ 17 h 34"/>
                  <a:gd name="T42" fmla="*/ 9 w 66"/>
                  <a:gd name="T43" fmla="*/ 20 h 34"/>
                  <a:gd name="T44" fmla="*/ 2 w 66"/>
                  <a:gd name="T45" fmla="*/ 31 h 34"/>
                  <a:gd name="T46" fmla="*/ 0 w 66"/>
                  <a:gd name="T47" fmla="*/ 34 h 34"/>
                  <a:gd name="T48" fmla="*/ 2 w 66"/>
                  <a:gd name="T49" fmla="*/ 34 h 34"/>
                  <a:gd name="T50" fmla="*/ 13 w 66"/>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34">
                    <a:moveTo>
                      <a:pt x="13" y="33"/>
                    </a:moveTo>
                    <a:cubicBezTo>
                      <a:pt x="18" y="32"/>
                      <a:pt x="23" y="31"/>
                      <a:pt x="28" y="31"/>
                    </a:cubicBezTo>
                    <a:cubicBezTo>
                      <a:pt x="29" y="31"/>
                      <a:pt x="29" y="31"/>
                      <a:pt x="29" y="31"/>
                    </a:cubicBezTo>
                    <a:cubicBezTo>
                      <a:pt x="41" y="31"/>
                      <a:pt x="64" y="23"/>
                      <a:pt x="65" y="19"/>
                    </a:cubicBezTo>
                    <a:cubicBezTo>
                      <a:pt x="66" y="18"/>
                      <a:pt x="64" y="17"/>
                      <a:pt x="60" y="16"/>
                    </a:cubicBezTo>
                    <a:cubicBezTo>
                      <a:pt x="57" y="15"/>
                      <a:pt x="53" y="14"/>
                      <a:pt x="51" y="11"/>
                    </a:cubicBezTo>
                    <a:cubicBezTo>
                      <a:pt x="50" y="10"/>
                      <a:pt x="49" y="10"/>
                      <a:pt x="47" y="10"/>
                    </a:cubicBezTo>
                    <a:cubicBezTo>
                      <a:pt x="44" y="10"/>
                      <a:pt x="39" y="12"/>
                      <a:pt x="38" y="14"/>
                    </a:cubicBezTo>
                    <a:cubicBezTo>
                      <a:pt x="37" y="17"/>
                      <a:pt x="35" y="17"/>
                      <a:pt x="35" y="17"/>
                    </a:cubicBezTo>
                    <a:cubicBezTo>
                      <a:pt x="33" y="17"/>
                      <a:pt x="32" y="16"/>
                      <a:pt x="32" y="15"/>
                    </a:cubicBezTo>
                    <a:cubicBezTo>
                      <a:pt x="31" y="13"/>
                      <a:pt x="33" y="9"/>
                      <a:pt x="36" y="6"/>
                    </a:cubicBezTo>
                    <a:cubicBezTo>
                      <a:pt x="38" y="4"/>
                      <a:pt x="38" y="3"/>
                      <a:pt x="37" y="3"/>
                    </a:cubicBezTo>
                    <a:cubicBezTo>
                      <a:pt x="37" y="2"/>
                      <a:pt x="35" y="0"/>
                      <a:pt x="33" y="0"/>
                    </a:cubicBezTo>
                    <a:cubicBezTo>
                      <a:pt x="33" y="0"/>
                      <a:pt x="33" y="0"/>
                      <a:pt x="33" y="0"/>
                    </a:cubicBezTo>
                    <a:cubicBezTo>
                      <a:pt x="32" y="4"/>
                      <a:pt x="28" y="4"/>
                      <a:pt x="25" y="4"/>
                    </a:cubicBezTo>
                    <a:cubicBezTo>
                      <a:pt x="24" y="4"/>
                      <a:pt x="22" y="4"/>
                      <a:pt x="21" y="5"/>
                    </a:cubicBezTo>
                    <a:cubicBezTo>
                      <a:pt x="21" y="7"/>
                      <a:pt x="20" y="9"/>
                      <a:pt x="19" y="10"/>
                    </a:cubicBezTo>
                    <a:cubicBezTo>
                      <a:pt x="18" y="11"/>
                      <a:pt x="17" y="12"/>
                      <a:pt x="17" y="13"/>
                    </a:cubicBezTo>
                    <a:cubicBezTo>
                      <a:pt x="17" y="14"/>
                      <a:pt x="17" y="15"/>
                      <a:pt x="16" y="16"/>
                    </a:cubicBezTo>
                    <a:cubicBezTo>
                      <a:pt x="15" y="17"/>
                      <a:pt x="14" y="17"/>
                      <a:pt x="13" y="17"/>
                    </a:cubicBezTo>
                    <a:cubicBezTo>
                      <a:pt x="12" y="17"/>
                      <a:pt x="12" y="17"/>
                      <a:pt x="12" y="17"/>
                    </a:cubicBezTo>
                    <a:cubicBezTo>
                      <a:pt x="10" y="17"/>
                      <a:pt x="9" y="17"/>
                      <a:pt x="9" y="20"/>
                    </a:cubicBezTo>
                    <a:cubicBezTo>
                      <a:pt x="9" y="25"/>
                      <a:pt x="5" y="28"/>
                      <a:pt x="2" y="31"/>
                    </a:cubicBezTo>
                    <a:cubicBezTo>
                      <a:pt x="1" y="32"/>
                      <a:pt x="0" y="33"/>
                      <a:pt x="0" y="34"/>
                    </a:cubicBezTo>
                    <a:cubicBezTo>
                      <a:pt x="0" y="34"/>
                      <a:pt x="1" y="34"/>
                      <a:pt x="2" y="34"/>
                    </a:cubicBezTo>
                    <a:cubicBezTo>
                      <a:pt x="5" y="34"/>
                      <a:pt x="9" y="33"/>
                      <a:pt x="1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0" name="Freeform 1145"/>
              <p:cNvSpPr>
                <a:spLocks/>
              </p:cNvSpPr>
              <p:nvPr/>
            </p:nvSpPr>
            <p:spPr bwMode="auto">
              <a:xfrm>
                <a:off x="4257" y="1150"/>
                <a:ext cx="53" cy="39"/>
              </a:xfrm>
              <a:custGeom>
                <a:avLst/>
                <a:gdLst>
                  <a:gd name="T0" fmla="*/ 9 w 56"/>
                  <a:gd name="T1" fmla="*/ 25 h 41"/>
                  <a:gd name="T2" fmla="*/ 14 w 56"/>
                  <a:gd name="T3" fmla="*/ 30 h 41"/>
                  <a:gd name="T4" fmla="*/ 6 w 56"/>
                  <a:gd name="T5" fmla="*/ 34 h 41"/>
                  <a:gd name="T6" fmla="*/ 0 w 56"/>
                  <a:gd name="T7" fmla="*/ 34 h 41"/>
                  <a:gd name="T8" fmla="*/ 2 w 56"/>
                  <a:gd name="T9" fmla="*/ 37 h 41"/>
                  <a:gd name="T10" fmla="*/ 8 w 56"/>
                  <a:gd name="T11" fmla="*/ 40 h 41"/>
                  <a:gd name="T12" fmla="*/ 18 w 56"/>
                  <a:gd name="T13" fmla="*/ 37 h 41"/>
                  <a:gd name="T14" fmla="*/ 19 w 56"/>
                  <a:gd name="T15" fmla="*/ 35 h 41"/>
                  <a:gd name="T16" fmla="*/ 45 w 56"/>
                  <a:gd name="T17" fmla="*/ 24 h 41"/>
                  <a:gd name="T18" fmla="*/ 52 w 56"/>
                  <a:gd name="T19" fmla="*/ 23 h 41"/>
                  <a:gd name="T20" fmla="*/ 52 w 56"/>
                  <a:gd name="T21" fmla="*/ 23 h 41"/>
                  <a:gd name="T22" fmla="*/ 52 w 56"/>
                  <a:gd name="T23" fmla="*/ 21 h 41"/>
                  <a:gd name="T24" fmla="*/ 51 w 56"/>
                  <a:gd name="T25" fmla="*/ 16 h 41"/>
                  <a:gd name="T26" fmla="*/ 55 w 56"/>
                  <a:gd name="T27" fmla="*/ 14 h 41"/>
                  <a:gd name="T28" fmla="*/ 56 w 56"/>
                  <a:gd name="T29" fmla="*/ 14 h 41"/>
                  <a:gd name="T30" fmla="*/ 50 w 56"/>
                  <a:gd name="T31" fmla="*/ 12 h 41"/>
                  <a:gd name="T32" fmla="*/ 42 w 56"/>
                  <a:gd name="T33" fmla="*/ 3 h 41"/>
                  <a:gd name="T34" fmla="*/ 41 w 56"/>
                  <a:gd name="T35" fmla="*/ 0 h 41"/>
                  <a:gd name="T36" fmla="*/ 38 w 56"/>
                  <a:gd name="T37" fmla="*/ 1 h 41"/>
                  <a:gd name="T38" fmla="*/ 26 w 56"/>
                  <a:gd name="T39" fmla="*/ 6 h 41"/>
                  <a:gd name="T40" fmla="*/ 14 w 56"/>
                  <a:gd name="T41" fmla="*/ 10 h 41"/>
                  <a:gd name="T42" fmla="*/ 14 w 56"/>
                  <a:gd name="T43" fmla="*/ 10 h 41"/>
                  <a:gd name="T44" fmla="*/ 17 w 56"/>
                  <a:gd name="T45" fmla="*/ 16 h 41"/>
                  <a:gd name="T46" fmla="*/ 8 w 56"/>
                  <a:gd name="T47" fmla="*/ 22 h 41"/>
                  <a:gd name="T48" fmla="*/ 8 w 56"/>
                  <a:gd name="T49" fmla="*/ 22 h 41"/>
                  <a:gd name="T50" fmla="*/ 6 w 56"/>
                  <a:gd name="T51" fmla="*/ 22 h 41"/>
                  <a:gd name="T52" fmla="*/ 9 w 56"/>
                  <a:gd name="T5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1">
                    <a:moveTo>
                      <a:pt x="9" y="25"/>
                    </a:moveTo>
                    <a:cubicBezTo>
                      <a:pt x="11" y="26"/>
                      <a:pt x="15" y="28"/>
                      <a:pt x="14" y="30"/>
                    </a:cubicBezTo>
                    <a:cubicBezTo>
                      <a:pt x="14" y="33"/>
                      <a:pt x="11" y="34"/>
                      <a:pt x="6" y="34"/>
                    </a:cubicBezTo>
                    <a:cubicBezTo>
                      <a:pt x="3" y="34"/>
                      <a:pt x="1" y="34"/>
                      <a:pt x="0" y="34"/>
                    </a:cubicBezTo>
                    <a:cubicBezTo>
                      <a:pt x="1" y="35"/>
                      <a:pt x="1" y="36"/>
                      <a:pt x="2" y="37"/>
                    </a:cubicBezTo>
                    <a:cubicBezTo>
                      <a:pt x="3" y="38"/>
                      <a:pt x="5" y="39"/>
                      <a:pt x="8" y="40"/>
                    </a:cubicBezTo>
                    <a:cubicBezTo>
                      <a:pt x="12" y="41"/>
                      <a:pt x="16" y="39"/>
                      <a:pt x="18" y="37"/>
                    </a:cubicBezTo>
                    <a:cubicBezTo>
                      <a:pt x="19" y="36"/>
                      <a:pt x="19" y="35"/>
                      <a:pt x="19" y="35"/>
                    </a:cubicBezTo>
                    <a:cubicBezTo>
                      <a:pt x="18" y="30"/>
                      <a:pt x="25" y="28"/>
                      <a:pt x="45" y="24"/>
                    </a:cubicBezTo>
                    <a:cubicBezTo>
                      <a:pt x="48" y="24"/>
                      <a:pt x="50" y="23"/>
                      <a:pt x="52" y="23"/>
                    </a:cubicBezTo>
                    <a:cubicBezTo>
                      <a:pt x="52" y="23"/>
                      <a:pt x="52" y="23"/>
                      <a:pt x="52" y="23"/>
                    </a:cubicBezTo>
                    <a:cubicBezTo>
                      <a:pt x="52" y="22"/>
                      <a:pt x="52" y="21"/>
                      <a:pt x="52" y="21"/>
                    </a:cubicBezTo>
                    <a:cubicBezTo>
                      <a:pt x="51" y="19"/>
                      <a:pt x="50" y="17"/>
                      <a:pt x="51" y="16"/>
                    </a:cubicBezTo>
                    <a:cubicBezTo>
                      <a:pt x="52" y="14"/>
                      <a:pt x="54" y="14"/>
                      <a:pt x="55" y="14"/>
                    </a:cubicBezTo>
                    <a:cubicBezTo>
                      <a:pt x="55" y="14"/>
                      <a:pt x="55" y="14"/>
                      <a:pt x="56" y="14"/>
                    </a:cubicBezTo>
                    <a:cubicBezTo>
                      <a:pt x="54" y="13"/>
                      <a:pt x="53" y="13"/>
                      <a:pt x="50" y="12"/>
                    </a:cubicBezTo>
                    <a:cubicBezTo>
                      <a:pt x="43" y="11"/>
                      <a:pt x="42" y="6"/>
                      <a:pt x="42" y="3"/>
                    </a:cubicBezTo>
                    <a:cubicBezTo>
                      <a:pt x="41" y="2"/>
                      <a:pt x="41" y="1"/>
                      <a:pt x="41" y="0"/>
                    </a:cubicBezTo>
                    <a:cubicBezTo>
                      <a:pt x="40" y="0"/>
                      <a:pt x="39" y="1"/>
                      <a:pt x="38" y="1"/>
                    </a:cubicBezTo>
                    <a:cubicBezTo>
                      <a:pt x="36" y="3"/>
                      <a:pt x="33" y="5"/>
                      <a:pt x="26" y="6"/>
                    </a:cubicBezTo>
                    <a:cubicBezTo>
                      <a:pt x="18" y="8"/>
                      <a:pt x="15" y="9"/>
                      <a:pt x="14" y="10"/>
                    </a:cubicBezTo>
                    <a:cubicBezTo>
                      <a:pt x="14" y="10"/>
                      <a:pt x="14" y="10"/>
                      <a:pt x="14" y="10"/>
                    </a:cubicBezTo>
                    <a:cubicBezTo>
                      <a:pt x="16" y="11"/>
                      <a:pt x="17" y="13"/>
                      <a:pt x="17" y="16"/>
                    </a:cubicBezTo>
                    <a:cubicBezTo>
                      <a:pt x="16" y="19"/>
                      <a:pt x="12" y="22"/>
                      <a:pt x="8" y="22"/>
                    </a:cubicBezTo>
                    <a:cubicBezTo>
                      <a:pt x="8" y="22"/>
                      <a:pt x="8" y="22"/>
                      <a:pt x="8" y="22"/>
                    </a:cubicBezTo>
                    <a:cubicBezTo>
                      <a:pt x="7" y="22"/>
                      <a:pt x="6" y="22"/>
                      <a:pt x="6" y="22"/>
                    </a:cubicBezTo>
                    <a:cubicBezTo>
                      <a:pt x="6" y="23"/>
                      <a:pt x="7" y="24"/>
                      <a:pt x="9"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1" name="Freeform 1146"/>
              <p:cNvSpPr>
                <a:spLocks/>
              </p:cNvSpPr>
              <p:nvPr/>
            </p:nvSpPr>
            <p:spPr bwMode="auto">
              <a:xfrm>
                <a:off x="4276" y="1180"/>
                <a:ext cx="58" cy="28"/>
              </a:xfrm>
              <a:custGeom>
                <a:avLst/>
                <a:gdLst>
                  <a:gd name="T0" fmla="*/ 3 w 61"/>
                  <a:gd name="T1" fmla="*/ 12 h 30"/>
                  <a:gd name="T2" fmla="*/ 0 w 61"/>
                  <a:gd name="T3" fmla="*/ 14 h 30"/>
                  <a:gd name="T4" fmla="*/ 4 w 61"/>
                  <a:gd name="T5" fmla="*/ 16 h 30"/>
                  <a:gd name="T6" fmla="*/ 7 w 61"/>
                  <a:gd name="T7" fmla="*/ 16 h 30"/>
                  <a:gd name="T8" fmla="*/ 12 w 61"/>
                  <a:gd name="T9" fmla="*/ 20 h 30"/>
                  <a:gd name="T10" fmla="*/ 17 w 61"/>
                  <a:gd name="T11" fmla="*/ 24 h 30"/>
                  <a:gd name="T12" fmla="*/ 19 w 61"/>
                  <a:gd name="T13" fmla="*/ 23 h 30"/>
                  <a:gd name="T14" fmla="*/ 33 w 61"/>
                  <a:gd name="T15" fmla="*/ 27 h 30"/>
                  <a:gd name="T16" fmla="*/ 50 w 61"/>
                  <a:gd name="T17" fmla="*/ 30 h 30"/>
                  <a:gd name="T18" fmla="*/ 56 w 61"/>
                  <a:gd name="T19" fmla="*/ 27 h 30"/>
                  <a:gd name="T20" fmla="*/ 57 w 61"/>
                  <a:gd name="T21" fmla="*/ 26 h 30"/>
                  <a:gd name="T22" fmla="*/ 57 w 61"/>
                  <a:gd name="T23" fmla="*/ 26 h 30"/>
                  <a:gd name="T24" fmla="*/ 54 w 61"/>
                  <a:gd name="T25" fmla="*/ 24 h 30"/>
                  <a:gd name="T26" fmla="*/ 61 w 61"/>
                  <a:gd name="T27" fmla="*/ 10 h 30"/>
                  <a:gd name="T28" fmla="*/ 61 w 61"/>
                  <a:gd name="T29" fmla="*/ 8 h 30"/>
                  <a:gd name="T30" fmla="*/ 50 w 61"/>
                  <a:gd name="T31" fmla="*/ 3 h 30"/>
                  <a:gd name="T32" fmla="*/ 48 w 61"/>
                  <a:gd name="T33" fmla="*/ 4 h 30"/>
                  <a:gd name="T34" fmla="*/ 45 w 61"/>
                  <a:gd name="T35" fmla="*/ 8 h 30"/>
                  <a:gd name="T36" fmla="*/ 36 w 61"/>
                  <a:gd name="T37" fmla="*/ 0 h 30"/>
                  <a:gd name="T38" fmla="*/ 33 w 61"/>
                  <a:gd name="T39" fmla="*/ 0 h 30"/>
                  <a:gd name="T40" fmla="*/ 8 w 61"/>
                  <a:gd name="T41" fmla="*/ 6 h 30"/>
                  <a:gd name="T42" fmla="*/ 3 w 61"/>
                  <a:gd name="T4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30">
                    <a:moveTo>
                      <a:pt x="3" y="12"/>
                    </a:moveTo>
                    <a:cubicBezTo>
                      <a:pt x="2" y="13"/>
                      <a:pt x="1" y="14"/>
                      <a:pt x="0" y="14"/>
                    </a:cubicBezTo>
                    <a:cubicBezTo>
                      <a:pt x="1" y="15"/>
                      <a:pt x="2" y="15"/>
                      <a:pt x="4" y="16"/>
                    </a:cubicBezTo>
                    <a:cubicBezTo>
                      <a:pt x="5" y="16"/>
                      <a:pt x="6" y="16"/>
                      <a:pt x="7" y="16"/>
                    </a:cubicBezTo>
                    <a:cubicBezTo>
                      <a:pt x="9" y="16"/>
                      <a:pt x="11" y="18"/>
                      <a:pt x="12" y="20"/>
                    </a:cubicBezTo>
                    <a:cubicBezTo>
                      <a:pt x="14" y="23"/>
                      <a:pt x="15" y="24"/>
                      <a:pt x="17" y="24"/>
                    </a:cubicBezTo>
                    <a:cubicBezTo>
                      <a:pt x="18" y="23"/>
                      <a:pt x="19" y="23"/>
                      <a:pt x="19" y="23"/>
                    </a:cubicBezTo>
                    <a:cubicBezTo>
                      <a:pt x="23" y="23"/>
                      <a:pt x="28" y="25"/>
                      <a:pt x="33" y="27"/>
                    </a:cubicBezTo>
                    <a:cubicBezTo>
                      <a:pt x="39" y="28"/>
                      <a:pt x="45" y="30"/>
                      <a:pt x="50" y="30"/>
                    </a:cubicBezTo>
                    <a:cubicBezTo>
                      <a:pt x="54" y="30"/>
                      <a:pt x="56" y="28"/>
                      <a:pt x="56" y="27"/>
                    </a:cubicBezTo>
                    <a:cubicBezTo>
                      <a:pt x="57" y="27"/>
                      <a:pt x="57" y="26"/>
                      <a:pt x="57" y="26"/>
                    </a:cubicBezTo>
                    <a:cubicBezTo>
                      <a:pt x="57" y="26"/>
                      <a:pt x="57" y="26"/>
                      <a:pt x="57" y="26"/>
                    </a:cubicBezTo>
                    <a:cubicBezTo>
                      <a:pt x="55" y="26"/>
                      <a:pt x="55" y="25"/>
                      <a:pt x="54" y="24"/>
                    </a:cubicBezTo>
                    <a:cubicBezTo>
                      <a:pt x="53" y="22"/>
                      <a:pt x="55" y="19"/>
                      <a:pt x="61" y="10"/>
                    </a:cubicBezTo>
                    <a:cubicBezTo>
                      <a:pt x="61" y="9"/>
                      <a:pt x="61" y="9"/>
                      <a:pt x="61" y="8"/>
                    </a:cubicBezTo>
                    <a:cubicBezTo>
                      <a:pt x="60" y="6"/>
                      <a:pt x="54" y="3"/>
                      <a:pt x="50" y="3"/>
                    </a:cubicBezTo>
                    <a:cubicBezTo>
                      <a:pt x="48" y="3"/>
                      <a:pt x="48" y="4"/>
                      <a:pt x="48" y="4"/>
                    </a:cubicBezTo>
                    <a:cubicBezTo>
                      <a:pt x="48" y="8"/>
                      <a:pt x="45" y="8"/>
                      <a:pt x="45" y="8"/>
                    </a:cubicBezTo>
                    <a:cubicBezTo>
                      <a:pt x="41" y="8"/>
                      <a:pt x="37" y="2"/>
                      <a:pt x="36" y="0"/>
                    </a:cubicBezTo>
                    <a:cubicBezTo>
                      <a:pt x="36" y="0"/>
                      <a:pt x="35" y="0"/>
                      <a:pt x="33" y="0"/>
                    </a:cubicBezTo>
                    <a:cubicBezTo>
                      <a:pt x="25" y="0"/>
                      <a:pt x="10" y="4"/>
                      <a:pt x="8" y="6"/>
                    </a:cubicBezTo>
                    <a:cubicBezTo>
                      <a:pt x="8" y="9"/>
                      <a:pt x="5" y="10"/>
                      <a:pt x="3"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2" name="Freeform 1147"/>
              <p:cNvSpPr>
                <a:spLocks noEditPoints="1"/>
              </p:cNvSpPr>
              <p:nvPr/>
            </p:nvSpPr>
            <p:spPr bwMode="auto">
              <a:xfrm>
                <a:off x="3564" y="1238"/>
                <a:ext cx="1749" cy="606"/>
              </a:xfrm>
              <a:custGeom>
                <a:avLst/>
                <a:gdLst>
                  <a:gd name="T0" fmla="*/ 49 w 1831"/>
                  <a:gd name="T1" fmla="*/ 223 h 635"/>
                  <a:gd name="T2" fmla="*/ 53 w 1831"/>
                  <a:gd name="T3" fmla="*/ 179 h 635"/>
                  <a:gd name="T4" fmla="*/ 15 w 1831"/>
                  <a:gd name="T5" fmla="*/ 190 h 635"/>
                  <a:gd name="T6" fmla="*/ 32 w 1831"/>
                  <a:gd name="T7" fmla="*/ 275 h 635"/>
                  <a:gd name="T8" fmla="*/ 7 w 1831"/>
                  <a:gd name="T9" fmla="*/ 361 h 635"/>
                  <a:gd name="T10" fmla="*/ 1 w 1831"/>
                  <a:gd name="T11" fmla="*/ 391 h 635"/>
                  <a:gd name="T12" fmla="*/ 45 w 1831"/>
                  <a:gd name="T13" fmla="*/ 445 h 635"/>
                  <a:gd name="T14" fmla="*/ 75 w 1831"/>
                  <a:gd name="T15" fmla="*/ 484 h 635"/>
                  <a:gd name="T16" fmla="*/ 139 w 1831"/>
                  <a:gd name="T17" fmla="*/ 532 h 635"/>
                  <a:gd name="T18" fmla="*/ 136 w 1831"/>
                  <a:gd name="T19" fmla="*/ 603 h 635"/>
                  <a:gd name="T20" fmla="*/ 216 w 1831"/>
                  <a:gd name="T21" fmla="*/ 628 h 635"/>
                  <a:gd name="T22" fmla="*/ 236 w 1831"/>
                  <a:gd name="T23" fmla="*/ 554 h 635"/>
                  <a:gd name="T24" fmla="*/ 234 w 1831"/>
                  <a:gd name="T25" fmla="*/ 511 h 635"/>
                  <a:gd name="T26" fmla="*/ 320 w 1831"/>
                  <a:gd name="T27" fmla="*/ 502 h 635"/>
                  <a:gd name="T28" fmla="*/ 377 w 1831"/>
                  <a:gd name="T29" fmla="*/ 470 h 635"/>
                  <a:gd name="T30" fmla="*/ 501 w 1831"/>
                  <a:gd name="T31" fmla="*/ 446 h 635"/>
                  <a:gd name="T32" fmla="*/ 563 w 1831"/>
                  <a:gd name="T33" fmla="*/ 447 h 635"/>
                  <a:gd name="T34" fmla="*/ 672 w 1831"/>
                  <a:gd name="T35" fmla="*/ 520 h 635"/>
                  <a:gd name="T36" fmla="*/ 732 w 1831"/>
                  <a:gd name="T37" fmla="*/ 501 h 635"/>
                  <a:gd name="T38" fmla="*/ 822 w 1831"/>
                  <a:gd name="T39" fmla="*/ 490 h 635"/>
                  <a:gd name="T40" fmla="*/ 931 w 1831"/>
                  <a:gd name="T41" fmla="*/ 524 h 635"/>
                  <a:gd name="T42" fmla="*/ 1000 w 1831"/>
                  <a:gd name="T43" fmla="*/ 516 h 635"/>
                  <a:gd name="T44" fmla="*/ 1041 w 1831"/>
                  <a:gd name="T45" fmla="*/ 482 h 635"/>
                  <a:gd name="T46" fmla="*/ 1091 w 1831"/>
                  <a:gd name="T47" fmla="*/ 464 h 635"/>
                  <a:gd name="T48" fmla="*/ 1160 w 1831"/>
                  <a:gd name="T49" fmla="*/ 543 h 635"/>
                  <a:gd name="T50" fmla="*/ 1181 w 1831"/>
                  <a:gd name="T51" fmla="*/ 588 h 635"/>
                  <a:gd name="T52" fmla="*/ 1267 w 1831"/>
                  <a:gd name="T53" fmla="*/ 502 h 635"/>
                  <a:gd name="T54" fmla="*/ 1232 w 1831"/>
                  <a:gd name="T55" fmla="*/ 454 h 635"/>
                  <a:gd name="T56" fmla="*/ 1342 w 1831"/>
                  <a:gd name="T57" fmla="*/ 367 h 635"/>
                  <a:gd name="T58" fmla="*/ 1444 w 1831"/>
                  <a:gd name="T59" fmla="*/ 340 h 635"/>
                  <a:gd name="T60" fmla="*/ 1525 w 1831"/>
                  <a:gd name="T61" fmla="*/ 328 h 635"/>
                  <a:gd name="T62" fmla="*/ 1457 w 1831"/>
                  <a:gd name="T63" fmla="*/ 395 h 635"/>
                  <a:gd name="T64" fmla="*/ 1508 w 1831"/>
                  <a:gd name="T65" fmla="*/ 445 h 635"/>
                  <a:gd name="T66" fmla="*/ 1540 w 1831"/>
                  <a:gd name="T67" fmla="*/ 355 h 635"/>
                  <a:gd name="T68" fmla="*/ 1687 w 1831"/>
                  <a:gd name="T69" fmla="*/ 309 h 635"/>
                  <a:gd name="T70" fmla="*/ 1710 w 1831"/>
                  <a:gd name="T71" fmla="*/ 271 h 635"/>
                  <a:gd name="T72" fmla="*/ 1775 w 1831"/>
                  <a:gd name="T73" fmla="*/ 272 h 635"/>
                  <a:gd name="T74" fmla="*/ 1825 w 1831"/>
                  <a:gd name="T75" fmla="*/ 256 h 635"/>
                  <a:gd name="T76" fmla="*/ 1685 w 1831"/>
                  <a:gd name="T77" fmla="*/ 181 h 635"/>
                  <a:gd name="T78" fmla="*/ 1565 w 1831"/>
                  <a:gd name="T79" fmla="*/ 185 h 635"/>
                  <a:gd name="T80" fmla="*/ 1389 w 1831"/>
                  <a:gd name="T81" fmla="*/ 145 h 635"/>
                  <a:gd name="T82" fmla="*/ 1315 w 1831"/>
                  <a:gd name="T83" fmla="*/ 121 h 635"/>
                  <a:gd name="T84" fmla="*/ 1244 w 1831"/>
                  <a:gd name="T85" fmla="*/ 141 h 635"/>
                  <a:gd name="T86" fmla="*/ 1135 w 1831"/>
                  <a:gd name="T87" fmla="*/ 125 h 635"/>
                  <a:gd name="T88" fmla="*/ 1076 w 1831"/>
                  <a:gd name="T89" fmla="*/ 97 h 635"/>
                  <a:gd name="T90" fmla="*/ 957 w 1831"/>
                  <a:gd name="T91" fmla="*/ 95 h 635"/>
                  <a:gd name="T92" fmla="*/ 905 w 1831"/>
                  <a:gd name="T93" fmla="*/ 87 h 635"/>
                  <a:gd name="T94" fmla="*/ 949 w 1831"/>
                  <a:gd name="T95" fmla="*/ 27 h 635"/>
                  <a:gd name="T96" fmla="*/ 866 w 1831"/>
                  <a:gd name="T97" fmla="*/ 9 h 635"/>
                  <a:gd name="T98" fmla="*/ 781 w 1831"/>
                  <a:gd name="T99" fmla="*/ 40 h 635"/>
                  <a:gd name="T100" fmla="*/ 701 w 1831"/>
                  <a:gd name="T101" fmla="*/ 55 h 635"/>
                  <a:gd name="T102" fmla="*/ 654 w 1831"/>
                  <a:gd name="T103" fmla="*/ 93 h 635"/>
                  <a:gd name="T104" fmla="*/ 564 w 1831"/>
                  <a:gd name="T105" fmla="*/ 129 h 635"/>
                  <a:gd name="T106" fmla="*/ 523 w 1831"/>
                  <a:gd name="T107" fmla="*/ 140 h 635"/>
                  <a:gd name="T108" fmla="*/ 565 w 1831"/>
                  <a:gd name="T109" fmla="*/ 206 h 635"/>
                  <a:gd name="T110" fmla="*/ 483 w 1831"/>
                  <a:gd name="T111" fmla="*/ 235 h 635"/>
                  <a:gd name="T112" fmla="*/ 514 w 1831"/>
                  <a:gd name="T113" fmla="*/ 176 h 635"/>
                  <a:gd name="T114" fmla="*/ 454 w 1831"/>
                  <a:gd name="T115" fmla="*/ 170 h 635"/>
                  <a:gd name="T116" fmla="*/ 358 w 1831"/>
                  <a:gd name="T117" fmla="*/ 163 h 635"/>
                  <a:gd name="T118" fmla="*/ 294 w 1831"/>
                  <a:gd name="T119" fmla="*/ 206 h 635"/>
                  <a:gd name="T120" fmla="*/ 203 w 1831"/>
                  <a:gd name="T121" fmla="*/ 227 h 635"/>
                  <a:gd name="T122" fmla="*/ 185 w 1831"/>
                  <a:gd name="T123" fmla="*/ 245 h 635"/>
                  <a:gd name="T124" fmla="*/ 104 w 1831"/>
                  <a:gd name="T125" fmla="*/ 26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1" h="635">
                    <a:moveTo>
                      <a:pt x="104" y="268"/>
                    </a:moveTo>
                    <a:cubicBezTo>
                      <a:pt x="105" y="269"/>
                      <a:pt x="106" y="270"/>
                      <a:pt x="107" y="272"/>
                    </a:cubicBezTo>
                    <a:cubicBezTo>
                      <a:pt x="107" y="274"/>
                      <a:pt x="110" y="275"/>
                      <a:pt x="116" y="275"/>
                    </a:cubicBezTo>
                    <a:cubicBezTo>
                      <a:pt x="117" y="275"/>
                      <a:pt x="118" y="275"/>
                      <a:pt x="119" y="277"/>
                    </a:cubicBezTo>
                    <a:cubicBezTo>
                      <a:pt x="121" y="279"/>
                      <a:pt x="119" y="283"/>
                      <a:pt x="119" y="284"/>
                    </a:cubicBezTo>
                    <a:cubicBezTo>
                      <a:pt x="117" y="287"/>
                      <a:pt x="114" y="288"/>
                      <a:pt x="111" y="288"/>
                    </a:cubicBezTo>
                    <a:cubicBezTo>
                      <a:pt x="109" y="288"/>
                      <a:pt x="108" y="287"/>
                      <a:pt x="107" y="286"/>
                    </a:cubicBezTo>
                    <a:cubicBezTo>
                      <a:pt x="106" y="286"/>
                      <a:pt x="105" y="286"/>
                      <a:pt x="104" y="286"/>
                    </a:cubicBezTo>
                    <a:cubicBezTo>
                      <a:pt x="101" y="286"/>
                      <a:pt x="98" y="286"/>
                      <a:pt x="97" y="282"/>
                    </a:cubicBezTo>
                    <a:cubicBezTo>
                      <a:pt x="97" y="281"/>
                      <a:pt x="94" y="278"/>
                      <a:pt x="89" y="278"/>
                    </a:cubicBezTo>
                    <a:cubicBezTo>
                      <a:pt x="86" y="279"/>
                      <a:pt x="84" y="278"/>
                      <a:pt x="83" y="277"/>
                    </a:cubicBezTo>
                    <a:cubicBezTo>
                      <a:pt x="82" y="275"/>
                      <a:pt x="81" y="273"/>
                      <a:pt x="81" y="270"/>
                    </a:cubicBezTo>
                    <a:cubicBezTo>
                      <a:pt x="81" y="268"/>
                      <a:pt x="81" y="267"/>
                      <a:pt x="80" y="265"/>
                    </a:cubicBezTo>
                    <a:cubicBezTo>
                      <a:pt x="79" y="264"/>
                      <a:pt x="78" y="263"/>
                      <a:pt x="79" y="262"/>
                    </a:cubicBezTo>
                    <a:cubicBezTo>
                      <a:pt x="79" y="261"/>
                      <a:pt x="78" y="261"/>
                      <a:pt x="78" y="260"/>
                    </a:cubicBezTo>
                    <a:cubicBezTo>
                      <a:pt x="78" y="258"/>
                      <a:pt x="77" y="255"/>
                      <a:pt x="80" y="253"/>
                    </a:cubicBezTo>
                    <a:cubicBezTo>
                      <a:pt x="80" y="252"/>
                      <a:pt x="80" y="252"/>
                      <a:pt x="80" y="250"/>
                    </a:cubicBezTo>
                    <a:cubicBezTo>
                      <a:pt x="80" y="249"/>
                      <a:pt x="80" y="248"/>
                      <a:pt x="80" y="247"/>
                    </a:cubicBezTo>
                    <a:cubicBezTo>
                      <a:pt x="80" y="247"/>
                      <a:pt x="80" y="246"/>
                      <a:pt x="79" y="246"/>
                    </a:cubicBezTo>
                    <a:cubicBezTo>
                      <a:pt x="77" y="244"/>
                      <a:pt x="75" y="243"/>
                      <a:pt x="73" y="243"/>
                    </a:cubicBezTo>
                    <a:cubicBezTo>
                      <a:pt x="70" y="243"/>
                      <a:pt x="68" y="241"/>
                      <a:pt x="68" y="240"/>
                    </a:cubicBezTo>
                    <a:cubicBezTo>
                      <a:pt x="67" y="239"/>
                      <a:pt x="67" y="238"/>
                      <a:pt x="66" y="238"/>
                    </a:cubicBezTo>
                    <a:cubicBezTo>
                      <a:pt x="62" y="237"/>
                      <a:pt x="54" y="231"/>
                      <a:pt x="53" y="227"/>
                    </a:cubicBezTo>
                    <a:cubicBezTo>
                      <a:pt x="53" y="227"/>
                      <a:pt x="52" y="226"/>
                      <a:pt x="51" y="226"/>
                    </a:cubicBezTo>
                    <a:cubicBezTo>
                      <a:pt x="50" y="226"/>
                      <a:pt x="49" y="225"/>
                      <a:pt x="49" y="223"/>
                    </a:cubicBezTo>
                    <a:cubicBezTo>
                      <a:pt x="49" y="223"/>
                      <a:pt x="49" y="222"/>
                      <a:pt x="50" y="221"/>
                    </a:cubicBezTo>
                    <a:cubicBezTo>
                      <a:pt x="53" y="220"/>
                      <a:pt x="58" y="222"/>
                      <a:pt x="62" y="225"/>
                    </a:cubicBezTo>
                    <a:cubicBezTo>
                      <a:pt x="65" y="228"/>
                      <a:pt x="70" y="230"/>
                      <a:pt x="76" y="231"/>
                    </a:cubicBezTo>
                    <a:cubicBezTo>
                      <a:pt x="80" y="232"/>
                      <a:pt x="83" y="233"/>
                      <a:pt x="86" y="234"/>
                    </a:cubicBezTo>
                    <a:cubicBezTo>
                      <a:pt x="89" y="235"/>
                      <a:pt x="92" y="237"/>
                      <a:pt x="96" y="237"/>
                    </a:cubicBezTo>
                    <a:cubicBezTo>
                      <a:pt x="101" y="238"/>
                      <a:pt x="101" y="238"/>
                      <a:pt x="101" y="238"/>
                    </a:cubicBezTo>
                    <a:cubicBezTo>
                      <a:pt x="107" y="239"/>
                      <a:pt x="112" y="240"/>
                      <a:pt x="122" y="242"/>
                    </a:cubicBezTo>
                    <a:cubicBezTo>
                      <a:pt x="134" y="243"/>
                      <a:pt x="150" y="231"/>
                      <a:pt x="153" y="228"/>
                    </a:cubicBezTo>
                    <a:cubicBezTo>
                      <a:pt x="155" y="226"/>
                      <a:pt x="154" y="223"/>
                      <a:pt x="153" y="220"/>
                    </a:cubicBezTo>
                    <a:cubicBezTo>
                      <a:pt x="152" y="218"/>
                      <a:pt x="152" y="217"/>
                      <a:pt x="152" y="216"/>
                    </a:cubicBezTo>
                    <a:cubicBezTo>
                      <a:pt x="151" y="216"/>
                      <a:pt x="150" y="215"/>
                      <a:pt x="149" y="215"/>
                    </a:cubicBezTo>
                    <a:cubicBezTo>
                      <a:pt x="148" y="214"/>
                      <a:pt x="146" y="213"/>
                      <a:pt x="145" y="212"/>
                    </a:cubicBezTo>
                    <a:cubicBezTo>
                      <a:pt x="145" y="210"/>
                      <a:pt x="142" y="207"/>
                      <a:pt x="138" y="207"/>
                    </a:cubicBezTo>
                    <a:cubicBezTo>
                      <a:pt x="134" y="207"/>
                      <a:pt x="132" y="205"/>
                      <a:pt x="131" y="204"/>
                    </a:cubicBezTo>
                    <a:cubicBezTo>
                      <a:pt x="130" y="203"/>
                      <a:pt x="129" y="202"/>
                      <a:pt x="129" y="202"/>
                    </a:cubicBezTo>
                    <a:cubicBezTo>
                      <a:pt x="128" y="202"/>
                      <a:pt x="128" y="202"/>
                      <a:pt x="128" y="202"/>
                    </a:cubicBezTo>
                    <a:cubicBezTo>
                      <a:pt x="124" y="202"/>
                      <a:pt x="121" y="200"/>
                      <a:pt x="113" y="195"/>
                    </a:cubicBezTo>
                    <a:cubicBezTo>
                      <a:pt x="111" y="193"/>
                      <a:pt x="111" y="193"/>
                      <a:pt x="111" y="193"/>
                    </a:cubicBezTo>
                    <a:cubicBezTo>
                      <a:pt x="102" y="188"/>
                      <a:pt x="90" y="183"/>
                      <a:pt x="87" y="183"/>
                    </a:cubicBezTo>
                    <a:cubicBezTo>
                      <a:pt x="85" y="184"/>
                      <a:pt x="84" y="184"/>
                      <a:pt x="82" y="184"/>
                    </a:cubicBezTo>
                    <a:cubicBezTo>
                      <a:pt x="81" y="184"/>
                      <a:pt x="79" y="184"/>
                      <a:pt x="78" y="182"/>
                    </a:cubicBezTo>
                    <a:cubicBezTo>
                      <a:pt x="77" y="181"/>
                      <a:pt x="75" y="181"/>
                      <a:pt x="73" y="182"/>
                    </a:cubicBezTo>
                    <a:cubicBezTo>
                      <a:pt x="71" y="184"/>
                      <a:pt x="69" y="183"/>
                      <a:pt x="67" y="182"/>
                    </a:cubicBezTo>
                    <a:cubicBezTo>
                      <a:pt x="65" y="182"/>
                      <a:pt x="63" y="181"/>
                      <a:pt x="62" y="182"/>
                    </a:cubicBezTo>
                    <a:cubicBezTo>
                      <a:pt x="58" y="183"/>
                      <a:pt x="54" y="181"/>
                      <a:pt x="53" y="179"/>
                    </a:cubicBezTo>
                    <a:cubicBezTo>
                      <a:pt x="52" y="177"/>
                      <a:pt x="52" y="176"/>
                      <a:pt x="53" y="175"/>
                    </a:cubicBezTo>
                    <a:cubicBezTo>
                      <a:pt x="54" y="174"/>
                      <a:pt x="56" y="174"/>
                      <a:pt x="57" y="174"/>
                    </a:cubicBezTo>
                    <a:cubicBezTo>
                      <a:pt x="56" y="173"/>
                      <a:pt x="55" y="173"/>
                      <a:pt x="55" y="172"/>
                    </a:cubicBezTo>
                    <a:cubicBezTo>
                      <a:pt x="52" y="171"/>
                      <a:pt x="50" y="171"/>
                      <a:pt x="50" y="173"/>
                    </a:cubicBezTo>
                    <a:cubicBezTo>
                      <a:pt x="48" y="176"/>
                      <a:pt x="44" y="176"/>
                      <a:pt x="41" y="174"/>
                    </a:cubicBezTo>
                    <a:cubicBezTo>
                      <a:pt x="41" y="174"/>
                      <a:pt x="41" y="174"/>
                      <a:pt x="41" y="175"/>
                    </a:cubicBezTo>
                    <a:cubicBezTo>
                      <a:pt x="41" y="175"/>
                      <a:pt x="40" y="175"/>
                      <a:pt x="40" y="176"/>
                    </a:cubicBezTo>
                    <a:cubicBezTo>
                      <a:pt x="40" y="176"/>
                      <a:pt x="40" y="176"/>
                      <a:pt x="40" y="176"/>
                    </a:cubicBezTo>
                    <a:cubicBezTo>
                      <a:pt x="39" y="176"/>
                      <a:pt x="39" y="177"/>
                      <a:pt x="39" y="177"/>
                    </a:cubicBezTo>
                    <a:cubicBezTo>
                      <a:pt x="39" y="177"/>
                      <a:pt x="39" y="177"/>
                      <a:pt x="39" y="177"/>
                    </a:cubicBezTo>
                    <a:cubicBezTo>
                      <a:pt x="38" y="177"/>
                      <a:pt x="38" y="177"/>
                      <a:pt x="37" y="177"/>
                    </a:cubicBezTo>
                    <a:cubicBezTo>
                      <a:pt x="37" y="177"/>
                      <a:pt x="37" y="177"/>
                      <a:pt x="37" y="177"/>
                    </a:cubicBezTo>
                    <a:cubicBezTo>
                      <a:pt x="37" y="177"/>
                      <a:pt x="36" y="177"/>
                      <a:pt x="36" y="177"/>
                    </a:cubicBezTo>
                    <a:cubicBezTo>
                      <a:pt x="35" y="177"/>
                      <a:pt x="35" y="177"/>
                      <a:pt x="34" y="177"/>
                    </a:cubicBezTo>
                    <a:cubicBezTo>
                      <a:pt x="34" y="177"/>
                      <a:pt x="33" y="177"/>
                      <a:pt x="33" y="178"/>
                    </a:cubicBezTo>
                    <a:cubicBezTo>
                      <a:pt x="32" y="178"/>
                      <a:pt x="32" y="178"/>
                      <a:pt x="31" y="179"/>
                    </a:cubicBezTo>
                    <a:cubicBezTo>
                      <a:pt x="29" y="180"/>
                      <a:pt x="27" y="182"/>
                      <a:pt x="25" y="182"/>
                    </a:cubicBezTo>
                    <a:cubicBezTo>
                      <a:pt x="24" y="182"/>
                      <a:pt x="23" y="182"/>
                      <a:pt x="21" y="184"/>
                    </a:cubicBezTo>
                    <a:cubicBezTo>
                      <a:pt x="21" y="184"/>
                      <a:pt x="20" y="185"/>
                      <a:pt x="20" y="185"/>
                    </a:cubicBezTo>
                    <a:cubicBezTo>
                      <a:pt x="20" y="185"/>
                      <a:pt x="20" y="185"/>
                      <a:pt x="20" y="185"/>
                    </a:cubicBezTo>
                    <a:cubicBezTo>
                      <a:pt x="20" y="186"/>
                      <a:pt x="19" y="186"/>
                      <a:pt x="19" y="187"/>
                    </a:cubicBezTo>
                    <a:cubicBezTo>
                      <a:pt x="19" y="187"/>
                      <a:pt x="19" y="187"/>
                      <a:pt x="19" y="187"/>
                    </a:cubicBezTo>
                    <a:cubicBezTo>
                      <a:pt x="19" y="189"/>
                      <a:pt x="17" y="190"/>
                      <a:pt x="16" y="190"/>
                    </a:cubicBezTo>
                    <a:cubicBezTo>
                      <a:pt x="16" y="190"/>
                      <a:pt x="15" y="190"/>
                      <a:pt x="15" y="190"/>
                    </a:cubicBezTo>
                    <a:cubicBezTo>
                      <a:pt x="15" y="190"/>
                      <a:pt x="15" y="190"/>
                      <a:pt x="15" y="190"/>
                    </a:cubicBezTo>
                    <a:cubicBezTo>
                      <a:pt x="15" y="192"/>
                      <a:pt x="15" y="195"/>
                      <a:pt x="13" y="197"/>
                    </a:cubicBezTo>
                    <a:cubicBezTo>
                      <a:pt x="13" y="197"/>
                      <a:pt x="13" y="197"/>
                      <a:pt x="13" y="197"/>
                    </a:cubicBezTo>
                    <a:cubicBezTo>
                      <a:pt x="13" y="197"/>
                      <a:pt x="13" y="198"/>
                      <a:pt x="14" y="199"/>
                    </a:cubicBezTo>
                    <a:cubicBezTo>
                      <a:pt x="14" y="199"/>
                      <a:pt x="14" y="200"/>
                      <a:pt x="15" y="201"/>
                    </a:cubicBezTo>
                    <a:cubicBezTo>
                      <a:pt x="16" y="202"/>
                      <a:pt x="17" y="203"/>
                      <a:pt x="19" y="203"/>
                    </a:cubicBezTo>
                    <a:cubicBezTo>
                      <a:pt x="19" y="204"/>
                      <a:pt x="20" y="204"/>
                      <a:pt x="21" y="204"/>
                    </a:cubicBezTo>
                    <a:cubicBezTo>
                      <a:pt x="21" y="204"/>
                      <a:pt x="30" y="211"/>
                      <a:pt x="30" y="214"/>
                    </a:cubicBezTo>
                    <a:cubicBezTo>
                      <a:pt x="30" y="216"/>
                      <a:pt x="29" y="217"/>
                      <a:pt x="28" y="219"/>
                    </a:cubicBezTo>
                    <a:cubicBezTo>
                      <a:pt x="26" y="221"/>
                      <a:pt x="23" y="224"/>
                      <a:pt x="22" y="224"/>
                    </a:cubicBezTo>
                    <a:cubicBezTo>
                      <a:pt x="21" y="225"/>
                      <a:pt x="20" y="226"/>
                      <a:pt x="20" y="227"/>
                    </a:cubicBezTo>
                    <a:cubicBezTo>
                      <a:pt x="20" y="227"/>
                      <a:pt x="19" y="227"/>
                      <a:pt x="19" y="228"/>
                    </a:cubicBezTo>
                    <a:cubicBezTo>
                      <a:pt x="20" y="229"/>
                      <a:pt x="20" y="229"/>
                      <a:pt x="20" y="229"/>
                    </a:cubicBezTo>
                    <a:cubicBezTo>
                      <a:pt x="20" y="229"/>
                      <a:pt x="20" y="229"/>
                      <a:pt x="20" y="229"/>
                    </a:cubicBezTo>
                    <a:cubicBezTo>
                      <a:pt x="22" y="232"/>
                      <a:pt x="27" y="239"/>
                      <a:pt x="30" y="245"/>
                    </a:cubicBezTo>
                    <a:cubicBezTo>
                      <a:pt x="31" y="248"/>
                      <a:pt x="32" y="249"/>
                      <a:pt x="31" y="251"/>
                    </a:cubicBezTo>
                    <a:cubicBezTo>
                      <a:pt x="31" y="253"/>
                      <a:pt x="29" y="253"/>
                      <a:pt x="28" y="253"/>
                    </a:cubicBezTo>
                    <a:cubicBezTo>
                      <a:pt x="27" y="253"/>
                      <a:pt x="27" y="254"/>
                      <a:pt x="26" y="254"/>
                    </a:cubicBezTo>
                    <a:cubicBezTo>
                      <a:pt x="25" y="255"/>
                      <a:pt x="26" y="257"/>
                      <a:pt x="27" y="259"/>
                    </a:cubicBezTo>
                    <a:cubicBezTo>
                      <a:pt x="28" y="260"/>
                      <a:pt x="28" y="260"/>
                      <a:pt x="28" y="261"/>
                    </a:cubicBezTo>
                    <a:cubicBezTo>
                      <a:pt x="29" y="263"/>
                      <a:pt x="28" y="264"/>
                      <a:pt x="27" y="265"/>
                    </a:cubicBezTo>
                    <a:cubicBezTo>
                      <a:pt x="27" y="265"/>
                      <a:pt x="27" y="265"/>
                      <a:pt x="28" y="265"/>
                    </a:cubicBezTo>
                    <a:cubicBezTo>
                      <a:pt x="29" y="266"/>
                      <a:pt x="31" y="266"/>
                      <a:pt x="31" y="268"/>
                    </a:cubicBezTo>
                    <a:cubicBezTo>
                      <a:pt x="32" y="270"/>
                      <a:pt x="31" y="271"/>
                      <a:pt x="30" y="272"/>
                    </a:cubicBezTo>
                    <a:cubicBezTo>
                      <a:pt x="29" y="273"/>
                      <a:pt x="29" y="273"/>
                      <a:pt x="29" y="273"/>
                    </a:cubicBezTo>
                    <a:cubicBezTo>
                      <a:pt x="30" y="274"/>
                      <a:pt x="31" y="274"/>
                      <a:pt x="32" y="275"/>
                    </a:cubicBezTo>
                    <a:cubicBezTo>
                      <a:pt x="33" y="276"/>
                      <a:pt x="35" y="277"/>
                      <a:pt x="36" y="280"/>
                    </a:cubicBezTo>
                    <a:cubicBezTo>
                      <a:pt x="36" y="283"/>
                      <a:pt x="33" y="285"/>
                      <a:pt x="31" y="286"/>
                    </a:cubicBezTo>
                    <a:cubicBezTo>
                      <a:pt x="30" y="286"/>
                      <a:pt x="29" y="286"/>
                      <a:pt x="29" y="287"/>
                    </a:cubicBezTo>
                    <a:cubicBezTo>
                      <a:pt x="29" y="287"/>
                      <a:pt x="29" y="287"/>
                      <a:pt x="30" y="287"/>
                    </a:cubicBezTo>
                    <a:cubicBezTo>
                      <a:pt x="31" y="288"/>
                      <a:pt x="32" y="289"/>
                      <a:pt x="33" y="290"/>
                    </a:cubicBezTo>
                    <a:cubicBezTo>
                      <a:pt x="36" y="291"/>
                      <a:pt x="38" y="292"/>
                      <a:pt x="41" y="294"/>
                    </a:cubicBezTo>
                    <a:cubicBezTo>
                      <a:pt x="41" y="295"/>
                      <a:pt x="42" y="296"/>
                      <a:pt x="43" y="296"/>
                    </a:cubicBezTo>
                    <a:cubicBezTo>
                      <a:pt x="47" y="301"/>
                      <a:pt x="47" y="304"/>
                      <a:pt x="46" y="307"/>
                    </a:cubicBezTo>
                    <a:cubicBezTo>
                      <a:pt x="45" y="311"/>
                      <a:pt x="41" y="313"/>
                      <a:pt x="37" y="316"/>
                    </a:cubicBezTo>
                    <a:cubicBezTo>
                      <a:pt x="34" y="318"/>
                      <a:pt x="30" y="321"/>
                      <a:pt x="29" y="323"/>
                    </a:cubicBezTo>
                    <a:cubicBezTo>
                      <a:pt x="27" y="328"/>
                      <a:pt x="23" y="330"/>
                      <a:pt x="18" y="333"/>
                    </a:cubicBezTo>
                    <a:cubicBezTo>
                      <a:pt x="16" y="335"/>
                      <a:pt x="13" y="336"/>
                      <a:pt x="11" y="338"/>
                    </a:cubicBezTo>
                    <a:cubicBezTo>
                      <a:pt x="11" y="338"/>
                      <a:pt x="11" y="339"/>
                      <a:pt x="10" y="339"/>
                    </a:cubicBezTo>
                    <a:cubicBezTo>
                      <a:pt x="10" y="340"/>
                      <a:pt x="10" y="340"/>
                      <a:pt x="10" y="340"/>
                    </a:cubicBezTo>
                    <a:cubicBezTo>
                      <a:pt x="10" y="340"/>
                      <a:pt x="10" y="340"/>
                      <a:pt x="10" y="340"/>
                    </a:cubicBezTo>
                    <a:cubicBezTo>
                      <a:pt x="13" y="340"/>
                      <a:pt x="14" y="342"/>
                      <a:pt x="15" y="344"/>
                    </a:cubicBezTo>
                    <a:cubicBezTo>
                      <a:pt x="16" y="346"/>
                      <a:pt x="17" y="347"/>
                      <a:pt x="18" y="348"/>
                    </a:cubicBezTo>
                    <a:cubicBezTo>
                      <a:pt x="19" y="348"/>
                      <a:pt x="20" y="348"/>
                      <a:pt x="22" y="348"/>
                    </a:cubicBezTo>
                    <a:cubicBezTo>
                      <a:pt x="24" y="348"/>
                      <a:pt x="26" y="348"/>
                      <a:pt x="28" y="350"/>
                    </a:cubicBezTo>
                    <a:cubicBezTo>
                      <a:pt x="29" y="351"/>
                      <a:pt x="29" y="353"/>
                      <a:pt x="29" y="353"/>
                    </a:cubicBezTo>
                    <a:cubicBezTo>
                      <a:pt x="28" y="355"/>
                      <a:pt x="25" y="355"/>
                      <a:pt x="25" y="355"/>
                    </a:cubicBezTo>
                    <a:cubicBezTo>
                      <a:pt x="23" y="355"/>
                      <a:pt x="22" y="355"/>
                      <a:pt x="21" y="355"/>
                    </a:cubicBezTo>
                    <a:cubicBezTo>
                      <a:pt x="19" y="354"/>
                      <a:pt x="18" y="355"/>
                      <a:pt x="16" y="356"/>
                    </a:cubicBezTo>
                    <a:cubicBezTo>
                      <a:pt x="15" y="357"/>
                      <a:pt x="13" y="357"/>
                      <a:pt x="11" y="358"/>
                    </a:cubicBezTo>
                    <a:cubicBezTo>
                      <a:pt x="8" y="359"/>
                      <a:pt x="8" y="360"/>
                      <a:pt x="7" y="361"/>
                    </a:cubicBezTo>
                    <a:cubicBezTo>
                      <a:pt x="7" y="361"/>
                      <a:pt x="7" y="361"/>
                      <a:pt x="7" y="361"/>
                    </a:cubicBezTo>
                    <a:cubicBezTo>
                      <a:pt x="7" y="361"/>
                      <a:pt x="7" y="361"/>
                      <a:pt x="7" y="361"/>
                    </a:cubicBezTo>
                    <a:cubicBezTo>
                      <a:pt x="7" y="361"/>
                      <a:pt x="7" y="361"/>
                      <a:pt x="7" y="361"/>
                    </a:cubicBezTo>
                    <a:cubicBezTo>
                      <a:pt x="7" y="362"/>
                      <a:pt x="7" y="362"/>
                      <a:pt x="8" y="362"/>
                    </a:cubicBezTo>
                    <a:cubicBezTo>
                      <a:pt x="8" y="362"/>
                      <a:pt x="8" y="362"/>
                      <a:pt x="8" y="363"/>
                    </a:cubicBezTo>
                    <a:cubicBezTo>
                      <a:pt x="8" y="363"/>
                      <a:pt x="8" y="363"/>
                      <a:pt x="8" y="363"/>
                    </a:cubicBezTo>
                    <a:cubicBezTo>
                      <a:pt x="8" y="363"/>
                      <a:pt x="8" y="364"/>
                      <a:pt x="8" y="364"/>
                    </a:cubicBezTo>
                    <a:cubicBezTo>
                      <a:pt x="8" y="364"/>
                      <a:pt x="8" y="364"/>
                      <a:pt x="8" y="364"/>
                    </a:cubicBezTo>
                    <a:cubicBezTo>
                      <a:pt x="7" y="364"/>
                      <a:pt x="7" y="364"/>
                      <a:pt x="7" y="365"/>
                    </a:cubicBezTo>
                    <a:cubicBezTo>
                      <a:pt x="7" y="365"/>
                      <a:pt x="7" y="365"/>
                      <a:pt x="7" y="365"/>
                    </a:cubicBezTo>
                    <a:cubicBezTo>
                      <a:pt x="7" y="365"/>
                      <a:pt x="7" y="365"/>
                      <a:pt x="7" y="365"/>
                    </a:cubicBezTo>
                    <a:cubicBezTo>
                      <a:pt x="7" y="366"/>
                      <a:pt x="7" y="366"/>
                      <a:pt x="7" y="366"/>
                    </a:cubicBezTo>
                    <a:cubicBezTo>
                      <a:pt x="7" y="366"/>
                      <a:pt x="7" y="366"/>
                      <a:pt x="7" y="366"/>
                    </a:cubicBezTo>
                    <a:cubicBezTo>
                      <a:pt x="6" y="366"/>
                      <a:pt x="6" y="366"/>
                      <a:pt x="6" y="367"/>
                    </a:cubicBezTo>
                    <a:cubicBezTo>
                      <a:pt x="6" y="367"/>
                      <a:pt x="6" y="367"/>
                      <a:pt x="6" y="367"/>
                    </a:cubicBezTo>
                    <a:cubicBezTo>
                      <a:pt x="6" y="367"/>
                      <a:pt x="6" y="367"/>
                      <a:pt x="6" y="367"/>
                    </a:cubicBezTo>
                    <a:cubicBezTo>
                      <a:pt x="5" y="368"/>
                      <a:pt x="5" y="368"/>
                      <a:pt x="4" y="369"/>
                    </a:cubicBezTo>
                    <a:cubicBezTo>
                      <a:pt x="3" y="371"/>
                      <a:pt x="2" y="372"/>
                      <a:pt x="2" y="373"/>
                    </a:cubicBezTo>
                    <a:cubicBezTo>
                      <a:pt x="1" y="374"/>
                      <a:pt x="1" y="374"/>
                      <a:pt x="1" y="374"/>
                    </a:cubicBezTo>
                    <a:cubicBezTo>
                      <a:pt x="1" y="375"/>
                      <a:pt x="1" y="376"/>
                      <a:pt x="1" y="377"/>
                    </a:cubicBezTo>
                    <a:cubicBezTo>
                      <a:pt x="1" y="378"/>
                      <a:pt x="1" y="379"/>
                      <a:pt x="1" y="380"/>
                    </a:cubicBezTo>
                    <a:cubicBezTo>
                      <a:pt x="2" y="382"/>
                      <a:pt x="2" y="383"/>
                      <a:pt x="3" y="385"/>
                    </a:cubicBezTo>
                    <a:cubicBezTo>
                      <a:pt x="4" y="385"/>
                      <a:pt x="4" y="385"/>
                      <a:pt x="4" y="385"/>
                    </a:cubicBezTo>
                    <a:cubicBezTo>
                      <a:pt x="4" y="386"/>
                      <a:pt x="5" y="387"/>
                      <a:pt x="4" y="388"/>
                    </a:cubicBezTo>
                    <a:cubicBezTo>
                      <a:pt x="4" y="390"/>
                      <a:pt x="2" y="391"/>
                      <a:pt x="1" y="391"/>
                    </a:cubicBezTo>
                    <a:cubicBezTo>
                      <a:pt x="1" y="391"/>
                      <a:pt x="0" y="392"/>
                      <a:pt x="0" y="392"/>
                    </a:cubicBezTo>
                    <a:cubicBezTo>
                      <a:pt x="0" y="392"/>
                      <a:pt x="0" y="392"/>
                      <a:pt x="0" y="393"/>
                    </a:cubicBezTo>
                    <a:cubicBezTo>
                      <a:pt x="0" y="393"/>
                      <a:pt x="0" y="393"/>
                      <a:pt x="0" y="393"/>
                    </a:cubicBezTo>
                    <a:cubicBezTo>
                      <a:pt x="1" y="393"/>
                      <a:pt x="1" y="394"/>
                      <a:pt x="2" y="395"/>
                    </a:cubicBezTo>
                    <a:cubicBezTo>
                      <a:pt x="4" y="396"/>
                      <a:pt x="4" y="398"/>
                      <a:pt x="4" y="400"/>
                    </a:cubicBezTo>
                    <a:cubicBezTo>
                      <a:pt x="4" y="401"/>
                      <a:pt x="4" y="402"/>
                      <a:pt x="4" y="402"/>
                    </a:cubicBezTo>
                    <a:cubicBezTo>
                      <a:pt x="4" y="403"/>
                      <a:pt x="4" y="403"/>
                      <a:pt x="3" y="403"/>
                    </a:cubicBezTo>
                    <a:cubicBezTo>
                      <a:pt x="3" y="404"/>
                      <a:pt x="4" y="405"/>
                      <a:pt x="7" y="407"/>
                    </a:cubicBezTo>
                    <a:cubicBezTo>
                      <a:pt x="8" y="409"/>
                      <a:pt x="8" y="411"/>
                      <a:pt x="9" y="413"/>
                    </a:cubicBezTo>
                    <a:cubicBezTo>
                      <a:pt x="9" y="414"/>
                      <a:pt x="9" y="414"/>
                      <a:pt x="9" y="415"/>
                    </a:cubicBezTo>
                    <a:cubicBezTo>
                      <a:pt x="9" y="415"/>
                      <a:pt x="9" y="415"/>
                      <a:pt x="9" y="415"/>
                    </a:cubicBezTo>
                    <a:cubicBezTo>
                      <a:pt x="10" y="416"/>
                      <a:pt x="11" y="416"/>
                      <a:pt x="12" y="417"/>
                    </a:cubicBezTo>
                    <a:cubicBezTo>
                      <a:pt x="12" y="417"/>
                      <a:pt x="13" y="417"/>
                      <a:pt x="14" y="416"/>
                    </a:cubicBezTo>
                    <a:cubicBezTo>
                      <a:pt x="17" y="416"/>
                      <a:pt x="20" y="417"/>
                      <a:pt x="22" y="420"/>
                    </a:cubicBezTo>
                    <a:cubicBezTo>
                      <a:pt x="22" y="421"/>
                      <a:pt x="22" y="421"/>
                      <a:pt x="22" y="421"/>
                    </a:cubicBezTo>
                    <a:cubicBezTo>
                      <a:pt x="23" y="421"/>
                      <a:pt x="24" y="420"/>
                      <a:pt x="25" y="419"/>
                    </a:cubicBezTo>
                    <a:cubicBezTo>
                      <a:pt x="26" y="419"/>
                      <a:pt x="26" y="419"/>
                      <a:pt x="27" y="419"/>
                    </a:cubicBezTo>
                    <a:cubicBezTo>
                      <a:pt x="30" y="419"/>
                      <a:pt x="34" y="421"/>
                      <a:pt x="37" y="422"/>
                    </a:cubicBezTo>
                    <a:cubicBezTo>
                      <a:pt x="37" y="422"/>
                      <a:pt x="37" y="422"/>
                      <a:pt x="37" y="422"/>
                    </a:cubicBezTo>
                    <a:cubicBezTo>
                      <a:pt x="39" y="423"/>
                      <a:pt x="39" y="426"/>
                      <a:pt x="39" y="429"/>
                    </a:cubicBezTo>
                    <a:cubicBezTo>
                      <a:pt x="39" y="430"/>
                      <a:pt x="39" y="431"/>
                      <a:pt x="39" y="432"/>
                    </a:cubicBezTo>
                    <a:cubicBezTo>
                      <a:pt x="39" y="433"/>
                      <a:pt x="39" y="434"/>
                      <a:pt x="39" y="435"/>
                    </a:cubicBezTo>
                    <a:cubicBezTo>
                      <a:pt x="39" y="437"/>
                      <a:pt x="39" y="438"/>
                      <a:pt x="40" y="438"/>
                    </a:cubicBezTo>
                    <a:cubicBezTo>
                      <a:pt x="42" y="439"/>
                      <a:pt x="42" y="441"/>
                      <a:pt x="43" y="443"/>
                    </a:cubicBezTo>
                    <a:cubicBezTo>
                      <a:pt x="43" y="444"/>
                      <a:pt x="44" y="445"/>
                      <a:pt x="45" y="445"/>
                    </a:cubicBezTo>
                    <a:cubicBezTo>
                      <a:pt x="47" y="446"/>
                      <a:pt x="48" y="448"/>
                      <a:pt x="50" y="450"/>
                    </a:cubicBezTo>
                    <a:cubicBezTo>
                      <a:pt x="50" y="450"/>
                      <a:pt x="50" y="450"/>
                      <a:pt x="50" y="450"/>
                    </a:cubicBezTo>
                    <a:cubicBezTo>
                      <a:pt x="50" y="451"/>
                      <a:pt x="51" y="451"/>
                      <a:pt x="51" y="451"/>
                    </a:cubicBezTo>
                    <a:cubicBezTo>
                      <a:pt x="53" y="452"/>
                      <a:pt x="55" y="453"/>
                      <a:pt x="57" y="455"/>
                    </a:cubicBezTo>
                    <a:cubicBezTo>
                      <a:pt x="58" y="456"/>
                      <a:pt x="58" y="457"/>
                      <a:pt x="59" y="458"/>
                    </a:cubicBezTo>
                    <a:cubicBezTo>
                      <a:pt x="60" y="463"/>
                      <a:pt x="54" y="465"/>
                      <a:pt x="52" y="466"/>
                    </a:cubicBezTo>
                    <a:cubicBezTo>
                      <a:pt x="51" y="466"/>
                      <a:pt x="51" y="466"/>
                      <a:pt x="50" y="466"/>
                    </a:cubicBezTo>
                    <a:cubicBezTo>
                      <a:pt x="50" y="466"/>
                      <a:pt x="50" y="466"/>
                      <a:pt x="50" y="466"/>
                    </a:cubicBezTo>
                    <a:cubicBezTo>
                      <a:pt x="50" y="466"/>
                      <a:pt x="50" y="466"/>
                      <a:pt x="49" y="466"/>
                    </a:cubicBezTo>
                    <a:cubicBezTo>
                      <a:pt x="49" y="466"/>
                      <a:pt x="49" y="466"/>
                      <a:pt x="49" y="466"/>
                    </a:cubicBezTo>
                    <a:cubicBezTo>
                      <a:pt x="48" y="466"/>
                      <a:pt x="48" y="466"/>
                      <a:pt x="48" y="466"/>
                    </a:cubicBezTo>
                    <a:cubicBezTo>
                      <a:pt x="47" y="466"/>
                      <a:pt x="47" y="465"/>
                      <a:pt x="46" y="465"/>
                    </a:cubicBezTo>
                    <a:cubicBezTo>
                      <a:pt x="46" y="465"/>
                      <a:pt x="45" y="465"/>
                      <a:pt x="44" y="465"/>
                    </a:cubicBezTo>
                    <a:cubicBezTo>
                      <a:pt x="44" y="465"/>
                      <a:pt x="45" y="467"/>
                      <a:pt x="45" y="468"/>
                    </a:cubicBezTo>
                    <a:cubicBezTo>
                      <a:pt x="46" y="470"/>
                      <a:pt x="46" y="471"/>
                      <a:pt x="47" y="473"/>
                    </a:cubicBezTo>
                    <a:cubicBezTo>
                      <a:pt x="47" y="475"/>
                      <a:pt x="48" y="476"/>
                      <a:pt x="48" y="477"/>
                    </a:cubicBezTo>
                    <a:cubicBezTo>
                      <a:pt x="48" y="477"/>
                      <a:pt x="48" y="477"/>
                      <a:pt x="49" y="477"/>
                    </a:cubicBezTo>
                    <a:cubicBezTo>
                      <a:pt x="49" y="477"/>
                      <a:pt x="49" y="477"/>
                      <a:pt x="49" y="477"/>
                    </a:cubicBezTo>
                    <a:cubicBezTo>
                      <a:pt x="50" y="477"/>
                      <a:pt x="51" y="477"/>
                      <a:pt x="52" y="476"/>
                    </a:cubicBezTo>
                    <a:cubicBezTo>
                      <a:pt x="52" y="476"/>
                      <a:pt x="53" y="475"/>
                      <a:pt x="54" y="475"/>
                    </a:cubicBezTo>
                    <a:cubicBezTo>
                      <a:pt x="55" y="474"/>
                      <a:pt x="57" y="474"/>
                      <a:pt x="59" y="474"/>
                    </a:cubicBezTo>
                    <a:cubicBezTo>
                      <a:pt x="60" y="475"/>
                      <a:pt x="61" y="475"/>
                      <a:pt x="61" y="475"/>
                    </a:cubicBezTo>
                    <a:cubicBezTo>
                      <a:pt x="63" y="474"/>
                      <a:pt x="65" y="474"/>
                      <a:pt x="66" y="474"/>
                    </a:cubicBezTo>
                    <a:cubicBezTo>
                      <a:pt x="69" y="474"/>
                      <a:pt x="72" y="474"/>
                      <a:pt x="73" y="476"/>
                    </a:cubicBezTo>
                    <a:cubicBezTo>
                      <a:pt x="74" y="478"/>
                      <a:pt x="75" y="482"/>
                      <a:pt x="75" y="484"/>
                    </a:cubicBezTo>
                    <a:cubicBezTo>
                      <a:pt x="75" y="485"/>
                      <a:pt x="75" y="486"/>
                      <a:pt x="75" y="487"/>
                    </a:cubicBezTo>
                    <a:cubicBezTo>
                      <a:pt x="75" y="487"/>
                      <a:pt x="75" y="488"/>
                      <a:pt x="76" y="489"/>
                    </a:cubicBezTo>
                    <a:cubicBezTo>
                      <a:pt x="76" y="490"/>
                      <a:pt x="77" y="490"/>
                      <a:pt x="77" y="491"/>
                    </a:cubicBezTo>
                    <a:cubicBezTo>
                      <a:pt x="77" y="492"/>
                      <a:pt x="80" y="492"/>
                      <a:pt x="81" y="492"/>
                    </a:cubicBezTo>
                    <a:cubicBezTo>
                      <a:pt x="82" y="492"/>
                      <a:pt x="83" y="492"/>
                      <a:pt x="84" y="492"/>
                    </a:cubicBezTo>
                    <a:cubicBezTo>
                      <a:pt x="87" y="493"/>
                      <a:pt x="92" y="500"/>
                      <a:pt x="91" y="503"/>
                    </a:cubicBezTo>
                    <a:cubicBezTo>
                      <a:pt x="91" y="503"/>
                      <a:pt x="91" y="503"/>
                      <a:pt x="91" y="503"/>
                    </a:cubicBezTo>
                    <a:cubicBezTo>
                      <a:pt x="92" y="503"/>
                      <a:pt x="92" y="503"/>
                      <a:pt x="92" y="503"/>
                    </a:cubicBezTo>
                    <a:cubicBezTo>
                      <a:pt x="94" y="502"/>
                      <a:pt x="96" y="504"/>
                      <a:pt x="98" y="505"/>
                    </a:cubicBezTo>
                    <a:cubicBezTo>
                      <a:pt x="99" y="505"/>
                      <a:pt x="99" y="506"/>
                      <a:pt x="99" y="506"/>
                    </a:cubicBezTo>
                    <a:cubicBezTo>
                      <a:pt x="100" y="506"/>
                      <a:pt x="100" y="506"/>
                      <a:pt x="101" y="506"/>
                    </a:cubicBezTo>
                    <a:cubicBezTo>
                      <a:pt x="101" y="506"/>
                      <a:pt x="102" y="506"/>
                      <a:pt x="103" y="505"/>
                    </a:cubicBezTo>
                    <a:cubicBezTo>
                      <a:pt x="104" y="505"/>
                      <a:pt x="106" y="504"/>
                      <a:pt x="108" y="504"/>
                    </a:cubicBezTo>
                    <a:cubicBezTo>
                      <a:pt x="111" y="504"/>
                      <a:pt x="112" y="505"/>
                      <a:pt x="112" y="506"/>
                    </a:cubicBezTo>
                    <a:cubicBezTo>
                      <a:pt x="112" y="506"/>
                      <a:pt x="114" y="507"/>
                      <a:pt x="114" y="508"/>
                    </a:cubicBezTo>
                    <a:cubicBezTo>
                      <a:pt x="116" y="509"/>
                      <a:pt x="116" y="510"/>
                      <a:pt x="117" y="511"/>
                    </a:cubicBezTo>
                    <a:cubicBezTo>
                      <a:pt x="117" y="511"/>
                      <a:pt x="118" y="511"/>
                      <a:pt x="118" y="511"/>
                    </a:cubicBezTo>
                    <a:cubicBezTo>
                      <a:pt x="121" y="511"/>
                      <a:pt x="124" y="511"/>
                      <a:pt x="126" y="512"/>
                    </a:cubicBezTo>
                    <a:cubicBezTo>
                      <a:pt x="127" y="513"/>
                      <a:pt x="128" y="513"/>
                      <a:pt x="129" y="513"/>
                    </a:cubicBezTo>
                    <a:cubicBezTo>
                      <a:pt x="131" y="514"/>
                      <a:pt x="133" y="514"/>
                      <a:pt x="135" y="515"/>
                    </a:cubicBezTo>
                    <a:cubicBezTo>
                      <a:pt x="136" y="515"/>
                      <a:pt x="137" y="516"/>
                      <a:pt x="138" y="516"/>
                    </a:cubicBezTo>
                    <a:cubicBezTo>
                      <a:pt x="140" y="517"/>
                      <a:pt x="142" y="518"/>
                      <a:pt x="143" y="520"/>
                    </a:cubicBezTo>
                    <a:cubicBezTo>
                      <a:pt x="143" y="523"/>
                      <a:pt x="141" y="524"/>
                      <a:pt x="140" y="525"/>
                    </a:cubicBezTo>
                    <a:cubicBezTo>
                      <a:pt x="141" y="526"/>
                      <a:pt x="142" y="527"/>
                      <a:pt x="142" y="529"/>
                    </a:cubicBezTo>
                    <a:cubicBezTo>
                      <a:pt x="142" y="531"/>
                      <a:pt x="140" y="532"/>
                      <a:pt x="139" y="532"/>
                    </a:cubicBezTo>
                    <a:cubicBezTo>
                      <a:pt x="139" y="532"/>
                      <a:pt x="139" y="532"/>
                      <a:pt x="139" y="532"/>
                    </a:cubicBezTo>
                    <a:cubicBezTo>
                      <a:pt x="139" y="532"/>
                      <a:pt x="139" y="533"/>
                      <a:pt x="139" y="533"/>
                    </a:cubicBezTo>
                    <a:cubicBezTo>
                      <a:pt x="140" y="533"/>
                      <a:pt x="140" y="534"/>
                      <a:pt x="141" y="535"/>
                    </a:cubicBezTo>
                    <a:cubicBezTo>
                      <a:pt x="141" y="536"/>
                      <a:pt x="140" y="538"/>
                      <a:pt x="139" y="540"/>
                    </a:cubicBezTo>
                    <a:cubicBezTo>
                      <a:pt x="139" y="541"/>
                      <a:pt x="139" y="542"/>
                      <a:pt x="139" y="543"/>
                    </a:cubicBezTo>
                    <a:cubicBezTo>
                      <a:pt x="139" y="543"/>
                      <a:pt x="138" y="545"/>
                      <a:pt x="135" y="545"/>
                    </a:cubicBezTo>
                    <a:cubicBezTo>
                      <a:pt x="134" y="545"/>
                      <a:pt x="132" y="545"/>
                      <a:pt x="130" y="544"/>
                    </a:cubicBezTo>
                    <a:cubicBezTo>
                      <a:pt x="129" y="544"/>
                      <a:pt x="128" y="544"/>
                      <a:pt x="127" y="544"/>
                    </a:cubicBezTo>
                    <a:cubicBezTo>
                      <a:pt x="127" y="544"/>
                      <a:pt x="125" y="546"/>
                      <a:pt x="124" y="547"/>
                    </a:cubicBezTo>
                    <a:cubicBezTo>
                      <a:pt x="122" y="548"/>
                      <a:pt x="121" y="549"/>
                      <a:pt x="120" y="550"/>
                    </a:cubicBezTo>
                    <a:cubicBezTo>
                      <a:pt x="120" y="550"/>
                      <a:pt x="120" y="551"/>
                      <a:pt x="120" y="551"/>
                    </a:cubicBezTo>
                    <a:cubicBezTo>
                      <a:pt x="123" y="551"/>
                      <a:pt x="125" y="551"/>
                      <a:pt x="127" y="551"/>
                    </a:cubicBezTo>
                    <a:cubicBezTo>
                      <a:pt x="129" y="551"/>
                      <a:pt x="131" y="551"/>
                      <a:pt x="132" y="552"/>
                    </a:cubicBezTo>
                    <a:cubicBezTo>
                      <a:pt x="132" y="553"/>
                      <a:pt x="132" y="554"/>
                      <a:pt x="132" y="555"/>
                    </a:cubicBezTo>
                    <a:cubicBezTo>
                      <a:pt x="131" y="557"/>
                      <a:pt x="122" y="561"/>
                      <a:pt x="118" y="563"/>
                    </a:cubicBezTo>
                    <a:cubicBezTo>
                      <a:pt x="119" y="563"/>
                      <a:pt x="119" y="563"/>
                      <a:pt x="119" y="563"/>
                    </a:cubicBezTo>
                    <a:cubicBezTo>
                      <a:pt x="121" y="564"/>
                      <a:pt x="122" y="566"/>
                      <a:pt x="122" y="568"/>
                    </a:cubicBezTo>
                    <a:cubicBezTo>
                      <a:pt x="122" y="570"/>
                      <a:pt x="120" y="571"/>
                      <a:pt x="118" y="572"/>
                    </a:cubicBezTo>
                    <a:cubicBezTo>
                      <a:pt x="116" y="573"/>
                      <a:pt x="115" y="573"/>
                      <a:pt x="116" y="574"/>
                    </a:cubicBezTo>
                    <a:cubicBezTo>
                      <a:pt x="116" y="576"/>
                      <a:pt x="116" y="578"/>
                      <a:pt x="114" y="579"/>
                    </a:cubicBezTo>
                    <a:cubicBezTo>
                      <a:pt x="113" y="581"/>
                      <a:pt x="110" y="581"/>
                      <a:pt x="107" y="581"/>
                    </a:cubicBezTo>
                    <a:cubicBezTo>
                      <a:pt x="107" y="581"/>
                      <a:pt x="107" y="581"/>
                      <a:pt x="107" y="581"/>
                    </a:cubicBezTo>
                    <a:cubicBezTo>
                      <a:pt x="107" y="582"/>
                      <a:pt x="107" y="582"/>
                      <a:pt x="108" y="582"/>
                    </a:cubicBezTo>
                    <a:cubicBezTo>
                      <a:pt x="109" y="584"/>
                      <a:pt x="110" y="586"/>
                      <a:pt x="114" y="587"/>
                    </a:cubicBezTo>
                    <a:cubicBezTo>
                      <a:pt x="120" y="589"/>
                      <a:pt x="128" y="594"/>
                      <a:pt x="136" y="603"/>
                    </a:cubicBezTo>
                    <a:cubicBezTo>
                      <a:pt x="136" y="603"/>
                      <a:pt x="137" y="604"/>
                      <a:pt x="137" y="604"/>
                    </a:cubicBezTo>
                    <a:cubicBezTo>
                      <a:pt x="137" y="604"/>
                      <a:pt x="138" y="604"/>
                      <a:pt x="138" y="604"/>
                    </a:cubicBezTo>
                    <a:cubicBezTo>
                      <a:pt x="138" y="604"/>
                      <a:pt x="138" y="604"/>
                      <a:pt x="138" y="603"/>
                    </a:cubicBezTo>
                    <a:cubicBezTo>
                      <a:pt x="139" y="603"/>
                      <a:pt x="139" y="603"/>
                      <a:pt x="139" y="603"/>
                    </a:cubicBezTo>
                    <a:cubicBezTo>
                      <a:pt x="139" y="603"/>
                      <a:pt x="139" y="603"/>
                      <a:pt x="140" y="603"/>
                    </a:cubicBezTo>
                    <a:cubicBezTo>
                      <a:pt x="140" y="603"/>
                      <a:pt x="140" y="603"/>
                      <a:pt x="140" y="603"/>
                    </a:cubicBezTo>
                    <a:cubicBezTo>
                      <a:pt x="140" y="603"/>
                      <a:pt x="140" y="603"/>
                      <a:pt x="141" y="603"/>
                    </a:cubicBezTo>
                    <a:cubicBezTo>
                      <a:pt x="141" y="602"/>
                      <a:pt x="141" y="602"/>
                      <a:pt x="141" y="602"/>
                    </a:cubicBezTo>
                    <a:cubicBezTo>
                      <a:pt x="145" y="602"/>
                      <a:pt x="152" y="604"/>
                      <a:pt x="156" y="607"/>
                    </a:cubicBezTo>
                    <a:cubicBezTo>
                      <a:pt x="156" y="607"/>
                      <a:pt x="157" y="607"/>
                      <a:pt x="161" y="607"/>
                    </a:cubicBezTo>
                    <a:cubicBezTo>
                      <a:pt x="162" y="607"/>
                      <a:pt x="164" y="607"/>
                      <a:pt x="165" y="607"/>
                    </a:cubicBezTo>
                    <a:cubicBezTo>
                      <a:pt x="169" y="607"/>
                      <a:pt x="173" y="607"/>
                      <a:pt x="174" y="609"/>
                    </a:cubicBezTo>
                    <a:cubicBezTo>
                      <a:pt x="175" y="610"/>
                      <a:pt x="178" y="612"/>
                      <a:pt x="179" y="612"/>
                    </a:cubicBezTo>
                    <a:cubicBezTo>
                      <a:pt x="181" y="612"/>
                      <a:pt x="183" y="614"/>
                      <a:pt x="184" y="615"/>
                    </a:cubicBezTo>
                    <a:cubicBezTo>
                      <a:pt x="184" y="615"/>
                      <a:pt x="185" y="616"/>
                      <a:pt x="186" y="616"/>
                    </a:cubicBezTo>
                    <a:cubicBezTo>
                      <a:pt x="187" y="615"/>
                      <a:pt x="190" y="614"/>
                      <a:pt x="198" y="614"/>
                    </a:cubicBezTo>
                    <a:cubicBezTo>
                      <a:pt x="200" y="614"/>
                      <a:pt x="200" y="615"/>
                      <a:pt x="201" y="616"/>
                    </a:cubicBezTo>
                    <a:cubicBezTo>
                      <a:pt x="202" y="616"/>
                      <a:pt x="202" y="616"/>
                      <a:pt x="202" y="616"/>
                    </a:cubicBezTo>
                    <a:cubicBezTo>
                      <a:pt x="205" y="616"/>
                      <a:pt x="205" y="619"/>
                      <a:pt x="206" y="621"/>
                    </a:cubicBezTo>
                    <a:cubicBezTo>
                      <a:pt x="206" y="622"/>
                      <a:pt x="206" y="622"/>
                      <a:pt x="206" y="623"/>
                    </a:cubicBezTo>
                    <a:cubicBezTo>
                      <a:pt x="207" y="623"/>
                      <a:pt x="209" y="624"/>
                      <a:pt x="211" y="625"/>
                    </a:cubicBezTo>
                    <a:cubicBezTo>
                      <a:pt x="212" y="626"/>
                      <a:pt x="212" y="626"/>
                      <a:pt x="213" y="627"/>
                    </a:cubicBezTo>
                    <a:cubicBezTo>
                      <a:pt x="213" y="627"/>
                      <a:pt x="213" y="627"/>
                      <a:pt x="213" y="627"/>
                    </a:cubicBezTo>
                    <a:cubicBezTo>
                      <a:pt x="215" y="627"/>
                      <a:pt x="215" y="628"/>
                      <a:pt x="216" y="628"/>
                    </a:cubicBezTo>
                    <a:cubicBezTo>
                      <a:pt x="216" y="628"/>
                      <a:pt x="216" y="628"/>
                      <a:pt x="216" y="628"/>
                    </a:cubicBezTo>
                    <a:cubicBezTo>
                      <a:pt x="219" y="628"/>
                      <a:pt x="221" y="631"/>
                      <a:pt x="223" y="632"/>
                    </a:cubicBezTo>
                    <a:cubicBezTo>
                      <a:pt x="223" y="633"/>
                      <a:pt x="224" y="634"/>
                      <a:pt x="224" y="634"/>
                    </a:cubicBezTo>
                    <a:cubicBezTo>
                      <a:pt x="225" y="634"/>
                      <a:pt x="225" y="634"/>
                      <a:pt x="225" y="634"/>
                    </a:cubicBezTo>
                    <a:cubicBezTo>
                      <a:pt x="225" y="634"/>
                      <a:pt x="225" y="634"/>
                      <a:pt x="226" y="634"/>
                    </a:cubicBezTo>
                    <a:cubicBezTo>
                      <a:pt x="226" y="634"/>
                      <a:pt x="226" y="634"/>
                      <a:pt x="226" y="634"/>
                    </a:cubicBezTo>
                    <a:cubicBezTo>
                      <a:pt x="226" y="634"/>
                      <a:pt x="227" y="634"/>
                      <a:pt x="227" y="635"/>
                    </a:cubicBezTo>
                    <a:cubicBezTo>
                      <a:pt x="227" y="635"/>
                      <a:pt x="228" y="635"/>
                      <a:pt x="228" y="635"/>
                    </a:cubicBezTo>
                    <a:cubicBezTo>
                      <a:pt x="229" y="633"/>
                      <a:pt x="230" y="633"/>
                      <a:pt x="232" y="632"/>
                    </a:cubicBezTo>
                    <a:cubicBezTo>
                      <a:pt x="232" y="632"/>
                      <a:pt x="233" y="632"/>
                      <a:pt x="233" y="632"/>
                    </a:cubicBezTo>
                    <a:cubicBezTo>
                      <a:pt x="233" y="632"/>
                      <a:pt x="233" y="632"/>
                      <a:pt x="233" y="632"/>
                    </a:cubicBezTo>
                    <a:cubicBezTo>
                      <a:pt x="234" y="631"/>
                      <a:pt x="234" y="631"/>
                      <a:pt x="234" y="631"/>
                    </a:cubicBezTo>
                    <a:cubicBezTo>
                      <a:pt x="234" y="631"/>
                      <a:pt x="234" y="631"/>
                      <a:pt x="234" y="631"/>
                    </a:cubicBezTo>
                    <a:cubicBezTo>
                      <a:pt x="226" y="621"/>
                      <a:pt x="222" y="614"/>
                      <a:pt x="222" y="611"/>
                    </a:cubicBezTo>
                    <a:cubicBezTo>
                      <a:pt x="222" y="610"/>
                      <a:pt x="222" y="609"/>
                      <a:pt x="222" y="608"/>
                    </a:cubicBezTo>
                    <a:cubicBezTo>
                      <a:pt x="223" y="604"/>
                      <a:pt x="223" y="601"/>
                      <a:pt x="218" y="597"/>
                    </a:cubicBezTo>
                    <a:cubicBezTo>
                      <a:pt x="216" y="595"/>
                      <a:pt x="215" y="593"/>
                      <a:pt x="215" y="591"/>
                    </a:cubicBezTo>
                    <a:cubicBezTo>
                      <a:pt x="214" y="588"/>
                      <a:pt x="217" y="585"/>
                      <a:pt x="220" y="582"/>
                    </a:cubicBezTo>
                    <a:cubicBezTo>
                      <a:pt x="221" y="581"/>
                      <a:pt x="222" y="579"/>
                      <a:pt x="224" y="578"/>
                    </a:cubicBezTo>
                    <a:cubicBezTo>
                      <a:pt x="227" y="574"/>
                      <a:pt x="232" y="572"/>
                      <a:pt x="237" y="569"/>
                    </a:cubicBezTo>
                    <a:cubicBezTo>
                      <a:pt x="238" y="569"/>
                      <a:pt x="240" y="568"/>
                      <a:pt x="241" y="567"/>
                    </a:cubicBezTo>
                    <a:cubicBezTo>
                      <a:pt x="241" y="567"/>
                      <a:pt x="241" y="567"/>
                      <a:pt x="241" y="567"/>
                    </a:cubicBezTo>
                    <a:cubicBezTo>
                      <a:pt x="237" y="565"/>
                      <a:pt x="235" y="563"/>
                      <a:pt x="235" y="561"/>
                    </a:cubicBezTo>
                    <a:cubicBezTo>
                      <a:pt x="235" y="560"/>
                      <a:pt x="236" y="559"/>
                      <a:pt x="238" y="558"/>
                    </a:cubicBezTo>
                    <a:cubicBezTo>
                      <a:pt x="239" y="558"/>
                      <a:pt x="239" y="558"/>
                      <a:pt x="239" y="558"/>
                    </a:cubicBezTo>
                    <a:cubicBezTo>
                      <a:pt x="238" y="557"/>
                      <a:pt x="237" y="555"/>
                      <a:pt x="236" y="554"/>
                    </a:cubicBezTo>
                    <a:cubicBezTo>
                      <a:pt x="234" y="553"/>
                      <a:pt x="233" y="551"/>
                      <a:pt x="232" y="550"/>
                    </a:cubicBezTo>
                    <a:cubicBezTo>
                      <a:pt x="232" y="549"/>
                      <a:pt x="231" y="547"/>
                      <a:pt x="230" y="547"/>
                    </a:cubicBezTo>
                    <a:cubicBezTo>
                      <a:pt x="230" y="547"/>
                      <a:pt x="230" y="547"/>
                      <a:pt x="229" y="547"/>
                    </a:cubicBezTo>
                    <a:cubicBezTo>
                      <a:pt x="229" y="547"/>
                      <a:pt x="229" y="547"/>
                      <a:pt x="229" y="547"/>
                    </a:cubicBezTo>
                    <a:cubicBezTo>
                      <a:pt x="228" y="547"/>
                      <a:pt x="227" y="547"/>
                      <a:pt x="226" y="547"/>
                    </a:cubicBezTo>
                    <a:cubicBezTo>
                      <a:pt x="226" y="547"/>
                      <a:pt x="225" y="547"/>
                      <a:pt x="224" y="547"/>
                    </a:cubicBezTo>
                    <a:cubicBezTo>
                      <a:pt x="224" y="547"/>
                      <a:pt x="223" y="547"/>
                      <a:pt x="223" y="547"/>
                    </a:cubicBezTo>
                    <a:cubicBezTo>
                      <a:pt x="222" y="548"/>
                      <a:pt x="221" y="548"/>
                      <a:pt x="220" y="547"/>
                    </a:cubicBezTo>
                    <a:cubicBezTo>
                      <a:pt x="220" y="547"/>
                      <a:pt x="219" y="547"/>
                      <a:pt x="219" y="546"/>
                    </a:cubicBezTo>
                    <a:cubicBezTo>
                      <a:pt x="218" y="546"/>
                      <a:pt x="218" y="545"/>
                      <a:pt x="218" y="543"/>
                    </a:cubicBezTo>
                    <a:cubicBezTo>
                      <a:pt x="218" y="542"/>
                      <a:pt x="218" y="541"/>
                      <a:pt x="218" y="539"/>
                    </a:cubicBezTo>
                    <a:cubicBezTo>
                      <a:pt x="218" y="539"/>
                      <a:pt x="217" y="538"/>
                      <a:pt x="217" y="538"/>
                    </a:cubicBezTo>
                    <a:cubicBezTo>
                      <a:pt x="216" y="538"/>
                      <a:pt x="216" y="538"/>
                      <a:pt x="216" y="538"/>
                    </a:cubicBezTo>
                    <a:cubicBezTo>
                      <a:pt x="214" y="538"/>
                      <a:pt x="213" y="537"/>
                      <a:pt x="212" y="536"/>
                    </a:cubicBezTo>
                    <a:cubicBezTo>
                      <a:pt x="212" y="535"/>
                      <a:pt x="211" y="534"/>
                      <a:pt x="212" y="532"/>
                    </a:cubicBezTo>
                    <a:cubicBezTo>
                      <a:pt x="212" y="531"/>
                      <a:pt x="214" y="527"/>
                      <a:pt x="216" y="526"/>
                    </a:cubicBezTo>
                    <a:cubicBezTo>
                      <a:pt x="217" y="526"/>
                      <a:pt x="217" y="525"/>
                      <a:pt x="218" y="525"/>
                    </a:cubicBezTo>
                    <a:cubicBezTo>
                      <a:pt x="218" y="525"/>
                      <a:pt x="218" y="525"/>
                      <a:pt x="218" y="525"/>
                    </a:cubicBezTo>
                    <a:cubicBezTo>
                      <a:pt x="217" y="524"/>
                      <a:pt x="216" y="524"/>
                      <a:pt x="215" y="523"/>
                    </a:cubicBezTo>
                    <a:cubicBezTo>
                      <a:pt x="215" y="522"/>
                      <a:pt x="214" y="520"/>
                      <a:pt x="215" y="518"/>
                    </a:cubicBezTo>
                    <a:cubicBezTo>
                      <a:pt x="216" y="516"/>
                      <a:pt x="218" y="515"/>
                      <a:pt x="219" y="514"/>
                    </a:cubicBezTo>
                    <a:cubicBezTo>
                      <a:pt x="221" y="513"/>
                      <a:pt x="221" y="513"/>
                      <a:pt x="221" y="512"/>
                    </a:cubicBezTo>
                    <a:cubicBezTo>
                      <a:pt x="221" y="508"/>
                      <a:pt x="224" y="505"/>
                      <a:pt x="227" y="505"/>
                    </a:cubicBezTo>
                    <a:cubicBezTo>
                      <a:pt x="228" y="505"/>
                      <a:pt x="229" y="505"/>
                      <a:pt x="231" y="506"/>
                    </a:cubicBezTo>
                    <a:cubicBezTo>
                      <a:pt x="232" y="507"/>
                      <a:pt x="233" y="509"/>
                      <a:pt x="234" y="511"/>
                    </a:cubicBezTo>
                    <a:cubicBezTo>
                      <a:pt x="235" y="512"/>
                      <a:pt x="236" y="514"/>
                      <a:pt x="237" y="514"/>
                    </a:cubicBezTo>
                    <a:cubicBezTo>
                      <a:pt x="237" y="514"/>
                      <a:pt x="238" y="514"/>
                      <a:pt x="238" y="514"/>
                    </a:cubicBezTo>
                    <a:cubicBezTo>
                      <a:pt x="238" y="513"/>
                      <a:pt x="239" y="513"/>
                      <a:pt x="239" y="513"/>
                    </a:cubicBezTo>
                    <a:cubicBezTo>
                      <a:pt x="239" y="512"/>
                      <a:pt x="238" y="511"/>
                      <a:pt x="238" y="510"/>
                    </a:cubicBezTo>
                    <a:cubicBezTo>
                      <a:pt x="238" y="510"/>
                      <a:pt x="238" y="509"/>
                      <a:pt x="237" y="509"/>
                    </a:cubicBezTo>
                    <a:cubicBezTo>
                      <a:pt x="237" y="507"/>
                      <a:pt x="236" y="505"/>
                      <a:pt x="238" y="503"/>
                    </a:cubicBezTo>
                    <a:cubicBezTo>
                      <a:pt x="238" y="502"/>
                      <a:pt x="240" y="501"/>
                      <a:pt x="242" y="500"/>
                    </a:cubicBezTo>
                    <a:cubicBezTo>
                      <a:pt x="243" y="500"/>
                      <a:pt x="244" y="500"/>
                      <a:pt x="244" y="498"/>
                    </a:cubicBezTo>
                    <a:cubicBezTo>
                      <a:pt x="244" y="497"/>
                      <a:pt x="245" y="495"/>
                      <a:pt x="248" y="495"/>
                    </a:cubicBezTo>
                    <a:cubicBezTo>
                      <a:pt x="251" y="495"/>
                      <a:pt x="255" y="492"/>
                      <a:pt x="257" y="491"/>
                    </a:cubicBezTo>
                    <a:cubicBezTo>
                      <a:pt x="258" y="490"/>
                      <a:pt x="259" y="490"/>
                      <a:pt x="260" y="490"/>
                    </a:cubicBezTo>
                    <a:cubicBezTo>
                      <a:pt x="260" y="489"/>
                      <a:pt x="260" y="489"/>
                      <a:pt x="260" y="489"/>
                    </a:cubicBezTo>
                    <a:cubicBezTo>
                      <a:pt x="264" y="488"/>
                      <a:pt x="267" y="486"/>
                      <a:pt x="270" y="487"/>
                    </a:cubicBezTo>
                    <a:cubicBezTo>
                      <a:pt x="270" y="487"/>
                      <a:pt x="271" y="488"/>
                      <a:pt x="271" y="488"/>
                    </a:cubicBezTo>
                    <a:cubicBezTo>
                      <a:pt x="272" y="488"/>
                      <a:pt x="272" y="489"/>
                      <a:pt x="273" y="489"/>
                    </a:cubicBezTo>
                    <a:cubicBezTo>
                      <a:pt x="273" y="489"/>
                      <a:pt x="273" y="489"/>
                      <a:pt x="273" y="488"/>
                    </a:cubicBezTo>
                    <a:cubicBezTo>
                      <a:pt x="274" y="486"/>
                      <a:pt x="276" y="485"/>
                      <a:pt x="279" y="485"/>
                    </a:cubicBezTo>
                    <a:cubicBezTo>
                      <a:pt x="281" y="485"/>
                      <a:pt x="284" y="486"/>
                      <a:pt x="285" y="488"/>
                    </a:cubicBezTo>
                    <a:cubicBezTo>
                      <a:pt x="285" y="488"/>
                      <a:pt x="288" y="489"/>
                      <a:pt x="289" y="489"/>
                    </a:cubicBezTo>
                    <a:cubicBezTo>
                      <a:pt x="292" y="490"/>
                      <a:pt x="295" y="490"/>
                      <a:pt x="297" y="491"/>
                    </a:cubicBezTo>
                    <a:cubicBezTo>
                      <a:pt x="298" y="492"/>
                      <a:pt x="298" y="492"/>
                      <a:pt x="298" y="492"/>
                    </a:cubicBezTo>
                    <a:cubicBezTo>
                      <a:pt x="303" y="495"/>
                      <a:pt x="306" y="498"/>
                      <a:pt x="307" y="500"/>
                    </a:cubicBezTo>
                    <a:cubicBezTo>
                      <a:pt x="308" y="498"/>
                      <a:pt x="309" y="498"/>
                      <a:pt x="310" y="498"/>
                    </a:cubicBezTo>
                    <a:cubicBezTo>
                      <a:pt x="312" y="498"/>
                      <a:pt x="313" y="499"/>
                      <a:pt x="316" y="501"/>
                    </a:cubicBezTo>
                    <a:cubicBezTo>
                      <a:pt x="317" y="501"/>
                      <a:pt x="319" y="502"/>
                      <a:pt x="320" y="502"/>
                    </a:cubicBezTo>
                    <a:cubicBezTo>
                      <a:pt x="322" y="502"/>
                      <a:pt x="323" y="501"/>
                      <a:pt x="324" y="501"/>
                    </a:cubicBezTo>
                    <a:cubicBezTo>
                      <a:pt x="325" y="498"/>
                      <a:pt x="330" y="495"/>
                      <a:pt x="334" y="495"/>
                    </a:cubicBezTo>
                    <a:cubicBezTo>
                      <a:pt x="336" y="495"/>
                      <a:pt x="337" y="496"/>
                      <a:pt x="338" y="496"/>
                    </a:cubicBezTo>
                    <a:cubicBezTo>
                      <a:pt x="338" y="497"/>
                      <a:pt x="338" y="497"/>
                      <a:pt x="338" y="497"/>
                    </a:cubicBezTo>
                    <a:cubicBezTo>
                      <a:pt x="339" y="497"/>
                      <a:pt x="340" y="498"/>
                      <a:pt x="340" y="498"/>
                    </a:cubicBezTo>
                    <a:cubicBezTo>
                      <a:pt x="340" y="498"/>
                      <a:pt x="340" y="498"/>
                      <a:pt x="341" y="497"/>
                    </a:cubicBezTo>
                    <a:cubicBezTo>
                      <a:pt x="343" y="495"/>
                      <a:pt x="346" y="494"/>
                      <a:pt x="349" y="494"/>
                    </a:cubicBezTo>
                    <a:cubicBezTo>
                      <a:pt x="352" y="494"/>
                      <a:pt x="355" y="496"/>
                      <a:pt x="356" y="498"/>
                    </a:cubicBezTo>
                    <a:cubicBezTo>
                      <a:pt x="356" y="499"/>
                      <a:pt x="357" y="500"/>
                      <a:pt x="361" y="500"/>
                    </a:cubicBezTo>
                    <a:cubicBezTo>
                      <a:pt x="364" y="500"/>
                      <a:pt x="365" y="502"/>
                      <a:pt x="366" y="503"/>
                    </a:cubicBezTo>
                    <a:cubicBezTo>
                      <a:pt x="366" y="503"/>
                      <a:pt x="366" y="503"/>
                      <a:pt x="366" y="504"/>
                    </a:cubicBezTo>
                    <a:cubicBezTo>
                      <a:pt x="366" y="503"/>
                      <a:pt x="367" y="503"/>
                      <a:pt x="367" y="502"/>
                    </a:cubicBezTo>
                    <a:cubicBezTo>
                      <a:pt x="367" y="501"/>
                      <a:pt x="368" y="500"/>
                      <a:pt x="369" y="499"/>
                    </a:cubicBezTo>
                    <a:cubicBezTo>
                      <a:pt x="369" y="499"/>
                      <a:pt x="370" y="498"/>
                      <a:pt x="371" y="498"/>
                    </a:cubicBezTo>
                    <a:cubicBezTo>
                      <a:pt x="371" y="498"/>
                      <a:pt x="371" y="498"/>
                      <a:pt x="371" y="498"/>
                    </a:cubicBezTo>
                    <a:cubicBezTo>
                      <a:pt x="373" y="499"/>
                      <a:pt x="374" y="499"/>
                      <a:pt x="375" y="500"/>
                    </a:cubicBezTo>
                    <a:cubicBezTo>
                      <a:pt x="376" y="501"/>
                      <a:pt x="378" y="502"/>
                      <a:pt x="379" y="502"/>
                    </a:cubicBezTo>
                    <a:cubicBezTo>
                      <a:pt x="383" y="502"/>
                      <a:pt x="384" y="501"/>
                      <a:pt x="384" y="500"/>
                    </a:cubicBezTo>
                    <a:cubicBezTo>
                      <a:pt x="384" y="496"/>
                      <a:pt x="384" y="494"/>
                      <a:pt x="383" y="494"/>
                    </a:cubicBezTo>
                    <a:cubicBezTo>
                      <a:pt x="382" y="494"/>
                      <a:pt x="380" y="493"/>
                      <a:pt x="379" y="493"/>
                    </a:cubicBezTo>
                    <a:cubicBezTo>
                      <a:pt x="378" y="492"/>
                      <a:pt x="377" y="491"/>
                      <a:pt x="375" y="491"/>
                    </a:cubicBezTo>
                    <a:cubicBezTo>
                      <a:pt x="372" y="491"/>
                      <a:pt x="370" y="488"/>
                      <a:pt x="369" y="486"/>
                    </a:cubicBezTo>
                    <a:cubicBezTo>
                      <a:pt x="369" y="484"/>
                      <a:pt x="370" y="482"/>
                      <a:pt x="372" y="482"/>
                    </a:cubicBezTo>
                    <a:cubicBezTo>
                      <a:pt x="375" y="480"/>
                      <a:pt x="377" y="479"/>
                      <a:pt x="378" y="478"/>
                    </a:cubicBezTo>
                    <a:cubicBezTo>
                      <a:pt x="377" y="477"/>
                      <a:pt x="376" y="473"/>
                      <a:pt x="377" y="470"/>
                    </a:cubicBezTo>
                    <a:cubicBezTo>
                      <a:pt x="378" y="469"/>
                      <a:pt x="379" y="468"/>
                      <a:pt x="381" y="467"/>
                    </a:cubicBezTo>
                    <a:cubicBezTo>
                      <a:pt x="382" y="467"/>
                      <a:pt x="384" y="467"/>
                      <a:pt x="385" y="467"/>
                    </a:cubicBezTo>
                    <a:cubicBezTo>
                      <a:pt x="386" y="467"/>
                      <a:pt x="387" y="467"/>
                      <a:pt x="387" y="467"/>
                    </a:cubicBezTo>
                    <a:cubicBezTo>
                      <a:pt x="385" y="466"/>
                      <a:pt x="383" y="465"/>
                      <a:pt x="382" y="463"/>
                    </a:cubicBezTo>
                    <a:cubicBezTo>
                      <a:pt x="380" y="461"/>
                      <a:pt x="379" y="453"/>
                      <a:pt x="382" y="451"/>
                    </a:cubicBezTo>
                    <a:cubicBezTo>
                      <a:pt x="383" y="451"/>
                      <a:pt x="384" y="451"/>
                      <a:pt x="385" y="451"/>
                    </a:cubicBezTo>
                    <a:cubicBezTo>
                      <a:pt x="386" y="451"/>
                      <a:pt x="386" y="451"/>
                      <a:pt x="387" y="451"/>
                    </a:cubicBezTo>
                    <a:cubicBezTo>
                      <a:pt x="389" y="451"/>
                      <a:pt x="391" y="451"/>
                      <a:pt x="392" y="451"/>
                    </a:cubicBezTo>
                    <a:cubicBezTo>
                      <a:pt x="393" y="450"/>
                      <a:pt x="395" y="450"/>
                      <a:pt x="397" y="450"/>
                    </a:cubicBezTo>
                    <a:cubicBezTo>
                      <a:pt x="398" y="450"/>
                      <a:pt x="399" y="450"/>
                      <a:pt x="400" y="450"/>
                    </a:cubicBezTo>
                    <a:cubicBezTo>
                      <a:pt x="402" y="450"/>
                      <a:pt x="403" y="450"/>
                      <a:pt x="404" y="450"/>
                    </a:cubicBezTo>
                    <a:cubicBezTo>
                      <a:pt x="404" y="450"/>
                      <a:pt x="404" y="450"/>
                      <a:pt x="405" y="449"/>
                    </a:cubicBezTo>
                    <a:cubicBezTo>
                      <a:pt x="409" y="446"/>
                      <a:pt x="418" y="445"/>
                      <a:pt x="423" y="445"/>
                    </a:cubicBezTo>
                    <a:cubicBezTo>
                      <a:pt x="425" y="445"/>
                      <a:pt x="427" y="445"/>
                      <a:pt x="429" y="444"/>
                    </a:cubicBezTo>
                    <a:cubicBezTo>
                      <a:pt x="431" y="443"/>
                      <a:pt x="432" y="442"/>
                      <a:pt x="434" y="442"/>
                    </a:cubicBezTo>
                    <a:cubicBezTo>
                      <a:pt x="440" y="441"/>
                      <a:pt x="448" y="440"/>
                      <a:pt x="450" y="439"/>
                    </a:cubicBezTo>
                    <a:cubicBezTo>
                      <a:pt x="451" y="439"/>
                      <a:pt x="452" y="438"/>
                      <a:pt x="455" y="438"/>
                    </a:cubicBezTo>
                    <a:cubicBezTo>
                      <a:pt x="457" y="437"/>
                      <a:pt x="464" y="436"/>
                      <a:pt x="465" y="435"/>
                    </a:cubicBezTo>
                    <a:cubicBezTo>
                      <a:pt x="466" y="431"/>
                      <a:pt x="476" y="430"/>
                      <a:pt x="478" y="430"/>
                    </a:cubicBezTo>
                    <a:cubicBezTo>
                      <a:pt x="480" y="430"/>
                      <a:pt x="481" y="430"/>
                      <a:pt x="482" y="430"/>
                    </a:cubicBezTo>
                    <a:cubicBezTo>
                      <a:pt x="485" y="432"/>
                      <a:pt x="487" y="432"/>
                      <a:pt x="489" y="432"/>
                    </a:cubicBezTo>
                    <a:cubicBezTo>
                      <a:pt x="491" y="431"/>
                      <a:pt x="496" y="432"/>
                      <a:pt x="498" y="434"/>
                    </a:cubicBezTo>
                    <a:cubicBezTo>
                      <a:pt x="499" y="436"/>
                      <a:pt x="499" y="437"/>
                      <a:pt x="499" y="438"/>
                    </a:cubicBezTo>
                    <a:cubicBezTo>
                      <a:pt x="499" y="439"/>
                      <a:pt x="499" y="440"/>
                      <a:pt x="500" y="442"/>
                    </a:cubicBezTo>
                    <a:cubicBezTo>
                      <a:pt x="500" y="443"/>
                      <a:pt x="501" y="445"/>
                      <a:pt x="501" y="446"/>
                    </a:cubicBezTo>
                    <a:cubicBezTo>
                      <a:pt x="501" y="448"/>
                      <a:pt x="500" y="449"/>
                      <a:pt x="499" y="449"/>
                    </a:cubicBezTo>
                    <a:cubicBezTo>
                      <a:pt x="499" y="449"/>
                      <a:pt x="499" y="449"/>
                      <a:pt x="499" y="449"/>
                    </a:cubicBezTo>
                    <a:cubicBezTo>
                      <a:pt x="500" y="449"/>
                      <a:pt x="500" y="449"/>
                      <a:pt x="500" y="449"/>
                    </a:cubicBezTo>
                    <a:cubicBezTo>
                      <a:pt x="503" y="449"/>
                      <a:pt x="506" y="448"/>
                      <a:pt x="506" y="448"/>
                    </a:cubicBezTo>
                    <a:cubicBezTo>
                      <a:pt x="507" y="446"/>
                      <a:pt x="509" y="446"/>
                      <a:pt x="509" y="446"/>
                    </a:cubicBezTo>
                    <a:cubicBezTo>
                      <a:pt x="512" y="446"/>
                      <a:pt x="513" y="448"/>
                      <a:pt x="514" y="451"/>
                    </a:cubicBezTo>
                    <a:cubicBezTo>
                      <a:pt x="515" y="450"/>
                      <a:pt x="516" y="449"/>
                      <a:pt x="517" y="449"/>
                    </a:cubicBezTo>
                    <a:cubicBezTo>
                      <a:pt x="518" y="449"/>
                      <a:pt x="521" y="450"/>
                      <a:pt x="522" y="452"/>
                    </a:cubicBezTo>
                    <a:cubicBezTo>
                      <a:pt x="522" y="452"/>
                      <a:pt x="523" y="451"/>
                      <a:pt x="523" y="451"/>
                    </a:cubicBezTo>
                    <a:cubicBezTo>
                      <a:pt x="524" y="451"/>
                      <a:pt x="525" y="451"/>
                      <a:pt x="526" y="451"/>
                    </a:cubicBezTo>
                    <a:cubicBezTo>
                      <a:pt x="527" y="451"/>
                      <a:pt x="529" y="452"/>
                      <a:pt x="529" y="454"/>
                    </a:cubicBezTo>
                    <a:cubicBezTo>
                      <a:pt x="529" y="456"/>
                      <a:pt x="527" y="457"/>
                      <a:pt x="526" y="458"/>
                    </a:cubicBezTo>
                    <a:cubicBezTo>
                      <a:pt x="525" y="459"/>
                      <a:pt x="524" y="459"/>
                      <a:pt x="524" y="460"/>
                    </a:cubicBezTo>
                    <a:cubicBezTo>
                      <a:pt x="524" y="460"/>
                      <a:pt x="524" y="460"/>
                      <a:pt x="524" y="460"/>
                    </a:cubicBezTo>
                    <a:cubicBezTo>
                      <a:pt x="524" y="460"/>
                      <a:pt x="525" y="459"/>
                      <a:pt x="526" y="459"/>
                    </a:cubicBezTo>
                    <a:cubicBezTo>
                      <a:pt x="527" y="458"/>
                      <a:pt x="529" y="457"/>
                      <a:pt x="531" y="457"/>
                    </a:cubicBezTo>
                    <a:cubicBezTo>
                      <a:pt x="531" y="457"/>
                      <a:pt x="531" y="457"/>
                      <a:pt x="532" y="457"/>
                    </a:cubicBezTo>
                    <a:cubicBezTo>
                      <a:pt x="532" y="457"/>
                      <a:pt x="532" y="457"/>
                      <a:pt x="532" y="457"/>
                    </a:cubicBezTo>
                    <a:cubicBezTo>
                      <a:pt x="533" y="457"/>
                      <a:pt x="536" y="456"/>
                      <a:pt x="538" y="455"/>
                    </a:cubicBezTo>
                    <a:cubicBezTo>
                      <a:pt x="540" y="454"/>
                      <a:pt x="541" y="453"/>
                      <a:pt x="543" y="452"/>
                    </a:cubicBezTo>
                    <a:cubicBezTo>
                      <a:pt x="545" y="452"/>
                      <a:pt x="548" y="450"/>
                      <a:pt x="550" y="449"/>
                    </a:cubicBezTo>
                    <a:cubicBezTo>
                      <a:pt x="551" y="448"/>
                      <a:pt x="552" y="447"/>
                      <a:pt x="553" y="447"/>
                    </a:cubicBezTo>
                    <a:cubicBezTo>
                      <a:pt x="554" y="446"/>
                      <a:pt x="555" y="446"/>
                      <a:pt x="557" y="445"/>
                    </a:cubicBezTo>
                    <a:cubicBezTo>
                      <a:pt x="557" y="445"/>
                      <a:pt x="558" y="445"/>
                      <a:pt x="558" y="445"/>
                    </a:cubicBezTo>
                    <a:cubicBezTo>
                      <a:pt x="560" y="445"/>
                      <a:pt x="563" y="446"/>
                      <a:pt x="563" y="447"/>
                    </a:cubicBezTo>
                    <a:cubicBezTo>
                      <a:pt x="563" y="448"/>
                      <a:pt x="564" y="449"/>
                      <a:pt x="563" y="451"/>
                    </a:cubicBezTo>
                    <a:cubicBezTo>
                      <a:pt x="562" y="452"/>
                      <a:pt x="561" y="452"/>
                      <a:pt x="561" y="453"/>
                    </a:cubicBezTo>
                    <a:cubicBezTo>
                      <a:pt x="561" y="453"/>
                      <a:pt x="562" y="455"/>
                      <a:pt x="565" y="456"/>
                    </a:cubicBezTo>
                    <a:cubicBezTo>
                      <a:pt x="572" y="458"/>
                      <a:pt x="580" y="470"/>
                      <a:pt x="585" y="478"/>
                    </a:cubicBezTo>
                    <a:cubicBezTo>
                      <a:pt x="587" y="481"/>
                      <a:pt x="587" y="481"/>
                      <a:pt x="587" y="481"/>
                    </a:cubicBezTo>
                    <a:cubicBezTo>
                      <a:pt x="589" y="484"/>
                      <a:pt x="591" y="488"/>
                      <a:pt x="593" y="492"/>
                    </a:cubicBezTo>
                    <a:cubicBezTo>
                      <a:pt x="594" y="495"/>
                      <a:pt x="596" y="499"/>
                      <a:pt x="597" y="500"/>
                    </a:cubicBezTo>
                    <a:cubicBezTo>
                      <a:pt x="597" y="500"/>
                      <a:pt x="598" y="499"/>
                      <a:pt x="598" y="498"/>
                    </a:cubicBezTo>
                    <a:cubicBezTo>
                      <a:pt x="599" y="497"/>
                      <a:pt x="600" y="495"/>
                      <a:pt x="601" y="494"/>
                    </a:cubicBezTo>
                    <a:cubicBezTo>
                      <a:pt x="602" y="494"/>
                      <a:pt x="602" y="493"/>
                      <a:pt x="603" y="493"/>
                    </a:cubicBezTo>
                    <a:cubicBezTo>
                      <a:pt x="606" y="493"/>
                      <a:pt x="608" y="495"/>
                      <a:pt x="610" y="497"/>
                    </a:cubicBezTo>
                    <a:cubicBezTo>
                      <a:pt x="611" y="498"/>
                      <a:pt x="612" y="499"/>
                      <a:pt x="613" y="499"/>
                    </a:cubicBezTo>
                    <a:cubicBezTo>
                      <a:pt x="614" y="500"/>
                      <a:pt x="615" y="500"/>
                      <a:pt x="616" y="500"/>
                    </a:cubicBezTo>
                    <a:cubicBezTo>
                      <a:pt x="618" y="501"/>
                      <a:pt x="621" y="502"/>
                      <a:pt x="622" y="501"/>
                    </a:cubicBezTo>
                    <a:cubicBezTo>
                      <a:pt x="623" y="501"/>
                      <a:pt x="624" y="501"/>
                      <a:pt x="625" y="500"/>
                    </a:cubicBezTo>
                    <a:cubicBezTo>
                      <a:pt x="629" y="499"/>
                      <a:pt x="633" y="497"/>
                      <a:pt x="635" y="498"/>
                    </a:cubicBezTo>
                    <a:cubicBezTo>
                      <a:pt x="636" y="498"/>
                      <a:pt x="636" y="499"/>
                      <a:pt x="637" y="499"/>
                    </a:cubicBezTo>
                    <a:cubicBezTo>
                      <a:pt x="639" y="500"/>
                      <a:pt x="642" y="501"/>
                      <a:pt x="643" y="505"/>
                    </a:cubicBezTo>
                    <a:cubicBezTo>
                      <a:pt x="645" y="509"/>
                      <a:pt x="647" y="510"/>
                      <a:pt x="649" y="510"/>
                    </a:cubicBezTo>
                    <a:cubicBezTo>
                      <a:pt x="650" y="510"/>
                      <a:pt x="653" y="510"/>
                      <a:pt x="653" y="516"/>
                    </a:cubicBezTo>
                    <a:cubicBezTo>
                      <a:pt x="653" y="517"/>
                      <a:pt x="656" y="519"/>
                      <a:pt x="657" y="519"/>
                    </a:cubicBezTo>
                    <a:cubicBezTo>
                      <a:pt x="659" y="519"/>
                      <a:pt x="664" y="518"/>
                      <a:pt x="665" y="517"/>
                    </a:cubicBezTo>
                    <a:cubicBezTo>
                      <a:pt x="666" y="516"/>
                      <a:pt x="667" y="516"/>
                      <a:pt x="668" y="516"/>
                    </a:cubicBezTo>
                    <a:cubicBezTo>
                      <a:pt x="670" y="516"/>
                      <a:pt x="671" y="517"/>
                      <a:pt x="672" y="519"/>
                    </a:cubicBezTo>
                    <a:cubicBezTo>
                      <a:pt x="672" y="519"/>
                      <a:pt x="672" y="520"/>
                      <a:pt x="672" y="520"/>
                    </a:cubicBezTo>
                    <a:cubicBezTo>
                      <a:pt x="672" y="520"/>
                      <a:pt x="672" y="520"/>
                      <a:pt x="672" y="521"/>
                    </a:cubicBezTo>
                    <a:cubicBezTo>
                      <a:pt x="673" y="521"/>
                      <a:pt x="673" y="521"/>
                      <a:pt x="673" y="521"/>
                    </a:cubicBezTo>
                    <a:cubicBezTo>
                      <a:pt x="673" y="522"/>
                      <a:pt x="673" y="522"/>
                      <a:pt x="673" y="522"/>
                    </a:cubicBezTo>
                    <a:cubicBezTo>
                      <a:pt x="674" y="522"/>
                      <a:pt x="674" y="522"/>
                      <a:pt x="674" y="523"/>
                    </a:cubicBezTo>
                    <a:cubicBezTo>
                      <a:pt x="674" y="523"/>
                      <a:pt x="674" y="523"/>
                      <a:pt x="674" y="523"/>
                    </a:cubicBezTo>
                    <a:cubicBezTo>
                      <a:pt x="675" y="523"/>
                      <a:pt x="675" y="523"/>
                      <a:pt x="675" y="523"/>
                    </a:cubicBezTo>
                    <a:cubicBezTo>
                      <a:pt x="675" y="523"/>
                      <a:pt x="675" y="523"/>
                      <a:pt x="675" y="523"/>
                    </a:cubicBezTo>
                    <a:cubicBezTo>
                      <a:pt x="675" y="523"/>
                      <a:pt x="675" y="523"/>
                      <a:pt x="675" y="523"/>
                    </a:cubicBezTo>
                    <a:cubicBezTo>
                      <a:pt x="676" y="523"/>
                      <a:pt x="677" y="523"/>
                      <a:pt x="678" y="524"/>
                    </a:cubicBezTo>
                    <a:cubicBezTo>
                      <a:pt x="678" y="524"/>
                      <a:pt x="678" y="524"/>
                      <a:pt x="678" y="524"/>
                    </a:cubicBezTo>
                    <a:cubicBezTo>
                      <a:pt x="678" y="524"/>
                      <a:pt x="679" y="524"/>
                      <a:pt x="680" y="524"/>
                    </a:cubicBezTo>
                    <a:cubicBezTo>
                      <a:pt x="680" y="524"/>
                      <a:pt x="680" y="524"/>
                      <a:pt x="680" y="524"/>
                    </a:cubicBezTo>
                    <a:cubicBezTo>
                      <a:pt x="680" y="524"/>
                      <a:pt x="680" y="524"/>
                      <a:pt x="680" y="524"/>
                    </a:cubicBezTo>
                    <a:cubicBezTo>
                      <a:pt x="680" y="524"/>
                      <a:pt x="680" y="524"/>
                      <a:pt x="680" y="523"/>
                    </a:cubicBezTo>
                    <a:cubicBezTo>
                      <a:pt x="680" y="523"/>
                      <a:pt x="680" y="523"/>
                      <a:pt x="680" y="523"/>
                    </a:cubicBezTo>
                    <a:cubicBezTo>
                      <a:pt x="681" y="522"/>
                      <a:pt x="683" y="521"/>
                      <a:pt x="689" y="520"/>
                    </a:cubicBezTo>
                    <a:cubicBezTo>
                      <a:pt x="694" y="519"/>
                      <a:pt x="697" y="518"/>
                      <a:pt x="698" y="517"/>
                    </a:cubicBezTo>
                    <a:cubicBezTo>
                      <a:pt x="699" y="514"/>
                      <a:pt x="701" y="513"/>
                      <a:pt x="704" y="513"/>
                    </a:cubicBezTo>
                    <a:cubicBezTo>
                      <a:pt x="705" y="512"/>
                      <a:pt x="706" y="512"/>
                      <a:pt x="707" y="511"/>
                    </a:cubicBezTo>
                    <a:cubicBezTo>
                      <a:pt x="708" y="510"/>
                      <a:pt x="709" y="509"/>
                      <a:pt x="711" y="508"/>
                    </a:cubicBezTo>
                    <a:cubicBezTo>
                      <a:pt x="712" y="508"/>
                      <a:pt x="713" y="507"/>
                      <a:pt x="714" y="507"/>
                    </a:cubicBezTo>
                    <a:cubicBezTo>
                      <a:pt x="715" y="505"/>
                      <a:pt x="717" y="504"/>
                      <a:pt x="719" y="504"/>
                    </a:cubicBezTo>
                    <a:cubicBezTo>
                      <a:pt x="720" y="504"/>
                      <a:pt x="721" y="503"/>
                      <a:pt x="721" y="503"/>
                    </a:cubicBezTo>
                    <a:cubicBezTo>
                      <a:pt x="723" y="501"/>
                      <a:pt x="727" y="501"/>
                      <a:pt x="728" y="501"/>
                    </a:cubicBezTo>
                    <a:cubicBezTo>
                      <a:pt x="730" y="501"/>
                      <a:pt x="731" y="501"/>
                      <a:pt x="732" y="501"/>
                    </a:cubicBezTo>
                    <a:cubicBezTo>
                      <a:pt x="734" y="502"/>
                      <a:pt x="744" y="504"/>
                      <a:pt x="746" y="504"/>
                    </a:cubicBezTo>
                    <a:cubicBezTo>
                      <a:pt x="747" y="504"/>
                      <a:pt x="747" y="504"/>
                      <a:pt x="747" y="504"/>
                    </a:cubicBezTo>
                    <a:cubicBezTo>
                      <a:pt x="749" y="504"/>
                      <a:pt x="750" y="506"/>
                      <a:pt x="751" y="508"/>
                    </a:cubicBezTo>
                    <a:cubicBezTo>
                      <a:pt x="751" y="509"/>
                      <a:pt x="751" y="510"/>
                      <a:pt x="751" y="510"/>
                    </a:cubicBezTo>
                    <a:cubicBezTo>
                      <a:pt x="752" y="510"/>
                      <a:pt x="753" y="511"/>
                      <a:pt x="754" y="512"/>
                    </a:cubicBezTo>
                    <a:cubicBezTo>
                      <a:pt x="756" y="512"/>
                      <a:pt x="758" y="514"/>
                      <a:pt x="759" y="514"/>
                    </a:cubicBezTo>
                    <a:cubicBezTo>
                      <a:pt x="760" y="513"/>
                      <a:pt x="762" y="512"/>
                      <a:pt x="765" y="512"/>
                    </a:cubicBezTo>
                    <a:cubicBezTo>
                      <a:pt x="767" y="512"/>
                      <a:pt x="768" y="512"/>
                      <a:pt x="770" y="513"/>
                    </a:cubicBezTo>
                    <a:cubicBezTo>
                      <a:pt x="770" y="514"/>
                      <a:pt x="771" y="514"/>
                      <a:pt x="771" y="514"/>
                    </a:cubicBezTo>
                    <a:cubicBezTo>
                      <a:pt x="773" y="515"/>
                      <a:pt x="774" y="516"/>
                      <a:pt x="775" y="516"/>
                    </a:cubicBezTo>
                    <a:cubicBezTo>
                      <a:pt x="776" y="515"/>
                      <a:pt x="778" y="514"/>
                      <a:pt x="780" y="513"/>
                    </a:cubicBezTo>
                    <a:cubicBezTo>
                      <a:pt x="780" y="513"/>
                      <a:pt x="781" y="513"/>
                      <a:pt x="782" y="512"/>
                    </a:cubicBezTo>
                    <a:cubicBezTo>
                      <a:pt x="783" y="512"/>
                      <a:pt x="784" y="512"/>
                      <a:pt x="785" y="511"/>
                    </a:cubicBezTo>
                    <a:cubicBezTo>
                      <a:pt x="785" y="511"/>
                      <a:pt x="786" y="508"/>
                      <a:pt x="785" y="507"/>
                    </a:cubicBezTo>
                    <a:cubicBezTo>
                      <a:pt x="783" y="506"/>
                      <a:pt x="781" y="499"/>
                      <a:pt x="780" y="497"/>
                    </a:cubicBezTo>
                    <a:cubicBezTo>
                      <a:pt x="780" y="494"/>
                      <a:pt x="782" y="493"/>
                      <a:pt x="784" y="492"/>
                    </a:cubicBezTo>
                    <a:cubicBezTo>
                      <a:pt x="784" y="491"/>
                      <a:pt x="785" y="491"/>
                      <a:pt x="785" y="490"/>
                    </a:cubicBezTo>
                    <a:cubicBezTo>
                      <a:pt x="786" y="488"/>
                      <a:pt x="788" y="487"/>
                      <a:pt x="790" y="486"/>
                    </a:cubicBezTo>
                    <a:cubicBezTo>
                      <a:pt x="791" y="486"/>
                      <a:pt x="791" y="486"/>
                      <a:pt x="792" y="485"/>
                    </a:cubicBezTo>
                    <a:cubicBezTo>
                      <a:pt x="792" y="485"/>
                      <a:pt x="792" y="485"/>
                      <a:pt x="792" y="484"/>
                    </a:cubicBezTo>
                    <a:cubicBezTo>
                      <a:pt x="793" y="483"/>
                      <a:pt x="794" y="481"/>
                      <a:pt x="796" y="481"/>
                    </a:cubicBezTo>
                    <a:cubicBezTo>
                      <a:pt x="797" y="481"/>
                      <a:pt x="797" y="481"/>
                      <a:pt x="798" y="481"/>
                    </a:cubicBezTo>
                    <a:cubicBezTo>
                      <a:pt x="798" y="482"/>
                      <a:pt x="805" y="484"/>
                      <a:pt x="807" y="485"/>
                    </a:cubicBezTo>
                    <a:cubicBezTo>
                      <a:pt x="807" y="486"/>
                      <a:pt x="810" y="486"/>
                      <a:pt x="812" y="486"/>
                    </a:cubicBezTo>
                    <a:cubicBezTo>
                      <a:pt x="815" y="486"/>
                      <a:pt x="819" y="488"/>
                      <a:pt x="822" y="490"/>
                    </a:cubicBezTo>
                    <a:cubicBezTo>
                      <a:pt x="822" y="490"/>
                      <a:pt x="824" y="491"/>
                      <a:pt x="826" y="491"/>
                    </a:cubicBezTo>
                    <a:cubicBezTo>
                      <a:pt x="829" y="491"/>
                      <a:pt x="832" y="492"/>
                      <a:pt x="833" y="494"/>
                    </a:cubicBezTo>
                    <a:cubicBezTo>
                      <a:pt x="834" y="495"/>
                      <a:pt x="834" y="497"/>
                      <a:pt x="834" y="499"/>
                    </a:cubicBezTo>
                    <a:cubicBezTo>
                      <a:pt x="834" y="501"/>
                      <a:pt x="834" y="503"/>
                      <a:pt x="835" y="503"/>
                    </a:cubicBezTo>
                    <a:cubicBezTo>
                      <a:pt x="837" y="506"/>
                      <a:pt x="839" y="508"/>
                      <a:pt x="839" y="508"/>
                    </a:cubicBezTo>
                    <a:cubicBezTo>
                      <a:pt x="841" y="507"/>
                      <a:pt x="843" y="508"/>
                      <a:pt x="846" y="509"/>
                    </a:cubicBezTo>
                    <a:cubicBezTo>
                      <a:pt x="847" y="510"/>
                      <a:pt x="849" y="511"/>
                      <a:pt x="850" y="511"/>
                    </a:cubicBezTo>
                    <a:cubicBezTo>
                      <a:pt x="850" y="511"/>
                      <a:pt x="852" y="510"/>
                      <a:pt x="853" y="509"/>
                    </a:cubicBezTo>
                    <a:cubicBezTo>
                      <a:pt x="855" y="508"/>
                      <a:pt x="856" y="507"/>
                      <a:pt x="858" y="507"/>
                    </a:cubicBezTo>
                    <a:cubicBezTo>
                      <a:pt x="859" y="507"/>
                      <a:pt x="860" y="507"/>
                      <a:pt x="862" y="506"/>
                    </a:cubicBezTo>
                    <a:cubicBezTo>
                      <a:pt x="865" y="506"/>
                      <a:pt x="867" y="505"/>
                      <a:pt x="869" y="506"/>
                    </a:cubicBezTo>
                    <a:cubicBezTo>
                      <a:pt x="869" y="506"/>
                      <a:pt x="871" y="506"/>
                      <a:pt x="872" y="507"/>
                    </a:cubicBezTo>
                    <a:cubicBezTo>
                      <a:pt x="874" y="507"/>
                      <a:pt x="877" y="508"/>
                      <a:pt x="878" y="508"/>
                    </a:cubicBezTo>
                    <a:cubicBezTo>
                      <a:pt x="879" y="508"/>
                      <a:pt x="879" y="508"/>
                      <a:pt x="880" y="508"/>
                    </a:cubicBezTo>
                    <a:cubicBezTo>
                      <a:pt x="881" y="508"/>
                      <a:pt x="888" y="508"/>
                      <a:pt x="889" y="511"/>
                    </a:cubicBezTo>
                    <a:cubicBezTo>
                      <a:pt x="889" y="512"/>
                      <a:pt x="891" y="512"/>
                      <a:pt x="892" y="512"/>
                    </a:cubicBezTo>
                    <a:cubicBezTo>
                      <a:pt x="895" y="513"/>
                      <a:pt x="899" y="514"/>
                      <a:pt x="899" y="517"/>
                    </a:cubicBezTo>
                    <a:cubicBezTo>
                      <a:pt x="899" y="517"/>
                      <a:pt x="900" y="518"/>
                      <a:pt x="901" y="518"/>
                    </a:cubicBezTo>
                    <a:cubicBezTo>
                      <a:pt x="902" y="519"/>
                      <a:pt x="904" y="520"/>
                      <a:pt x="905" y="522"/>
                    </a:cubicBezTo>
                    <a:cubicBezTo>
                      <a:pt x="905" y="522"/>
                      <a:pt x="907" y="522"/>
                      <a:pt x="908" y="523"/>
                    </a:cubicBezTo>
                    <a:cubicBezTo>
                      <a:pt x="909" y="523"/>
                      <a:pt x="910" y="523"/>
                      <a:pt x="911" y="523"/>
                    </a:cubicBezTo>
                    <a:cubicBezTo>
                      <a:pt x="914" y="523"/>
                      <a:pt x="916" y="523"/>
                      <a:pt x="917" y="523"/>
                    </a:cubicBezTo>
                    <a:cubicBezTo>
                      <a:pt x="918" y="524"/>
                      <a:pt x="918" y="524"/>
                      <a:pt x="918" y="524"/>
                    </a:cubicBezTo>
                    <a:cubicBezTo>
                      <a:pt x="919" y="524"/>
                      <a:pt x="921" y="525"/>
                      <a:pt x="925" y="525"/>
                    </a:cubicBezTo>
                    <a:cubicBezTo>
                      <a:pt x="928" y="525"/>
                      <a:pt x="930" y="524"/>
                      <a:pt x="931" y="524"/>
                    </a:cubicBezTo>
                    <a:cubicBezTo>
                      <a:pt x="931" y="523"/>
                      <a:pt x="934" y="523"/>
                      <a:pt x="938" y="522"/>
                    </a:cubicBezTo>
                    <a:cubicBezTo>
                      <a:pt x="941" y="522"/>
                      <a:pt x="945" y="521"/>
                      <a:pt x="946" y="520"/>
                    </a:cubicBezTo>
                    <a:cubicBezTo>
                      <a:pt x="947" y="519"/>
                      <a:pt x="949" y="519"/>
                      <a:pt x="951" y="519"/>
                    </a:cubicBezTo>
                    <a:cubicBezTo>
                      <a:pt x="952" y="519"/>
                      <a:pt x="953" y="518"/>
                      <a:pt x="954" y="518"/>
                    </a:cubicBezTo>
                    <a:cubicBezTo>
                      <a:pt x="954" y="516"/>
                      <a:pt x="957" y="514"/>
                      <a:pt x="960" y="513"/>
                    </a:cubicBezTo>
                    <a:cubicBezTo>
                      <a:pt x="961" y="512"/>
                      <a:pt x="963" y="512"/>
                      <a:pt x="964" y="511"/>
                    </a:cubicBezTo>
                    <a:cubicBezTo>
                      <a:pt x="964" y="511"/>
                      <a:pt x="965" y="510"/>
                      <a:pt x="965" y="510"/>
                    </a:cubicBezTo>
                    <a:cubicBezTo>
                      <a:pt x="968" y="509"/>
                      <a:pt x="970" y="509"/>
                      <a:pt x="971" y="509"/>
                    </a:cubicBezTo>
                    <a:cubicBezTo>
                      <a:pt x="971" y="509"/>
                      <a:pt x="971" y="509"/>
                      <a:pt x="971" y="509"/>
                    </a:cubicBezTo>
                    <a:cubicBezTo>
                      <a:pt x="971" y="509"/>
                      <a:pt x="971" y="509"/>
                      <a:pt x="971" y="509"/>
                    </a:cubicBezTo>
                    <a:cubicBezTo>
                      <a:pt x="973" y="509"/>
                      <a:pt x="975" y="509"/>
                      <a:pt x="977" y="510"/>
                    </a:cubicBezTo>
                    <a:cubicBezTo>
                      <a:pt x="979" y="510"/>
                      <a:pt x="980" y="511"/>
                      <a:pt x="981" y="513"/>
                    </a:cubicBezTo>
                    <a:cubicBezTo>
                      <a:pt x="981" y="513"/>
                      <a:pt x="983" y="514"/>
                      <a:pt x="985" y="514"/>
                    </a:cubicBezTo>
                    <a:cubicBezTo>
                      <a:pt x="986" y="514"/>
                      <a:pt x="987" y="514"/>
                      <a:pt x="988" y="513"/>
                    </a:cubicBezTo>
                    <a:cubicBezTo>
                      <a:pt x="988" y="513"/>
                      <a:pt x="989" y="513"/>
                      <a:pt x="990" y="513"/>
                    </a:cubicBezTo>
                    <a:cubicBezTo>
                      <a:pt x="990" y="513"/>
                      <a:pt x="990" y="513"/>
                      <a:pt x="990" y="513"/>
                    </a:cubicBezTo>
                    <a:cubicBezTo>
                      <a:pt x="990" y="513"/>
                      <a:pt x="990" y="513"/>
                      <a:pt x="991" y="513"/>
                    </a:cubicBezTo>
                    <a:cubicBezTo>
                      <a:pt x="992" y="513"/>
                      <a:pt x="994" y="513"/>
                      <a:pt x="996" y="514"/>
                    </a:cubicBezTo>
                    <a:cubicBezTo>
                      <a:pt x="996" y="513"/>
                      <a:pt x="996" y="513"/>
                      <a:pt x="996" y="513"/>
                    </a:cubicBezTo>
                    <a:cubicBezTo>
                      <a:pt x="996" y="514"/>
                      <a:pt x="996" y="514"/>
                      <a:pt x="996" y="514"/>
                    </a:cubicBezTo>
                    <a:cubicBezTo>
                      <a:pt x="997" y="514"/>
                      <a:pt x="998" y="514"/>
                      <a:pt x="998" y="514"/>
                    </a:cubicBezTo>
                    <a:cubicBezTo>
                      <a:pt x="999" y="515"/>
                      <a:pt x="999" y="515"/>
                      <a:pt x="999" y="515"/>
                    </a:cubicBezTo>
                    <a:cubicBezTo>
                      <a:pt x="999" y="515"/>
                      <a:pt x="999" y="515"/>
                      <a:pt x="999" y="515"/>
                    </a:cubicBezTo>
                    <a:cubicBezTo>
                      <a:pt x="999" y="515"/>
                      <a:pt x="999" y="515"/>
                      <a:pt x="999" y="515"/>
                    </a:cubicBezTo>
                    <a:cubicBezTo>
                      <a:pt x="1000" y="516"/>
                      <a:pt x="1000" y="516"/>
                      <a:pt x="1000" y="516"/>
                    </a:cubicBezTo>
                    <a:cubicBezTo>
                      <a:pt x="1000" y="516"/>
                      <a:pt x="1000" y="516"/>
                      <a:pt x="1000" y="516"/>
                    </a:cubicBezTo>
                    <a:cubicBezTo>
                      <a:pt x="1001" y="516"/>
                      <a:pt x="1001" y="517"/>
                      <a:pt x="1001" y="517"/>
                    </a:cubicBezTo>
                    <a:cubicBezTo>
                      <a:pt x="1001" y="517"/>
                      <a:pt x="1001" y="517"/>
                      <a:pt x="1001" y="517"/>
                    </a:cubicBezTo>
                    <a:cubicBezTo>
                      <a:pt x="1001" y="517"/>
                      <a:pt x="1001" y="517"/>
                      <a:pt x="1001" y="517"/>
                    </a:cubicBezTo>
                    <a:cubicBezTo>
                      <a:pt x="1001" y="518"/>
                      <a:pt x="1002" y="518"/>
                      <a:pt x="1002" y="518"/>
                    </a:cubicBezTo>
                    <a:cubicBezTo>
                      <a:pt x="1002" y="518"/>
                      <a:pt x="1002" y="518"/>
                      <a:pt x="1002" y="518"/>
                    </a:cubicBezTo>
                    <a:cubicBezTo>
                      <a:pt x="1002" y="518"/>
                      <a:pt x="1002" y="518"/>
                      <a:pt x="1003" y="518"/>
                    </a:cubicBezTo>
                    <a:cubicBezTo>
                      <a:pt x="1003" y="518"/>
                      <a:pt x="1003" y="518"/>
                      <a:pt x="1003" y="518"/>
                    </a:cubicBezTo>
                    <a:cubicBezTo>
                      <a:pt x="1003" y="518"/>
                      <a:pt x="1003" y="518"/>
                      <a:pt x="1003" y="518"/>
                    </a:cubicBezTo>
                    <a:cubicBezTo>
                      <a:pt x="1004" y="518"/>
                      <a:pt x="1004" y="518"/>
                      <a:pt x="1004" y="518"/>
                    </a:cubicBezTo>
                    <a:cubicBezTo>
                      <a:pt x="1004" y="518"/>
                      <a:pt x="1004" y="518"/>
                      <a:pt x="1004" y="518"/>
                    </a:cubicBezTo>
                    <a:cubicBezTo>
                      <a:pt x="1004" y="519"/>
                      <a:pt x="1005" y="519"/>
                      <a:pt x="1005" y="519"/>
                    </a:cubicBezTo>
                    <a:cubicBezTo>
                      <a:pt x="1005" y="519"/>
                      <a:pt x="1005" y="519"/>
                      <a:pt x="1005" y="519"/>
                    </a:cubicBezTo>
                    <a:cubicBezTo>
                      <a:pt x="1006" y="519"/>
                      <a:pt x="1007" y="519"/>
                      <a:pt x="1009" y="519"/>
                    </a:cubicBezTo>
                    <a:cubicBezTo>
                      <a:pt x="1009" y="519"/>
                      <a:pt x="1009" y="519"/>
                      <a:pt x="1009" y="519"/>
                    </a:cubicBezTo>
                    <a:cubicBezTo>
                      <a:pt x="1010" y="519"/>
                      <a:pt x="1012" y="518"/>
                      <a:pt x="1013" y="517"/>
                    </a:cubicBezTo>
                    <a:cubicBezTo>
                      <a:pt x="1017" y="515"/>
                      <a:pt x="1019" y="514"/>
                      <a:pt x="1020" y="513"/>
                    </a:cubicBezTo>
                    <a:cubicBezTo>
                      <a:pt x="1022" y="513"/>
                      <a:pt x="1023" y="512"/>
                      <a:pt x="1024" y="511"/>
                    </a:cubicBezTo>
                    <a:cubicBezTo>
                      <a:pt x="1024" y="511"/>
                      <a:pt x="1024" y="511"/>
                      <a:pt x="1024" y="511"/>
                    </a:cubicBezTo>
                    <a:cubicBezTo>
                      <a:pt x="1024" y="510"/>
                      <a:pt x="1024" y="510"/>
                      <a:pt x="1024" y="509"/>
                    </a:cubicBezTo>
                    <a:cubicBezTo>
                      <a:pt x="1024" y="507"/>
                      <a:pt x="1025" y="505"/>
                      <a:pt x="1027" y="502"/>
                    </a:cubicBezTo>
                    <a:cubicBezTo>
                      <a:pt x="1028" y="501"/>
                      <a:pt x="1028" y="500"/>
                      <a:pt x="1029" y="499"/>
                    </a:cubicBezTo>
                    <a:cubicBezTo>
                      <a:pt x="1029" y="499"/>
                      <a:pt x="1029" y="498"/>
                      <a:pt x="1029" y="498"/>
                    </a:cubicBezTo>
                    <a:cubicBezTo>
                      <a:pt x="1030" y="495"/>
                      <a:pt x="1035" y="487"/>
                      <a:pt x="1037" y="486"/>
                    </a:cubicBezTo>
                    <a:cubicBezTo>
                      <a:pt x="1039" y="486"/>
                      <a:pt x="1041" y="483"/>
                      <a:pt x="1041" y="482"/>
                    </a:cubicBezTo>
                    <a:cubicBezTo>
                      <a:pt x="1041" y="482"/>
                      <a:pt x="1041" y="481"/>
                      <a:pt x="1041" y="481"/>
                    </a:cubicBezTo>
                    <a:cubicBezTo>
                      <a:pt x="1041" y="481"/>
                      <a:pt x="1041" y="481"/>
                      <a:pt x="1041" y="480"/>
                    </a:cubicBezTo>
                    <a:cubicBezTo>
                      <a:pt x="1041" y="480"/>
                      <a:pt x="1041" y="480"/>
                      <a:pt x="1041" y="480"/>
                    </a:cubicBezTo>
                    <a:cubicBezTo>
                      <a:pt x="1040" y="479"/>
                      <a:pt x="1040" y="479"/>
                      <a:pt x="1040" y="479"/>
                    </a:cubicBezTo>
                    <a:cubicBezTo>
                      <a:pt x="1040" y="479"/>
                      <a:pt x="1040" y="479"/>
                      <a:pt x="1040" y="478"/>
                    </a:cubicBezTo>
                    <a:cubicBezTo>
                      <a:pt x="1040" y="478"/>
                      <a:pt x="1040" y="478"/>
                      <a:pt x="1040" y="478"/>
                    </a:cubicBezTo>
                    <a:cubicBezTo>
                      <a:pt x="1040" y="478"/>
                      <a:pt x="1040" y="478"/>
                      <a:pt x="1040" y="478"/>
                    </a:cubicBezTo>
                    <a:cubicBezTo>
                      <a:pt x="1040" y="478"/>
                      <a:pt x="1040" y="477"/>
                      <a:pt x="1040" y="477"/>
                    </a:cubicBezTo>
                    <a:cubicBezTo>
                      <a:pt x="1040" y="477"/>
                      <a:pt x="1040" y="477"/>
                      <a:pt x="1040" y="477"/>
                    </a:cubicBezTo>
                    <a:cubicBezTo>
                      <a:pt x="1040" y="477"/>
                      <a:pt x="1040" y="477"/>
                      <a:pt x="1040" y="477"/>
                    </a:cubicBezTo>
                    <a:cubicBezTo>
                      <a:pt x="1040" y="477"/>
                      <a:pt x="1040" y="477"/>
                      <a:pt x="1039" y="476"/>
                    </a:cubicBezTo>
                    <a:cubicBezTo>
                      <a:pt x="1039" y="476"/>
                      <a:pt x="1039" y="476"/>
                      <a:pt x="1039" y="476"/>
                    </a:cubicBezTo>
                    <a:cubicBezTo>
                      <a:pt x="1039" y="476"/>
                      <a:pt x="1039" y="476"/>
                      <a:pt x="1039" y="476"/>
                    </a:cubicBezTo>
                    <a:cubicBezTo>
                      <a:pt x="1039" y="476"/>
                      <a:pt x="1039" y="476"/>
                      <a:pt x="1039" y="476"/>
                    </a:cubicBezTo>
                    <a:cubicBezTo>
                      <a:pt x="1038" y="476"/>
                      <a:pt x="1036" y="476"/>
                      <a:pt x="1035" y="474"/>
                    </a:cubicBezTo>
                    <a:cubicBezTo>
                      <a:pt x="1034" y="473"/>
                      <a:pt x="1035" y="470"/>
                      <a:pt x="1037" y="467"/>
                    </a:cubicBezTo>
                    <a:cubicBezTo>
                      <a:pt x="1040" y="463"/>
                      <a:pt x="1044" y="461"/>
                      <a:pt x="1050" y="461"/>
                    </a:cubicBezTo>
                    <a:cubicBezTo>
                      <a:pt x="1051" y="461"/>
                      <a:pt x="1052" y="461"/>
                      <a:pt x="1053" y="462"/>
                    </a:cubicBezTo>
                    <a:cubicBezTo>
                      <a:pt x="1053" y="462"/>
                      <a:pt x="1053" y="462"/>
                      <a:pt x="1053" y="462"/>
                    </a:cubicBezTo>
                    <a:cubicBezTo>
                      <a:pt x="1053" y="462"/>
                      <a:pt x="1054" y="461"/>
                      <a:pt x="1055" y="461"/>
                    </a:cubicBezTo>
                    <a:cubicBezTo>
                      <a:pt x="1059" y="461"/>
                      <a:pt x="1067" y="459"/>
                      <a:pt x="1070" y="460"/>
                    </a:cubicBezTo>
                    <a:cubicBezTo>
                      <a:pt x="1072" y="461"/>
                      <a:pt x="1073" y="461"/>
                      <a:pt x="1074" y="461"/>
                    </a:cubicBezTo>
                    <a:cubicBezTo>
                      <a:pt x="1076" y="461"/>
                      <a:pt x="1076" y="461"/>
                      <a:pt x="1076" y="461"/>
                    </a:cubicBezTo>
                    <a:cubicBezTo>
                      <a:pt x="1078" y="461"/>
                      <a:pt x="1080" y="461"/>
                      <a:pt x="1083" y="462"/>
                    </a:cubicBezTo>
                    <a:cubicBezTo>
                      <a:pt x="1085" y="464"/>
                      <a:pt x="1088" y="464"/>
                      <a:pt x="1091" y="464"/>
                    </a:cubicBezTo>
                    <a:cubicBezTo>
                      <a:pt x="1094" y="465"/>
                      <a:pt x="1096" y="465"/>
                      <a:pt x="1098" y="467"/>
                    </a:cubicBezTo>
                    <a:cubicBezTo>
                      <a:pt x="1098" y="468"/>
                      <a:pt x="1099" y="468"/>
                      <a:pt x="1100" y="469"/>
                    </a:cubicBezTo>
                    <a:cubicBezTo>
                      <a:pt x="1103" y="471"/>
                      <a:pt x="1106" y="473"/>
                      <a:pt x="1105" y="477"/>
                    </a:cubicBezTo>
                    <a:cubicBezTo>
                      <a:pt x="1105" y="477"/>
                      <a:pt x="1105" y="478"/>
                      <a:pt x="1105" y="478"/>
                    </a:cubicBezTo>
                    <a:cubicBezTo>
                      <a:pt x="1105" y="478"/>
                      <a:pt x="1106" y="478"/>
                      <a:pt x="1106" y="478"/>
                    </a:cubicBezTo>
                    <a:cubicBezTo>
                      <a:pt x="1107" y="479"/>
                      <a:pt x="1110" y="481"/>
                      <a:pt x="1111" y="487"/>
                    </a:cubicBezTo>
                    <a:cubicBezTo>
                      <a:pt x="1112" y="491"/>
                      <a:pt x="1113" y="493"/>
                      <a:pt x="1115" y="495"/>
                    </a:cubicBezTo>
                    <a:cubicBezTo>
                      <a:pt x="1116" y="496"/>
                      <a:pt x="1117" y="498"/>
                      <a:pt x="1117" y="500"/>
                    </a:cubicBezTo>
                    <a:cubicBezTo>
                      <a:pt x="1118" y="501"/>
                      <a:pt x="1119" y="504"/>
                      <a:pt x="1120" y="506"/>
                    </a:cubicBezTo>
                    <a:cubicBezTo>
                      <a:pt x="1122" y="510"/>
                      <a:pt x="1124" y="512"/>
                      <a:pt x="1123" y="514"/>
                    </a:cubicBezTo>
                    <a:cubicBezTo>
                      <a:pt x="1123" y="515"/>
                      <a:pt x="1122" y="517"/>
                      <a:pt x="1123" y="517"/>
                    </a:cubicBezTo>
                    <a:cubicBezTo>
                      <a:pt x="1123" y="518"/>
                      <a:pt x="1124" y="518"/>
                      <a:pt x="1126" y="518"/>
                    </a:cubicBezTo>
                    <a:cubicBezTo>
                      <a:pt x="1129" y="518"/>
                      <a:pt x="1132" y="520"/>
                      <a:pt x="1134" y="521"/>
                    </a:cubicBezTo>
                    <a:cubicBezTo>
                      <a:pt x="1135" y="522"/>
                      <a:pt x="1136" y="522"/>
                      <a:pt x="1136" y="522"/>
                    </a:cubicBezTo>
                    <a:cubicBezTo>
                      <a:pt x="1136" y="522"/>
                      <a:pt x="1137" y="522"/>
                      <a:pt x="1137" y="522"/>
                    </a:cubicBezTo>
                    <a:cubicBezTo>
                      <a:pt x="1137" y="522"/>
                      <a:pt x="1137" y="522"/>
                      <a:pt x="1137" y="522"/>
                    </a:cubicBezTo>
                    <a:cubicBezTo>
                      <a:pt x="1137" y="522"/>
                      <a:pt x="1137" y="522"/>
                      <a:pt x="1137" y="522"/>
                    </a:cubicBezTo>
                    <a:cubicBezTo>
                      <a:pt x="1139" y="522"/>
                      <a:pt x="1143" y="524"/>
                      <a:pt x="1146" y="526"/>
                    </a:cubicBezTo>
                    <a:cubicBezTo>
                      <a:pt x="1147" y="526"/>
                      <a:pt x="1148" y="527"/>
                      <a:pt x="1149" y="528"/>
                    </a:cubicBezTo>
                    <a:cubicBezTo>
                      <a:pt x="1150" y="529"/>
                      <a:pt x="1152" y="529"/>
                      <a:pt x="1153" y="530"/>
                    </a:cubicBezTo>
                    <a:cubicBezTo>
                      <a:pt x="1154" y="530"/>
                      <a:pt x="1155" y="530"/>
                      <a:pt x="1155" y="531"/>
                    </a:cubicBezTo>
                    <a:cubicBezTo>
                      <a:pt x="1157" y="531"/>
                      <a:pt x="1158" y="532"/>
                      <a:pt x="1158" y="535"/>
                    </a:cubicBezTo>
                    <a:cubicBezTo>
                      <a:pt x="1158" y="535"/>
                      <a:pt x="1158" y="536"/>
                      <a:pt x="1158" y="537"/>
                    </a:cubicBezTo>
                    <a:cubicBezTo>
                      <a:pt x="1158" y="538"/>
                      <a:pt x="1159" y="538"/>
                      <a:pt x="1159" y="539"/>
                    </a:cubicBezTo>
                    <a:cubicBezTo>
                      <a:pt x="1159" y="540"/>
                      <a:pt x="1160" y="542"/>
                      <a:pt x="1160" y="543"/>
                    </a:cubicBezTo>
                    <a:cubicBezTo>
                      <a:pt x="1160" y="544"/>
                      <a:pt x="1160" y="544"/>
                      <a:pt x="1160" y="544"/>
                    </a:cubicBezTo>
                    <a:cubicBezTo>
                      <a:pt x="1160" y="545"/>
                      <a:pt x="1163" y="547"/>
                      <a:pt x="1167" y="547"/>
                    </a:cubicBezTo>
                    <a:cubicBezTo>
                      <a:pt x="1168" y="547"/>
                      <a:pt x="1168" y="547"/>
                      <a:pt x="1169" y="547"/>
                    </a:cubicBezTo>
                    <a:cubicBezTo>
                      <a:pt x="1170" y="546"/>
                      <a:pt x="1172" y="546"/>
                      <a:pt x="1173" y="547"/>
                    </a:cubicBezTo>
                    <a:cubicBezTo>
                      <a:pt x="1174" y="547"/>
                      <a:pt x="1175" y="547"/>
                      <a:pt x="1175" y="547"/>
                    </a:cubicBezTo>
                    <a:cubicBezTo>
                      <a:pt x="1176" y="547"/>
                      <a:pt x="1177" y="546"/>
                      <a:pt x="1177" y="545"/>
                    </a:cubicBezTo>
                    <a:cubicBezTo>
                      <a:pt x="1179" y="542"/>
                      <a:pt x="1183" y="541"/>
                      <a:pt x="1186" y="541"/>
                    </a:cubicBezTo>
                    <a:cubicBezTo>
                      <a:pt x="1187" y="541"/>
                      <a:pt x="1188" y="541"/>
                      <a:pt x="1189" y="541"/>
                    </a:cubicBezTo>
                    <a:cubicBezTo>
                      <a:pt x="1190" y="540"/>
                      <a:pt x="1193" y="539"/>
                      <a:pt x="1195" y="539"/>
                    </a:cubicBezTo>
                    <a:cubicBezTo>
                      <a:pt x="1197" y="539"/>
                      <a:pt x="1199" y="539"/>
                      <a:pt x="1200" y="540"/>
                    </a:cubicBezTo>
                    <a:cubicBezTo>
                      <a:pt x="1201" y="541"/>
                      <a:pt x="1201" y="543"/>
                      <a:pt x="1201" y="545"/>
                    </a:cubicBezTo>
                    <a:cubicBezTo>
                      <a:pt x="1201" y="547"/>
                      <a:pt x="1202" y="548"/>
                      <a:pt x="1202" y="550"/>
                    </a:cubicBezTo>
                    <a:cubicBezTo>
                      <a:pt x="1203" y="551"/>
                      <a:pt x="1204" y="554"/>
                      <a:pt x="1200" y="556"/>
                    </a:cubicBezTo>
                    <a:cubicBezTo>
                      <a:pt x="1198" y="557"/>
                      <a:pt x="1197" y="564"/>
                      <a:pt x="1196" y="567"/>
                    </a:cubicBezTo>
                    <a:cubicBezTo>
                      <a:pt x="1196" y="568"/>
                      <a:pt x="1195" y="568"/>
                      <a:pt x="1195" y="569"/>
                    </a:cubicBezTo>
                    <a:cubicBezTo>
                      <a:pt x="1195" y="571"/>
                      <a:pt x="1193" y="573"/>
                      <a:pt x="1191" y="574"/>
                    </a:cubicBezTo>
                    <a:cubicBezTo>
                      <a:pt x="1190" y="575"/>
                      <a:pt x="1189" y="576"/>
                      <a:pt x="1189" y="577"/>
                    </a:cubicBezTo>
                    <a:cubicBezTo>
                      <a:pt x="1188" y="580"/>
                      <a:pt x="1186" y="582"/>
                      <a:pt x="1185" y="583"/>
                    </a:cubicBezTo>
                    <a:cubicBezTo>
                      <a:pt x="1184" y="583"/>
                      <a:pt x="1183" y="584"/>
                      <a:pt x="1183" y="584"/>
                    </a:cubicBezTo>
                    <a:cubicBezTo>
                      <a:pt x="1183" y="585"/>
                      <a:pt x="1183" y="585"/>
                      <a:pt x="1183" y="585"/>
                    </a:cubicBezTo>
                    <a:cubicBezTo>
                      <a:pt x="1183" y="585"/>
                      <a:pt x="1183" y="585"/>
                      <a:pt x="1183" y="585"/>
                    </a:cubicBezTo>
                    <a:cubicBezTo>
                      <a:pt x="1183" y="586"/>
                      <a:pt x="1183" y="586"/>
                      <a:pt x="1183" y="586"/>
                    </a:cubicBezTo>
                    <a:cubicBezTo>
                      <a:pt x="1183" y="586"/>
                      <a:pt x="1183" y="586"/>
                      <a:pt x="1183" y="586"/>
                    </a:cubicBezTo>
                    <a:cubicBezTo>
                      <a:pt x="1183" y="587"/>
                      <a:pt x="1182" y="587"/>
                      <a:pt x="1181" y="588"/>
                    </a:cubicBezTo>
                    <a:cubicBezTo>
                      <a:pt x="1181" y="588"/>
                      <a:pt x="1181" y="588"/>
                      <a:pt x="1181" y="588"/>
                    </a:cubicBezTo>
                    <a:cubicBezTo>
                      <a:pt x="1181" y="588"/>
                      <a:pt x="1181" y="588"/>
                      <a:pt x="1181" y="588"/>
                    </a:cubicBezTo>
                    <a:cubicBezTo>
                      <a:pt x="1181" y="588"/>
                      <a:pt x="1181" y="588"/>
                      <a:pt x="1180" y="588"/>
                    </a:cubicBezTo>
                    <a:cubicBezTo>
                      <a:pt x="1180" y="588"/>
                      <a:pt x="1180" y="588"/>
                      <a:pt x="1180" y="588"/>
                    </a:cubicBezTo>
                    <a:cubicBezTo>
                      <a:pt x="1179" y="588"/>
                      <a:pt x="1179" y="588"/>
                      <a:pt x="1178" y="588"/>
                    </a:cubicBezTo>
                    <a:cubicBezTo>
                      <a:pt x="1175" y="588"/>
                      <a:pt x="1172" y="587"/>
                      <a:pt x="1170" y="586"/>
                    </a:cubicBezTo>
                    <a:cubicBezTo>
                      <a:pt x="1169" y="586"/>
                      <a:pt x="1168" y="587"/>
                      <a:pt x="1167" y="588"/>
                    </a:cubicBezTo>
                    <a:cubicBezTo>
                      <a:pt x="1165" y="589"/>
                      <a:pt x="1164" y="591"/>
                      <a:pt x="1162" y="591"/>
                    </a:cubicBezTo>
                    <a:cubicBezTo>
                      <a:pt x="1162" y="591"/>
                      <a:pt x="1162" y="594"/>
                      <a:pt x="1162" y="596"/>
                    </a:cubicBezTo>
                    <a:cubicBezTo>
                      <a:pt x="1163" y="597"/>
                      <a:pt x="1163" y="599"/>
                      <a:pt x="1162" y="600"/>
                    </a:cubicBezTo>
                    <a:cubicBezTo>
                      <a:pt x="1162" y="602"/>
                      <a:pt x="1162" y="603"/>
                      <a:pt x="1163" y="605"/>
                    </a:cubicBezTo>
                    <a:cubicBezTo>
                      <a:pt x="1164" y="607"/>
                      <a:pt x="1164" y="609"/>
                      <a:pt x="1164" y="612"/>
                    </a:cubicBezTo>
                    <a:cubicBezTo>
                      <a:pt x="1164" y="612"/>
                      <a:pt x="1164" y="613"/>
                      <a:pt x="1164" y="613"/>
                    </a:cubicBezTo>
                    <a:cubicBezTo>
                      <a:pt x="1169" y="610"/>
                      <a:pt x="1171" y="610"/>
                      <a:pt x="1171" y="610"/>
                    </a:cubicBezTo>
                    <a:cubicBezTo>
                      <a:pt x="1174" y="610"/>
                      <a:pt x="1176" y="612"/>
                      <a:pt x="1179" y="614"/>
                    </a:cubicBezTo>
                    <a:cubicBezTo>
                      <a:pt x="1181" y="615"/>
                      <a:pt x="1183" y="617"/>
                      <a:pt x="1184" y="617"/>
                    </a:cubicBezTo>
                    <a:cubicBezTo>
                      <a:pt x="1188" y="617"/>
                      <a:pt x="1206" y="605"/>
                      <a:pt x="1208" y="602"/>
                    </a:cubicBezTo>
                    <a:cubicBezTo>
                      <a:pt x="1209" y="600"/>
                      <a:pt x="1212" y="596"/>
                      <a:pt x="1222" y="586"/>
                    </a:cubicBezTo>
                    <a:cubicBezTo>
                      <a:pt x="1224" y="584"/>
                      <a:pt x="1226" y="582"/>
                      <a:pt x="1227" y="581"/>
                    </a:cubicBezTo>
                    <a:cubicBezTo>
                      <a:pt x="1232" y="576"/>
                      <a:pt x="1240" y="567"/>
                      <a:pt x="1243" y="559"/>
                    </a:cubicBezTo>
                    <a:cubicBezTo>
                      <a:pt x="1244" y="556"/>
                      <a:pt x="1248" y="552"/>
                      <a:pt x="1251" y="549"/>
                    </a:cubicBezTo>
                    <a:cubicBezTo>
                      <a:pt x="1253" y="546"/>
                      <a:pt x="1255" y="544"/>
                      <a:pt x="1255" y="543"/>
                    </a:cubicBezTo>
                    <a:cubicBezTo>
                      <a:pt x="1256" y="542"/>
                      <a:pt x="1257" y="541"/>
                      <a:pt x="1257" y="540"/>
                    </a:cubicBezTo>
                    <a:cubicBezTo>
                      <a:pt x="1259" y="539"/>
                      <a:pt x="1260" y="537"/>
                      <a:pt x="1262" y="532"/>
                    </a:cubicBezTo>
                    <a:cubicBezTo>
                      <a:pt x="1264" y="527"/>
                      <a:pt x="1265" y="517"/>
                      <a:pt x="1266" y="511"/>
                    </a:cubicBezTo>
                    <a:cubicBezTo>
                      <a:pt x="1266" y="504"/>
                      <a:pt x="1267" y="503"/>
                      <a:pt x="1267" y="502"/>
                    </a:cubicBezTo>
                    <a:cubicBezTo>
                      <a:pt x="1268" y="501"/>
                      <a:pt x="1268" y="500"/>
                      <a:pt x="1268" y="500"/>
                    </a:cubicBezTo>
                    <a:cubicBezTo>
                      <a:pt x="1268" y="498"/>
                      <a:pt x="1268" y="496"/>
                      <a:pt x="1269" y="495"/>
                    </a:cubicBezTo>
                    <a:cubicBezTo>
                      <a:pt x="1270" y="494"/>
                      <a:pt x="1270" y="493"/>
                      <a:pt x="1270" y="493"/>
                    </a:cubicBezTo>
                    <a:cubicBezTo>
                      <a:pt x="1271" y="491"/>
                      <a:pt x="1271" y="489"/>
                      <a:pt x="1274" y="486"/>
                    </a:cubicBezTo>
                    <a:cubicBezTo>
                      <a:pt x="1276" y="484"/>
                      <a:pt x="1276" y="483"/>
                      <a:pt x="1275" y="481"/>
                    </a:cubicBezTo>
                    <a:cubicBezTo>
                      <a:pt x="1275" y="480"/>
                      <a:pt x="1275" y="478"/>
                      <a:pt x="1275" y="476"/>
                    </a:cubicBezTo>
                    <a:cubicBezTo>
                      <a:pt x="1275" y="475"/>
                      <a:pt x="1275" y="473"/>
                      <a:pt x="1275" y="473"/>
                    </a:cubicBezTo>
                    <a:cubicBezTo>
                      <a:pt x="1273" y="470"/>
                      <a:pt x="1274" y="468"/>
                      <a:pt x="1276" y="467"/>
                    </a:cubicBezTo>
                    <a:cubicBezTo>
                      <a:pt x="1275" y="467"/>
                      <a:pt x="1274" y="466"/>
                      <a:pt x="1273" y="465"/>
                    </a:cubicBezTo>
                    <a:cubicBezTo>
                      <a:pt x="1272" y="464"/>
                      <a:pt x="1272" y="464"/>
                      <a:pt x="1272" y="464"/>
                    </a:cubicBezTo>
                    <a:cubicBezTo>
                      <a:pt x="1269" y="463"/>
                      <a:pt x="1265" y="462"/>
                      <a:pt x="1265" y="458"/>
                    </a:cubicBezTo>
                    <a:cubicBezTo>
                      <a:pt x="1265" y="456"/>
                      <a:pt x="1261" y="453"/>
                      <a:pt x="1258" y="453"/>
                    </a:cubicBezTo>
                    <a:cubicBezTo>
                      <a:pt x="1258" y="453"/>
                      <a:pt x="1257" y="453"/>
                      <a:pt x="1257" y="453"/>
                    </a:cubicBezTo>
                    <a:cubicBezTo>
                      <a:pt x="1256" y="453"/>
                      <a:pt x="1254" y="453"/>
                      <a:pt x="1253" y="452"/>
                    </a:cubicBezTo>
                    <a:cubicBezTo>
                      <a:pt x="1252" y="452"/>
                      <a:pt x="1251" y="452"/>
                      <a:pt x="1250" y="452"/>
                    </a:cubicBezTo>
                    <a:cubicBezTo>
                      <a:pt x="1251" y="453"/>
                      <a:pt x="1250" y="454"/>
                      <a:pt x="1250" y="455"/>
                    </a:cubicBezTo>
                    <a:cubicBezTo>
                      <a:pt x="1249" y="457"/>
                      <a:pt x="1247" y="457"/>
                      <a:pt x="1246" y="457"/>
                    </a:cubicBezTo>
                    <a:cubicBezTo>
                      <a:pt x="1245" y="457"/>
                      <a:pt x="1244" y="458"/>
                      <a:pt x="1243" y="460"/>
                    </a:cubicBezTo>
                    <a:cubicBezTo>
                      <a:pt x="1243" y="460"/>
                      <a:pt x="1243" y="460"/>
                      <a:pt x="1243" y="460"/>
                    </a:cubicBezTo>
                    <a:cubicBezTo>
                      <a:pt x="1241" y="463"/>
                      <a:pt x="1238" y="464"/>
                      <a:pt x="1236" y="464"/>
                    </a:cubicBezTo>
                    <a:cubicBezTo>
                      <a:pt x="1233" y="464"/>
                      <a:pt x="1232" y="463"/>
                      <a:pt x="1232" y="462"/>
                    </a:cubicBezTo>
                    <a:cubicBezTo>
                      <a:pt x="1232" y="461"/>
                      <a:pt x="1232" y="460"/>
                      <a:pt x="1234" y="458"/>
                    </a:cubicBezTo>
                    <a:cubicBezTo>
                      <a:pt x="1234" y="458"/>
                      <a:pt x="1234" y="458"/>
                      <a:pt x="1234" y="458"/>
                    </a:cubicBezTo>
                    <a:cubicBezTo>
                      <a:pt x="1234" y="458"/>
                      <a:pt x="1234" y="457"/>
                      <a:pt x="1234" y="457"/>
                    </a:cubicBezTo>
                    <a:cubicBezTo>
                      <a:pt x="1233" y="457"/>
                      <a:pt x="1232" y="455"/>
                      <a:pt x="1232" y="454"/>
                    </a:cubicBezTo>
                    <a:cubicBezTo>
                      <a:pt x="1232" y="454"/>
                      <a:pt x="1232" y="454"/>
                      <a:pt x="1232" y="454"/>
                    </a:cubicBezTo>
                    <a:cubicBezTo>
                      <a:pt x="1231" y="456"/>
                      <a:pt x="1230" y="458"/>
                      <a:pt x="1227" y="459"/>
                    </a:cubicBezTo>
                    <a:cubicBezTo>
                      <a:pt x="1227" y="459"/>
                      <a:pt x="1227" y="459"/>
                      <a:pt x="1227" y="459"/>
                    </a:cubicBezTo>
                    <a:cubicBezTo>
                      <a:pt x="1226" y="459"/>
                      <a:pt x="1225" y="458"/>
                      <a:pt x="1224" y="457"/>
                    </a:cubicBezTo>
                    <a:cubicBezTo>
                      <a:pt x="1222" y="455"/>
                      <a:pt x="1223" y="449"/>
                      <a:pt x="1223" y="446"/>
                    </a:cubicBezTo>
                    <a:cubicBezTo>
                      <a:pt x="1223" y="446"/>
                      <a:pt x="1222" y="446"/>
                      <a:pt x="1221" y="446"/>
                    </a:cubicBezTo>
                    <a:cubicBezTo>
                      <a:pt x="1219" y="447"/>
                      <a:pt x="1216" y="447"/>
                      <a:pt x="1213" y="447"/>
                    </a:cubicBezTo>
                    <a:cubicBezTo>
                      <a:pt x="1208" y="446"/>
                      <a:pt x="1207" y="444"/>
                      <a:pt x="1206" y="443"/>
                    </a:cubicBezTo>
                    <a:cubicBezTo>
                      <a:pt x="1206" y="440"/>
                      <a:pt x="1208" y="437"/>
                      <a:pt x="1212" y="435"/>
                    </a:cubicBezTo>
                    <a:cubicBezTo>
                      <a:pt x="1215" y="433"/>
                      <a:pt x="1216" y="432"/>
                      <a:pt x="1217" y="431"/>
                    </a:cubicBezTo>
                    <a:cubicBezTo>
                      <a:pt x="1218" y="430"/>
                      <a:pt x="1218" y="428"/>
                      <a:pt x="1220" y="428"/>
                    </a:cubicBezTo>
                    <a:cubicBezTo>
                      <a:pt x="1222" y="427"/>
                      <a:pt x="1226" y="425"/>
                      <a:pt x="1229" y="422"/>
                    </a:cubicBezTo>
                    <a:cubicBezTo>
                      <a:pt x="1231" y="421"/>
                      <a:pt x="1233" y="420"/>
                      <a:pt x="1234" y="419"/>
                    </a:cubicBezTo>
                    <a:cubicBezTo>
                      <a:pt x="1238" y="417"/>
                      <a:pt x="1239" y="415"/>
                      <a:pt x="1240" y="412"/>
                    </a:cubicBezTo>
                    <a:cubicBezTo>
                      <a:pt x="1240" y="410"/>
                      <a:pt x="1243" y="408"/>
                      <a:pt x="1248" y="405"/>
                    </a:cubicBezTo>
                    <a:cubicBezTo>
                      <a:pt x="1250" y="403"/>
                      <a:pt x="1254" y="401"/>
                      <a:pt x="1256" y="399"/>
                    </a:cubicBezTo>
                    <a:cubicBezTo>
                      <a:pt x="1263" y="394"/>
                      <a:pt x="1267" y="390"/>
                      <a:pt x="1268" y="387"/>
                    </a:cubicBezTo>
                    <a:cubicBezTo>
                      <a:pt x="1269" y="385"/>
                      <a:pt x="1272" y="383"/>
                      <a:pt x="1276" y="381"/>
                    </a:cubicBezTo>
                    <a:cubicBezTo>
                      <a:pt x="1278" y="380"/>
                      <a:pt x="1280" y="378"/>
                      <a:pt x="1281" y="377"/>
                    </a:cubicBezTo>
                    <a:cubicBezTo>
                      <a:pt x="1281" y="373"/>
                      <a:pt x="1296" y="366"/>
                      <a:pt x="1303" y="364"/>
                    </a:cubicBezTo>
                    <a:cubicBezTo>
                      <a:pt x="1305" y="364"/>
                      <a:pt x="1308" y="364"/>
                      <a:pt x="1311" y="364"/>
                    </a:cubicBezTo>
                    <a:cubicBezTo>
                      <a:pt x="1318" y="364"/>
                      <a:pt x="1327" y="365"/>
                      <a:pt x="1330" y="368"/>
                    </a:cubicBezTo>
                    <a:cubicBezTo>
                      <a:pt x="1331" y="369"/>
                      <a:pt x="1331" y="369"/>
                      <a:pt x="1333" y="368"/>
                    </a:cubicBezTo>
                    <a:cubicBezTo>
                      <a:pt x="1334" y="366"/>
                      <a:pt x="1336" y="366"/>
                      <a:pt x="1337" y="366"/>
                    </a:cubicBezTo>
                    <a:cubicBezTo>
                      <a:pt x="1338" y="366"/>
                      <a:pt x="1340" y="366"/>
                      <a:pt x="1342" y="367"/>
                    </a:cubicBezTo>
                    <a:cubicBezTo>
                      <a:pt x="1345" y="367"/>
                      <a:pt x="1345" y="367"/>
                      <a:pt x="1345" y="367"/>
                    </a:cubicBezTo>
                    <a:cubicBezTo>
                      <a:pt x="1347" y="367"/>
                      <a:pt x="1349" y="367"/>
                      <a:pt x="1350" y="366"/>
                    </a:cubicBezTo>
                    <a:cubicBezTo>
                      <a:pt x="1352" y="366"/>
                      <a:pt x="1354" y="365"/>
                      <a:pt x="1356" y="366"/>
                    </a:cubicBezTo>
                    <a:cubicBezTo>
                      <a:pt x="1357" y="366"/>
                      <a:pt x="1359" y="366"/>
                      <a:pt x="1360" y="366"/>
                    </a:cubicBezTo>
                    <a:cubicBezTo>
                      <a:pt x="1361" y="366"/>
                      <a:pt x="1362" y="366"/>
                      <a:pt x="1363" y="364"/>
                    </a:cubicBezTo>
                    <a:cubicBezTo>
                      <a:pt x="1365" y="360"/>
                      <a:pt x="1370" y="360"/>
                      <a:pt x="1373" y="360"/>
                    </a:cubicBezTo>
                    <a:cubicBezTo>
                      <a:pt x="1376" y="360"/>
                      <a:pt x="1380" y="360"/>
                      <a:pt x="1382" y="361"/>
                    </a:cubicBezTo>
                    <a:cubicBezTo>
                      <a:pt x="1382" y="362"/>
                      <a:pt x="1382" y="362"/>
                      <a:pt x="1383" y="362"/>
                    </a:cubicBezTo>
                    <a:cubicBezTo>
                      <a:pt x="1385" y="364"/>
                      <a:pt x="1386" y="364"/>
                      <a:pt x="1388" y="363"/>
                    </a:cubicBezTo>
                    <a:cubicBezTo>
                      <a:pt x="1389" y="362"/>
                      <a:pt x="1390" y="362"/>
                      <a:pt x="1391" y="362"/>
                    </a:cubicBezTo>
                    <a:cubicBezTo>
                      <a:pt x="1393" y="362"/>
                      <a:pt x="1394" y="364"/>
                      <a:pt x="1395" y="365"/>
                    </a:cubicBezTo>
                    <a:cubicBezTo>
                      <a:pt x="1396" y="366"/>
                      <a:pt x="1396" y="367"/>
                      <a:pt x="1397" y="367"/>
                    </a:cubicBezTo>
                    <a:cubicBezTo>
                      <a:pt x="1400" y="367"/>
                      <a:pt x="1401" y="369"/>
                      <a:pt x="1401" y="370"/>
                    </a:cubicBezTo>
                    <a:cubicBezTo>
                      <a:pt x="1401" y="371"/>
                      <a:pt x="1400" y="372"/>
                      <a:pt x="1399" y="373"/>
                    </a:cubicBezTo>
                    <a:cubicBezTo>
                      <a:pt x="1400" y="373"/>
                      <a:pt x="1401" y="372"/>
                      <a:pt x="1402" y="372"/>
                    </a:cubicBezTo>
                    <a:cubicBezTo>
                      <a:pt x="1403" y="372"/>
                      <a:pt x="1403" y="372"/>
                      <a:pt x="1403" y="372"/>
                    </a:cubicBezTo>
                    <a:cubicBezTo>
                      <a:pt x="1404" y="373"/>
                      <a:pt x="1405" y="373"/>
                      <a:pt x="1406" y="373"/>
                    </a:cubicBezTo>
                    <a:cubicBezTo>
                      <a:pt x="1409" y="373"/>
                      <a:pt x="1411" y="372"/>
                      <a:pt x="1413" y="371"/>
                    </a:cubicBezTo>
                    <a:cubicBezTo>
                      <a:pt x="1416" y="369"/>
                      <a:pt x="1419" y="370"/>
                      <a:pt x="1420" y="371"/>
                    </a:cubicBezTo>
                    <a:cubicBezTo>
                      <a:pt x="1420" y="371"/>
                      <a:pt x="1421" y="371"/>
                      <a:pt x="1421" y="371"/>
                    </a:cubicBezTo>
                    <a:cubicBezTo>
                      <a:pt x="1423" y="369"/>
                      <a:pt x="1426" y="368"/>
                      <a:pt x="1428" y="368"/>
                    </a:cubicBezTo>
                    <a:cubicBezTo>
                      <a:pt x="1427" y="368"/>
                      <a:pt x="1425" y="367"/>
                      <a:pt x="1424" y="366"/>
                    </a:cubicBezTo>
                    <a:cubicBezTo>
                      <a:pt x="1423" y="363"/>
                      <a:pt x="1424" y="360"/>
                      <a:pt x="1427" y="355"/>
                    </a:cubicBezTo>
                    <a:cubicBezTo>
                      <a:pt x="1430" y="350"/>
                      <a:pt x="1435" y="347"/>
                      <a:pt x="1439" y="344"/>
                    </a:cubicBezTo>
                    <a:cubicBezTo>
                      <a:pt x="1441" y="343"/>
                      <a:pt x="1443" y="341"/>
                      <a:pt x="1444" y="340"/>
                    </a:cubicBezTo>
                    <a:cubicBezTo>
                      <a:pt x="1447" y="338"/>
                      <a:pt x="1449" y="337"/>
                      <a:pt x="1451" y="337"/>
                    </a:cubicBezTo>
                    <a:cubicBezTo>
                      <a:pt x="1451" y="337"/>
                      <a:pt x="1451" y="337"/>
                      <a:pt x="1452" y="337"/>
                    </a:cubicBezTo>
                    <a:cubicBezTo>
                      <a:pt x="1452" y="333"/>
                      <a:pt x="1454" y="325"/>
                      <a:pt x="1459" y="325"/>
                    </a:cubicBezTo>
                    <a:cubicBezTo>
                      <a:pt x="1460" y="325"/>
                      <a:pt x="1460" y="325"/>
                      <a:pt x="1460" y="325"/>
                    </a:cubicBezTo>
                    <a:cubicBezTo>
                      <a:pt x="1461" y="325"/>
                      <a:pt x="1462" y="325"/>
                      <a:pt x="1463" y="325"/>
                    </a:cubicBezTo>
                    <a:cubicBezTo>
                      <a:pt x="1465" y="325"/>
                      <a:pt x="1466" y="325"/>
                      <a:pt x="1468" y="325"/>
                    </a:cubicBezTo>
                    <a:cubicBezTo>
                      <a:pt x="1472" y="325"/>
                      <a:pt x="1475" y="324"/>
                      <a:pt x="1477" y="323"/>
                    </a:cubicBezTo>
                    <a:cubicBezTo>
                      <a:pt x="1479" y="322"/>
                      <a:pt x="1480" y="322"/>
                      <a:pt x="1481" y="322"/>
                    </a:cubicBezTo>
                    <a:cubicBezTo>
                      <a:pt x="1484" y="322"/>
                      <a:pt x="1485" y="324"/>
                      <a:pt x="1486" y="325"/>
                    </a:cubicBezTo>
                    <a:cubicBezTo>
                      <a:pt x="1486" y="326"/>
                      <a:pt x="1486" y="326"/>
                      <a:pt x="1486" y="326"/>
                    </a:cubicBezTo>
                    <a:cubicBezTo>
                      <a:pt x="1486" y="326"/>
                      <a:pt x="1487" y="325"/>
                      <a:pt x="1488" y="325"/>
                    </a:cubicBezTo>
                    <a:cubicBezTo>
                      <a:pt x="1489" y="324"/>
                      <a:pt x="1491" y="323"/>
                      <a:pt x="1493" y="323"/>
                    </a:cubicBezTo>
                    <a:cubicBezTo>
                      <a:pt x="1493" y="323"/>
                      <a:pt x="1494" y="323"/>
                      <a:pt x="1495" y="323"/>
                    </a:cubicBezTo>
                    <a:cubicBezTo>
                      <a:pt x="1496" y="324"/>
                      <a:pt x="1496" y="325"/>
                      <a:pt x="1496" y="325"/>
                    </a:cubicBezTo>
                    <a:cubicBezTo>
                      <a:pt x="1497" y="327"/>
                      <a:pt x="1495" y="329"/>
                      <a:pt x="1494" y="331"/>
                    </a:cubicBezTo>
                    <a:cubicBezTo>
                      <a:pt x="1492" y="332"/>
                      <a:pt x="1491" y="334"/>
                      <a:pt x="1490" y="336"/>
                    </a:cubicBezTo>
                    <a:cubicBezTo>
                      <a:pt x="1490" y="337"/>
                      <a:pt x="1490" y="337"/>
                      <a:pt x="1490" y="337"/>
                    </a:cubicBezTo>
                    <a:cubicBezTo>
                      <a:pt x="1490" y="337"/>
                      <a:pt x="1491" y="337"/>
                      <a:pt x="1492" y="337"/>
                    </a:cubicBezTo>
                    <a:cubicBezTo>
                      <a:pt x="1493" y="337"/>
                      <a:pt x="1494" y="337"/>
                      <a:pt x="1495" y="338"/>
                    </a:cubicBezTo>
                    <a:cubicBezTo>
                      <a:pt x="1497" y="339"/>
                      <a:pt x="1497" y="340"/>
                      <a:pt x="1497" y="340"/>
                    </a:cubicBezTo>
                    <a:cubicBezTo>
                      <a:pt x="1497" y="341"/>
                      <a:pt x="1497" y="342"/>
                      <a:pt x="1497" y="342"/>
                    </a:cubicBezTo>
                    <a:cubicBezTo>
                      <a:pt x="1499" y="341"/>
                      <a:pt x="1501" y="340"/>
                      <a:pt x="1504" y="337"/>
                    </a:cubicBezTo>
                    <a:cubicBezTo>
                      <a:pt x="1512" y="329"/>
                      <a:pt x="1518" y="328"/>
                      <a:pt x="1523" y="328"/>
                    </a:cubicBezTo>
                    <a:cubicBezTo>
                      <a:pt x="1523" y="328"/>
                      <a:pt x="1524" y="328"/>
                      <a:pt x="1524" y="328"/>
                    </a:cubicBezTo>
                    <a:cubicBezTo>
                      <a:pt x="1524" y="328"/>
                      <a:pt x="1524" y="328"/>
                      <a:pt x="1525" y="328"/>
                    </a:cubicBezTo>
                    <a:cubicBezTo>
                      <a:pt x="1525" y="327"/>
                      <a:pt x="1525" y="326"/>
                      <a:pt x="1525" y="325"/>
                    </a:cubicBezTo>
                    <a:cubicBezTo>
                      <a:pt x="1524" y="323"/>
                      <a:pt x="1524" y="321"/>
                      <a:pt x="1524" y="318"/>
                    </a:cubicBezTo>
                    <a:cubicBezTo>
                      <a:pt x="1525" y="312"/>
                      <a:pt x="1535" y="309"/>
                      <a:pt x="1541" y="309"/>
                    </a:cubicBezTo>
                    <a:cubicBezTo>
                      <a:pt x="1542" y="309"/>
                      <a:pt x="1545" y="309"/>
                      <a:pt x="1546" y="310"/>
                    </a:cubicBezTo>
                    <a:cubicBezTo>
                      <a:pt x="1550" y="311"/>
                      <a:pt x="1551" y="313"/>
                      <a:pt x="1551" y="315"/>
                    </a:cubicBezTo>
                    <a:cubicBezTo>
                      <a:pt x="1551" y="315"/>
                      <a:pt x="1550" y="317"/>
                      <a:pt x="1548" y="317"/>
                    </a:cubicBezTo>
                    <a:cubicBezTo>
                      <a:pt x="1547" y="317"/>
                      <a:pt x="1546" y="317"/>
                      <a:pt x="1545" y="316"/>
                    </a:cubicBezTo>
                    <a:cubicBezTo>
                      <a:pt x="1543" y="316"/>
                      <a:pt x="1542" y="316"/>
                      <a:pt x="1541" y="318"/>
                    </a:cubicBezTo>
                    <a:cubicBezTo>
                      <a:pt x="1540" y="319"/>
                      <a:pt x="1539" y="321"/>
                      <a:pt x="1539" y="323"/>
                    </a:cubicBezTo>
                    <a:cubicBezTo>
                      <a:pt x="1539" y="326"/>
                      <a:pt x="1538" y="328"/>
                      <a:pt x="1537" y="330"/>
                    </a:cubicBezTo>
                    <a:cubicBezTo>
                      <a:pt x="1537" y="330"/>
                      <a:pt x="1536" y="331"/>
                      <a:pt x="1536" y="331"/>
                    </a:cubicBezTo>
                    <a:cubicBezTo>
                      <a:pt x="1538" y="332"/>
                      <a:pt x="1538" y="333"/>
                      <a:pt x="1538" y="334"/>
                    </a:cubicBezTo>
                    <a:cubicBezTo>
                      <a:pt x="1537" y="335"/>
                      <a:pt x="1536" y="336"/>
                      <a:pt x="1535" y="337"/>
                    </a:cubicBezTo>
                    <a:cubicBezTo>
                      <a:pt x="1535" y="337"/>
                      <a:pt x="1534" y="338"/>
                      <a:pt x="1534" y="338"/>
                    </a:cubicBezTo>
                    <a:cubicBezTo>
                      <a:pt x="1534" y="338"/>
                      <a:pt x="1534" y="338"/>
                      <a:pt x="1534" y="338"/>
                    </a:cubicBezTo>
                    <a:cubicBezTo>
                      <a:pt x="1534" y="340"/>
                      <a:pt x="1533" y="343"/>
                      <a:pt x="1529" y="345"/>
                    </a:cubicBezTo>
                    <a:cubicBezTo>
                      <a:pt x="1528" y="345"/>
                      <a:pt x="1527" y="345"/>
                      <a:pt x="1526" y="345"/>
                    </a:cubicBezTo>
                    <a:cubicBezTo>
                      <a:pt x="1523" y="346"/>
                      <a:pt x="1516" y="347"/>
                      <a:pt x="1516" y="349"/>
                    </a:cubicBezTo>
                    <a:cubicBezTo>
                      <a:pt x="1515" y="353"/>
                      <a:pt x="1513" y="354"/>
                      <a:pt x="1511" y="356"/>
                    </a:cubicBezTo>
                    <a:cubicBezTo>
                      <a:pt x="1509" y="357"/>
                      <a:pt x="1507" y="358"/>
                      <a:pt x="1506" y="360"/>
                    </a:cubicBezTo>
                    <a:cubicBezTo>
                      <a:pt x="1505" y="363"/>
                      <a:pt x="1502" y="365"/>
                      <a:pt x="1498" y="368"/>
                    </a:cubicBezTo>
                    <a:cubicBezTo>
                      <a:pt x="1494" y="371"/>
                      <a:pt x="1489" y="374"/>
                      <a:pt x="1485" y="380"/>
                    </a:cubicBezTo>
                    <a:cubicBezTo>
                      <a:pt x="1480" y="387"/>
                      <a:pt x="1473" y="390"/>
                      <a:pt x="1469" y="391"/>
                    </a:cubicBezTo>
                    <a:cubicBezTo>
                      <a:pt x="1468" y="392"/>
                      <a:pt x="1467" y="392"/>
                      <a:pt x="1467" y="392"/>
                    </a:cubicBezTo>
                    <a:cubicBezTo>
                      <a:pt x="1466" y="395"/>
                      <a:pt x="1462" y="395"/>
                      <a:pt x="1457" y="395"/>
                    </a:cubicBezTo>
                    <a:cubicBezTo>
                      <a:pt x="1457" y="395"/>
                      <a:pt x="1456" y="395"/>
                      <a:pt x="1456" y="395"/>
                    </a:cubicBezTo>
                    <a:cubicBezTo>
                      <a:pt x="1456" y="396"/>
                      <a:pt x="1456" y="396"/>
                      <a:pt x="1456" y="396"/>
                    </a:cubicBezTo>
                    <a:cubicBezTo>
                      <a:pt x="1456" y="399"/>
                      <a:pt x="1457" y="404"/>
                      <a:pt x="1452" y="408"/>
                    </a:cubicBezTo>
                    <a:cubicBezTo>
                      <a:pt x="1446" y="415"/>
                      <a:pt x="1442" y="424"/>
                      <a:pt x="1442" y="433"/>
                    </a:cubicBezTo>
                    <a:cubicBezTo>
                      <a:pt x="1443" y="443"/>
                      <a:pt x="1446" y="469"/>
                      <a:pt x="1448" y="474"/>
                    </a:cubicBezTo>
                    <a:cubicBezTo>
                      <a:pt x="1450" y="476"/>
                      <a:pt x="1450" y="481"/>
                      <a:pt x="1451" y="485"/>
                    </a:cubicBezTo>
                    <a:cubicBezTo>
                      <a:pt x="1451" y="488"/>
                      <a:pt x="1451" y="492"/>
                      <a:pt x="1452" y="492"/>
                    </a:cubicBezTo>
                    <a:cubicBezTo>
                      <a:pt x="1453" y="494"/>
                      <a:pt x="1454" y="497"/>
                      <a:pt x="1454" y="498"/>
                    </a:cubicBezTo>
                    <a:cubicBezTo>
                      <a:pt x="1454" y="499"/>
                      <a:pt x="1454" y="499"/>
                      <a:pt x="1454" y="500"/>
                    </a:cubicBezTo>
                    <a:cubicBezTo>
                      <a:pt x="1455" y="499"/>
                      <a:pt x="1457" y="497"/>
                      <a:pt x="1459" y="495"/>
                    </a:cubicBezTo>
                    <a:cubicBezTo>
                      <a:pt x="1460" y="493"/>
                      <a:pt x="1462" y="492"/>
                      <a:pt x="1464" y="490"/>
                    </a:cubicBezTo>
                    <a:cubicBezTo>
                      <a:pt x="1466" y="489"/>
                      <a:pt x="1466" y="488"/>
                      <a:pt x="1467" y="487"/>
                    </a:cubicBezTo>
                    <a:cubicBezTo>
                      <a:pt x="1467" y="486"/>
                      <a:pt x="1468" y="485"/>
                      <a:pt x="1469" y="484"/>
                    </a:cubicBezTo>
                    <a:cubicBezTo>
                      <a:pt x="1470" y="483"/>
                      <a:pt x="1471" y="479"/>
                      <a:pt x="1471" y="477"/>
                    </a:cubicBezTo>
                    <a:cubicBezTo>
                      <a:pt x="1471" y="475"/>
                      <a:pt x="1471" y="474"/>
                      <a:pt x="1471" y="473"/>
                    </a:cubicBezTo>
                    <a:cubicBezTo>
                      <a:pt x="1472" y="471"/>
                      <a:pt x="1474" y="470"/>
                      <a:pt x="1476" y="469"/>
                    </a:cubicBezTo>
                    <a:cubicBezTo>
                      <a:pt x="1477" y="469"/>
                      <a:pt x="1479" y="468"/>
                      <a:pt x="1479" y="467"/>
                    </a:cubicBezTo>
                    <a:cubicBezTo>
                      <a:pt x="1481" y="465"/>
                      <a:pt x="1484" y="465"/>
                      <a:pt x="1486" y="465"/>
                    </a:cubicBezTo>
                    <a:cubicBezTo>
                      <a:pt x="1487" y="465"/>
                      <a:pt x="1487" y="465"/>
                      <a:pt x="1488" y="465"/>
                    </a:cubicBezTo>
                    <a:cubicBezTo>
                      <a:pt x="1488" y="464"/>
                      <a:pt x="1487" y="462"/>
                      <a:pt x="1487" y="460"/>
                    </a:cubicBezTo>
                    <a:cubicBezTo>
                      <a:pt x="1487" y="459"/>
                      <a:pt x="1486" y="459"/>
                      <a:pt x="1486" y="458"/>
                    </a:cubicBezTo>
                    <a:cubicBezTo>
                      <a:pt x="1485" y="454"/>
                      <a:pt x="1490" y="450"/>
                      <a:pt x="1495" y="447"/>
                    </a:cubicBezTo>
                    <a:cubicBezTo>
                      <a:pt x="1496" y="446"/>
                      <a:pt x="1497" y="446"/>
                      <a:pt x="1498" y="445"/>
                    </a:cubicBezTo>
                    <a:cubicBezTo>
                      <a:pt x="1500" y="444"/>
                      <a:pt x="1502" y="444"/>
                      <a:pt x="1505" y="444"/>
                    </a:cubicBezTo>
                    <a:cubicBezTo>
                      <a:pt x="1506" y="444"/>
                      <a:pt x="1507" y="445"/>
                      <a:pt x="1508" y="445"/>
                    </a:cubicBezTo>
                    <a:cubicBezTo>
                      <a:pt x="1509" y="445"/>
                      <a:pt x="1510" y="444"/>
                      <a:pt x="1511" y="443"/>
                    </a:cubicBezTo>
                    <a:cubicBezTo>
                      <a:pt x="1513" y="441"/>
                      <a:pt x="1512" y="439"/>
                      <a:pt x="1509" y="436"/>
                    </a:cubicBezTo>
                    <a:cubicBezTo>
                      <a:pt x="1509" y="435"/>
                      <a:pt x="1509" y="435"/>
                      <a:pt x="1509" y="435"/>
                    </a:cubicBezTo>
                    <a:cubicBezTo>
                      <a:pt x="1508" y="434"/>
                      <a:pt x="1508" y="432"/>
                      <a:pt x="1509" y="430"/>
                    </a:cubicBezTo>
                    <a:cubicBezTo>
                      <a:pt x="1510" y="426"/>
                      <a:pt x="1514" y="419"/>
                      <a:pt x="1518" y="418"/>
                    </a:cubicBezTo>
                    <a:cubicBezTo>
                      <a:pt x="1520" y="417"/>
                      <a:pt x="1522" y="418"/>
                      <a:pt x="1523" y="418"/>
                    </a:cubicBezTo>
                    <a:cubicBezTo>
                      <a:pt x="1523" y="418"/>
                      <a:pt x="1524" y="419"/>
                      <a:pt x="1524" y="419"/>
                    </a:cubicBezTo>
                    <a:cubicBezTo>
                      <a:pt x="1524" y="419"/>
                      <a:pt x="1525" y="419"/>
                      <a:pt x="1526" y="418"/>
                    </a:cubicBezTo>
                    <a:cubicBezTo>
                      <a:pt x="1526" y="418"/>
                      <a:pt x="1526" y="417"/>
                      <a:pt x="1526" y="417"/>
                    </a:cubicBezTo>
                    <a:cubicBezTo>
                      <a:pt x="1525" y="416"/>
                      <a:pt x="1523" y="414"/>
                      <a:pt x="1522" y="414"/>
                    </a:cubicBezTo>
                    <a:cubicBezTo>
                      <a:pt x="1521" y="414"/>
                      <a:pt x="1519" y="414"/>
                      <a:pt x="1518" y="411"/>
                    </a:cubicBezTo>
                    <a:cubicBezTo>
                      <a:pt x="1517" y="408"/>
                      <a:pt x="1518" y="401"/>
                      <a:pt x="1523" y="398"/>
                    </a:cubicBezTo>
                    <a:cubicBezTo>
                      <a:pt x="1524" y="397"/>
                      <a:pt x="1525" y="396"/>
                      <a:pt x="1525" y="396"/>
                    </a:cubicBezTo>
                    <a:cubicBezTo>
                      <a:pt x="1524" y="396"/>
                      <a:pt x="1524" y="395"/>
                      <a:pt x="1523" y="395"/>
                    </a:cubicBezTo>
                    <a:cubicBezTo>
                      <a:pt x="1522" y="395"/>
                      <a:pt x="1521" y="395"/>
                      <a:pt x="1520" y="395"/>
                    </a:cubicBezTo>
                    <a:cubicBezTo>
                      <a:pt x="1519" y="395"/>
                      <a:pt x="1518" y="396"/>
                      <a:pt x="1517" y="396"/>
                    </a:cubicBezTo>
                    <a:cubicBezTo>
                      <a:pt x="1517" y="396"/>
                      <a:pt x="1517" y="396"/>
                      <a:pt x="1517" y="396"/>
                    </a:cubicBezTo>
                    <a:cubicBezTo>
                      <a:pt x="1515" y="396"/>
                      <a:pt x="1513" y="395"/>
                      <a:pt x="1512" y="393"/>
                    </a:cubicBezTo>
                    <a:cubicBezTo>
                      <a:pt x="1511" y="390"/>
                      <a:pt x="1510" y="385"/>
                      <a:pt x="1514" y="381"/>
                    </a:cubicBezTo>
                    <a:cubicBezTo>
                      <a:pt x="1516" y="378"/>
                      <a:pt x="1518" y="377"/>
                      <a:pt x="1520" y="375"/>
                    </a:cubicBezTo>
                    <a:cubicBezTo>
                      <a:pt x="1522" y="374"/>
                      <a:pt x="1522" y="373"/>
                      <a:pt x="1523" y="372"/>
                    </a:cubicBezTo>
                    <a:cubicBezTo>
                      <a:pt x="1524" y="368"/>
                      <a:pt x="1527" y="363"/>
                      <a:pt x="1530" y="360"/>
                    </a:cubicBezTo>
                    <a:cubicBezTo>
                      <a:pt x="1530" y="358"/>
                      <a:pt x="1531" y="358"/>
                      <a:pt x="1532" y="357"/>
                    </a:cubicBezTo>
                    <a:cubicBezTo>
                      <a:pt x="1532" y="355"/>
                      <a:pt x="1534" y="355"/>
                      <a:pt x="1536" y="355"/>
                    </a:cubicBezTo>
                    <a:cubicBezTo>
                      <a:pt x="1537" y="355"/>
                      <a:pt x="1539" y="355"/>
                      <a:pt x="1540" y="355"/>
                    </a:cubicBezTo>
                    <a:cubicBezTo>
                      <a:pt x="1541" y="355"/>
                      <a:pt x="1542" y="355"/>
                      <a:pt x="1542" y="355"/>
                    </a:cubicBezTo>
                    <a:cubicBezTo>
                      <a:pt x="1543" y="355"/>
                      <a:pt x="1543" y="355"/>
                      <a:pt x="1543" y="355"/>
                    </a:cubicBezTo>
                    <a:cubicBezTo>
                      <a:pt x="1545" y="355"/>
                      <a:pt x="1546" y="357"/>
                      <a:pt x="1546" y="358"/>
                    </a:cubicBezTo>
                    <a:cubicBezTo>
                      <a:pt x="1547" y="357"/>
                      <a:pt x="1548" y="356"/>
                      <a:pt x="1549" y="354"/>
                    </a:cubicBezTo>
                    <a:cubicBezTo>
                      <a:pt x="1552" y="351"/>
                      <a:pt x="1555" y="347"/>
                      <a:pt x="1559" y="347"/>
                    </a:cubicBezTo>
                    <a:cubicBezTo>
                      <a:pt x="1560" y="347"/>
                      <a:pt x="1561" y="347"/>
                      <a:pt x="1562" y="348"/>
                    </a:cubicBezTo>
                    <a:cubicBezTo>
                      <a:pt x="1563" y="349"/>
                      <a:pt x="1563" y="352"/>
                      <a:pt x="1563" y="354"/>
                    </a:cubicBezTo>
                    <a:cubicBezTo>
                      <a:pt x="1563" y="355"/>
                      <a:pt x="1563" y="356"/>
                      <a:pt x="1563" y="357"/>
                    </a:cubicBezTo>
                    <a:cubicBezTo>
                      <a:pt x="1563" y="357"/>
                      <a:pt x="1564" y="356"/>
                      <a:pt x="1564" y="356"/>
                    </a:cubicBezTo>
                    <a:cubicBezTo>
                      <a:pt x="1566" y="355"/>
                      <a:pt x="1568" y="353"/>
                      <a:pt x="1570" y="351"/>
                    </a:cubicBezTo>
                    <a:cubicBezTo>
                      <a:pt x="1576" y="347"/>
                      <a:pt x="1585" y="347"/>
                      <a:pt x="1589" y="347"/>
                    </a:cubicBezTo>
                    <a:cubicBezTo>
                      <a:pt x="1594" y="347"/>
                      <a:pt x="1598" y="347"/>
                      <a:pt x="1601" y="348"/>
                    </a:cubicBezTo>
                    <a:cubicBezTo>
                      <a:pt x="1603" y="350"/>
                      <a:pt x="1605" y="352"/>
                      <a:pt x="1606" y="354"/>
                    </a:cubicBezTo>
                    <a:cubicBezTo>
                      <a:pt x="1607" y="354"/>
                      <a:pt x="1607" y="355"/>
                      <a:pt x="1608" y="355"/>
                    </a:cubicBezTo>
                    <a:cubicBezTo>
                      <a:pt x="1608" y="355"/>
                      <a:pt x="1608" y="355"/>
                      <a:pt x="1608" y="354"/>
                    </a:cubicBezTo>
                    <a:cubicBezTo>
                      <a:pt x="1609" y="352"/>
                      <a:pt x="1609" y="350"/>
                      <a:pt x="1612" y="349"/>
                    </a:cubicBezTo>
                    <a:cubicBezTo>
                      <a:pt x="1616" y="348"/>
                      <a:pt x="1622" y="344"/>
                      <a:pt x="1628" y="340"/>
                    </a:cubicBezTo>
                    <a:cubicBezTo>
                      <a:pt x="1630" y="338"/>
                      <a:pt x="1632" y="338"/>
                      <a:pt x="1633" y="337"/>
                    </a:cubicBezTo>
                    <a:cubicBezTo>
                      <a:pt x="1633" y="337"/>
                      <a:pt x="1633" y="337"/>
                      <a:pt x="1634" y="336"/>
                    </a:cubicBezTo>
                    <a:cubicBezTo>
                      <a:pt x="1636" y="333"/>
                      <a:pt x="1638" y="333"/>
                      <a:pt x="1639" y="333"/>
                    </a:cubicBezTo>
                    <a:cubicBezTo>
                      <a:pt x="1640" y="332"/>
                      <a:pt x="1640" y="332"/>
                      <a:pt x="1640" y="332"/>
                    </a:cubicBezTo>
                    <a:cubicBezTo>
                      <a:pt x="1642" y="328"/>
                      <a:pt x="1652" y="324"/>
                      <a:pt x="1661" y="322"/>
                    </a:cubicBezTo>
                    <a:cubicBezTo>
                      <a:pt x="1670" y="320"/>
                      <a:pt x="1681" y="315"/>
                      <a:pt x="1683" y="313"/>
                    </a:cubicBezTo>
                    <a:cubicBezTo>
                      <a:pt x="1683" y="312"/>
                      <a:pt x="1683" y="311"/>
                      <a:pt x="1683" y="310"/>
                    </a:cubicBezTo>
                    <a:cubicBezTo>
                      <a:pt x="1684" y="309"/>
                      <a:pt x="1686" y="309"/>
                      <a:pt x="1687" y="309"/>
                    </a:cubicBezTo>
                    <a:cubicBezTo>
                      <a:pt x="1689" y="309"/>
                      <a:pt x="1691" y="310"/>
                      <a:pt x="1691" y="311"/>
                    </a:cubicBezTo>
                    <a:cubicBezTo>
                      <a:pt x="1691" y="311"/>
                      <a:pt x="1693" y="311"/>
                      <a:pt x="1694" y="312"/>
                    </a:cubicBezTo>
                    <a:cubicBezTo>
                      <a:pt x="1696" y="312"/>
                      <a:pt x="1698" y="312"/>
                      <a:pt x="1700" y="312"/>
                    </a:cubicBezTo>
                    <a:cubicBezTo>
                      <a:pt x="1701" y="313"/>
                      <a:pt x="1702" y="313"/>
                      <a:pt x="1703" y="313"/>
                    </a:cubicBezTo>
                    <a:cubicBezTo>
                      <a:pt x="1704" y="314"/>
                      <a:pt x="1705" y="314"/>
                      <a:pt x="1706" y="314"/>
                    </a:cubicBezTo>
                    <a:cubicBezTo>
                      <a:pt x="1707" y="314"/>
                      <a:pt x="1708" y="314"/>
                      <a:pt x="1710" y="312"/>
                    </a:cubicBezTo>
                    <a:cubicBezTo>
                      <a:pt x="1712" y="310"/>
                      <a:pt x="1712" y="310"/>
                      <a:pt x="1711" y="308"/>
                    </a:cubicBezTo>
                    <a:cubicBezTo>
                      <a:pt x="1710" y="307"/>
                      <a:pt x="1709" y="306"/>
                      <a:pt x="1709" y="304"/>
                    </a:cubicBezTo>
                    <a:cubicBezTo>
                      <a:pt x="1709" y="303"/>
                      <a:pt x="1708" y="302"/>
                      <a:pt x="1707" y="301"/>
                    </a:cubicBezTo>
                    <a:cubicBezTo>
                      <a:pt x="1704" y="299"/>
                      <a:pt x="1702" y="296"/>
                      <a:pt x="1703" y="293"/>
                    </a:cubicBezTo>
                    <a:cubicBezTo>
                      <a:pt x="1703" y="291"/>
                      <a:pt x="1700" y="286"/>
                      <a:pt x="1698" y="285"/>
                    </a:cubicBezTo>
                    <a:cubicBezTo>
                      <a:pt x="1696" y="286"/>
                      <a:pt x="1693" y="285"/>
                      <a:pt x="1691" y="283"/>
                    </a:cubicBezTo>
                    <a:cubicBezTo>
                      <a:pt x="1689" y="282"/>
                      <a:pt x="1688" y="280"/>
                      <a:pt x="1688" y="279"/>
                    </a:cubicBezTo>
                    <a:cubicBezTo>
                      <a:pt x="1688" y="277"/>
                      <a:pt x="1688" y="277"/>
                      <a:pt x="1688" y="276"/>
                    </a:cubicBezTo>
                    <a:cubicBezTo>
                      <a:pt x="1688" y="276"/>
                      <a:pt x="1688" y="276"/>
                      <a:pt x="1688" y="276"/>
                    </a:cubicBezTo>
                    <a:cubicBezTo>
                      <a:pt x="1687" y="277"/>
                      <a:pt x="1685" y="278"/>
                      <a:pt x="1683" y="278"/>
                    </a:cubicBezTo>
                    <a:cubicBezTo>
                      <a:pt x="1679" y="278"/>
                      <a:pt x="1676" y="276"/>
                      <a:pt x="1676" y="273"/>
                    </a:cubicBezTo>
                    <a:cubicBezTo>
                      <a:pt x="1675" y="272"/>
                      <a:pt x="1675" y="271"/>
                      <a:pt x="1676" y="270"/>
                    </a:cubicBezTo>
                    <a:cubicBezTo>
                      <a:pt x="1677" y="268"/>
                      <a:pt x="1681" y="267"/>
                      <a:pt x="1684" y="267"/>
                    </a:cubicBezTo>
                    <a:cubicBezTo>
                      <a:pt x="1686" y="267"/>
                      <a:pt x="1688" y="267"/>
                      <a:pt x="1689" y="268"/>
                    </a:cubicBezTo>
                    <a:cubicBezTo>
                      <a:pt x="1693" y="269"/>
                      <a:pt x="1694" y="271"/>
                      <a:pt x="1695" y="272"/>
                    </a:cubicBezTo>
                    <a:cubicBezTo>
                      <a:pt x="1695" y="273"/>
                      <a:pt x="1695" y="273"/>
                      <a:pt x="1696" y="273"/>
                    </a:cubicBezTo>
                    <a:cubicBezTo>
                      <a:pt x="1696" y="274"/>
                      <a:pt x="1697" y="274"/>
                      <a:pt x="1699" y="274"/>
                    </a:cubicBezTo>
                    <a:cubicBezTo>
                      <a:pt x="1702" y="274"/>
                      <a:pt x="1705" y="273"/>
                      <a:pt x="1707" y="272"/>
                    </a:cubicBezTo>
                    <a:cubicBezTo>
                      <a:pt x="1707" y="272"/>
                      <a:pt x="1709" y="271"/>
                      <a:pt x="1710" y="271"/>
                    </a:cubicBezTo>
                    <a:cubicBezTo>
                      <a:pt x="1713" y="270"/>
                      <a:pt x="1720" y="267"/>
                      <a:pt x="1721" y="266"/>
                    </a:cubicBezTo>
                    <a:cubicBezTo>
                      <a:pt x="1721" y="265"/>
                      <a:pt x="1721" y="264"/>
                      <a:pt x="1721" y="264"/>
                    </a:cubicBezTo>
                    <a:cubicBezTo>
                      <a:pt x="1722" y="262"/>
                      <a:pt x="1722" y="260"/>
                      <a:pt x="1725" y="259"/>
                    </a:cubicBezTo>
                    <a:cubicBezTo>
                      <a:pt x="1725" y="259"/>
                      <a:pt x="1725" y="259"/>
                      <a:pt x="1725" y="259"/>
                    </a:cubicBezTo>
                    <a:cubicBezTo>
                      <a:pt x="1725" y="258"/>
                      <a:pt x="1724" y="257"/>
                      <a:pt x="1723" y="256"/>
                    </a:cubicBezTo>
                    <a:cubicBezTo>
                      <a:pt x="1720" y="255"/>
                      <a:pt x="1719" y="252"/>
                      <a:pt x="1720" y="250"/>
                    </a:cubicBezTo>
                    <a:cubicBezTo>
                      <a:pt x="1720" y="248"/>
                      <a:pt x="1722" y="247"/>
                      <a:pt x="1724" y="247"/>
                    </a:cubicBezTo>
                    <a:cubicBezTo>
                      <a:pt x="1725" y="247"/>
                      <a:pt x="1725" y="247"/>
                      <a:pt x="1725" y="246"/>
                    </a:cubicBezTo>
                    <a:cubicBezTo>
                      <a:pt x="1726" y="245"/>
                      <a:pt x="1726" y="243"/>
                      <a:pt x="1728" y="243"/>
                    </a:cubicBezTo>
                    <a:cubicBezTo>
                      <a:pt x="1729" y="243"/>
                      <a:pt x="1729" y="243"/>
                      <a:pt x="1729" y="243"/>
                    </a:cubicBezTo>
                    <a:cubicBezTo>
                      <a:pt x="1730" y="243"/>
                      <a:pt x="1730" y="243"/>
                      <a:pt x="1731" y="243"/>
                    </a:cubicBezTo>
                    <a:cubicBezTo>
                      <a:pt x="1731" y="243"/>
                      <a:pt x="1731" y="243"/>
                      <a:pt x="1732" y="243"/>
                    </a:cubicBezTo>
                    <a:cubicBezTo>
                      <a:pt x="1732" y="243"/>
                      <a:pt x="1733" y="243"/>
                      <a:pt x="1734" y="243"/>
                    </a:cubicBezTo>
                    <a:cubicBezTo>
                      <a:pt x="1735" y="242"/>
                      <a:pt x="1735" y="242"/>
                      <a:pt x="1736" y="242"/>
                    </a:cubicBezTo>
                    <a:cubicBezTo>
                      <a:pt x="1737" y="242"/>
                      <a:pt x="1737" y="242"/>
                      <a:pt x="1737" y="242"/>
                    </a:cubicBezTo>
                    <a:cubicBezTo>
                      <a:pt x="1738" y="243"/>
                      <a:pt x="1738" y="243"/>
                      <a:pt x="1738" y="243"/>
                    </a:cubicBezTo>
                    <a:cubicBezTo>
                      <a:pt x="1739" y="245"/>
                      <a:pt x="1738" y="247"/>
                      <a:pt x="1736" y="249"/>
                    </a:cubicBezTo>
                    <a:cubicBezTo>
                      <a:pt x="1736" y="250"/>
                      <a:pt x="1735" y="251"/>
                      <a:pt x="1735" y="252"/>
                    </a:cubicBezTo>
                    <a:cubicBezTo>
                      <a:pt x="1735" y="252"/>
                      <a:pt x="1735" y="253"/>
                      <a:pt x="1737" y="255"/>
                    </a:cubicBezTo>
                    <a:cubicBezTo>
                      <a:pt x="1738" y="256"/>
                      <a:pt x="1738" y="256"/>
                      <a:pt x="1739" y="257"/>
                    </a:cubicBezTo>
                    <a:cubicBezTo>
                      <a:pt x="1739" y="258"/>
                      <a:pt x="1741" y="258"/>
                      <a:pt x="1742" y="258"/>
                    </a:cubicBezTo>
                    <a:cubicBezTo>
                      <a:pt x="1745" y="258"/>
                      <a:pt x="1746" y="258"/>
                      <a:pt x="1748" y="257"/>
                    </a:cubicBezTo>
                    <a:cubicBezTo>
                      <a:pt x="1749" y="256"/>
                      <a:pt x="1750" y="256"/>
                      <a:pt x="1752" y="256"/>
                    </a:cubicBezTo>
                    <a:cubicBezTo>
                      <a:pt x="1757" y="256"/>
                      <a:pt x="1767" y="260"/>
                      <a:pt x="1768" y="264"/>
                    </a:cubicBezTo>
                    <a:cubicBezTo>
                      <a:pt x="1769" y="266"/>
                      <a:pt x="1770" y="270"/>
                      <a:pt x="1775" y="272"/>
                    </a:cubicBezTo>
                    <a:cubicBezTo>
                      <a:pt x="1778" y="273"/>
                      <a:pt x="1780" y="274"/>
                      <a:pt x="1782" y="274"/>
                    </a:cubicBezTo>
                    <a:cubicBezTo>
                      <a:pt x="1784" y="275"/>
                      <a:pt x="1786" y="275"/>
                      <a:pt x="1787" y="277"/>
                    </a:cubicBezTo>
                    <a:cubicBezTo>
                      <a:pt x="1788" y="279"/>
                      <a:pt x="1789" y="279"/>
                      <a:pt x="1790" y="279"/>
                    </a:cubicBezTo>
                    <a:cubicBezTo>
                      <a:pt x="1790" y="279"/>
                      <a:pt x="1791" y="279"/>
                      <a:pt x="1791" y="279"/>
                    </a:cubicBezTo>
                    <a:cubicBezTo>
                      <a:pt x="1793" y="279"/>
                      <a:pt x="1795" y="280"/>
                      <a:pt x="1796" y="280"/>
                    </a:cubicBezTo>
                    <a:cubicBezTo>
                      <a:pt x="1796" y="280"/>
                      <a:pt x="1797" y="281"/>
                      <a:pt x="1797" y="281"/>
                    </a:cubicBezTo>
                    <a:cubicBezTo>
                      <a:pt x="1799" y="279"/>
                      <a:pt x="1800" y="279"/>
                      <a:pt x="1802" y="279"/>
                    </a:cubicBezTo>
                    <a:cubicBezTo>
                      <a:pt x="1802" y="280"/>
                      <a:pt x="1802" y="280"/>
                      <a:pt x="1802" y="280"/>
                    </a:cubicBezTo>
                    <a:cubicBezTo>
                      <a:pt x="1802" y="280"/>
                      <a:pt x="1802" y="280"/>
                      <a:pt x="1803" y="280"/>
                    </a:cubicBezTo>
                    <a:cubicBezTo>
                      <a:pt x="1802" y="279"/>
                      <a:pt x="1802" y="279"/>
                      <a:pt x="1801" y="279"/>
                    </a:cubicBezTo>
                    <a:cubicBezTo>
                      <a:pt x="1800" y="278"/>
                      <a:pt x="1798" y="277"/>
                      <a:pt x="1798" y="275"/>
                    </a:cubicBezTo>
                    <a:cubicBezTo>
                      <a:pt x="1797" y="275"/>
                      <a:pt x="1797" y="274"/>
                      <a:pt x="1798" y="273"/>
                    </a:cubicBezTo>
                    <a:cubicBezTo>
                      <a:pt x="1799" y="272"/>
                      <a:pt x="1800" y="272"/>
                      <a:pt x="1800" y="272"/>
                    </a:cubicBezTo>
                    <a:cubicBezTo>
                      <a:pt x="1802" y="272"/>
                      <a:pt x="1802" y="272"/>
                      <a:pt x="1803" y="273"/>
                    </a:cubicBezTo>
                    <a:cubicBezTo>
                      <a:pt x="1803" y="273"/>
                      <a:pt x="1804" y="273"/>
                      <a:pt x="1804" y="273"/>
                    </a:cubicBezTo>
                    <a:cubicBezTo>
                      <a:pt x="1804" y="273"/>
                      <a:pt x="1804" y="273"/>
                      <a:pt x="1804" y="273"/>
                    </a:cubicBezTo>
                    <a:cubicBezTo>
                      <a:pt x="1804" y="272"/>
                      <a:pt x="1803" y="270"/>
                      <a:pt x="1805" y="269"/>
                    </a:cubicBezTo>
                    <a:cubicBezTo>
                      <a:pt x="1805" y="267"/>
                      <a:pt x="1805" y="262"/>
                      <a:pt x="1804" y="261"/>
                    </a:cubicBezTo>
                    <a:cubicBezTo>
                      <a:pt x="1802" y="260"/>
                      <a:pt x="1802" y="259"/>
                      <a:pt x="1802" y="258"/>
                    </a:cubicBezTo>
                    <a:cubicBezTo>
                      <a:pt x="1802" y="255"/>
                      <a:pt x="1806" y="254"/>
                      <a:pt x="1809" y="256"/>
                    </a:cubicBezTo>
                    <a:cubicBezTo>
                      <a:pt x="1811" y="257"/>
                      <a:pt x="1813" y="258"/>
                      <a:pt x="1816" y="258"/>
                    </a:cubicBezTo>
                    <a:cubicBezTo>
                      <a:pt x="1815" y="258"/>
                      <a:pt x="1815" y="257"/>
                      <a:pt x="1815" y="256"/>
                    </a:cubicBezTo>
                    <a:cubicBezTo>
                      <a:pt x="1815" y="255"/>
                      <a:pt x="1817" y="254"/>
                      <a:pt x="1819" y="254"/>
                    </a:cubicBezTo>
                    <a:cubicBezTo>
                      <a:pt x="1820" y="254"/>
                      <a:pt x="1821" y="254"/>
                      <a:pt x="1822" y="255"/>
                    </a:cubicBezTo>
                    <a:cubicBezTo>
                      <a:pt x="1823" y="256"/>
                      <a:pt x="1824" y="256"/>
                      <a:pt x="1825" y="256"/>
                    </a:cubicBezTo>
                    <a:cubicBezTo>
                      <a:pt x="1825" y="254"/>
                      <a:pt x="1828" y="249"/>
                      <a:pt x="1831" y="249"/>
                    </a:cubicBezTo>
                    <a:cubicBezTo>
                      <a:pt x="1827" y="246"/>
                      <a:pt x="1818" y="241"/>
                      <a:pt x="1816" y="237"/>
                    </a:cubicBezTo>
                    <a:cubicBezTo>
                      <a:pt x="1814" y="235"/>
                      <a:pt x="1808" y="233"/>
                      <a:pt x="1804" y="233"/>
                    </a:cubicBezTo>
                    <a:cubicBezTo>
                      <a:pt x="1804" y="233"/>
                      <a:pt x="1804" y="233"/>
                      <a:pt x="1803" y="233"/>
                    </a:cubicBezTo>
                    <a:cubicBezTo>
                      <a:pt x="1803" y="234"/>
                      <a:pt x="1802" y="235"/>
                      <a:pt x="1801" y="235"/>
                    </a:cubicBezTo>
                    <a:cubicBezTo>
                      <a:pt x="1799" y="235"/>
                      <a:pt x="1796" y="233"/>
                      <a:pt x="1795" y="231"/>
                    </a:cubicBezTo>
                    <a:cubicBezTo>
                      <a:pt x="1794" y="230"/>
                      <a:pt x="1792" y="230"/>
                      <a:pt x="1788" y="230"/>
                    </a:cubicBezTo>
                    <a:cubicBezTo>
                      <a:pt x="1787" y="230"/>
                      <a:pt x="1785" y="230"/>
                      <a:pt x="1785" y="230"/>
                    </a:cubicBezTo>
                    <a:cubicBezTo>
                      <a:pt x="1785" y="230"/>
                      <a:pt x="1785" y="230"/>
                      <a:pt x="1785" y="230"/>
                    </a:cubicBezTo>
                    <a:cubicBezTo>
                      <a:pt x="1786" y="231"/>
                      <a:pt x="1788" y="232"/>
                      <a:pt x="1789" y="233"/>
                    </a:cubicBezTo>
                    <a:cubicBezTo>
                      <a:pt x="1791" y="236"/>
                      <a:pt x="1789" y="238"/>
                      <a:pt x="1788" y="239"/>
                    </a:cubicBezTo>
                    <a:cubicBezTo>
                      <a:pt x="1787" y="240"/>
                      <a:pt x="1787" y="241"/>
                      <a:pt x="1787" y="241"/>
                    </a:cubicBezTo>
                    <a:cubicBezTo>
                      <a:pt x="1788" y="242"/>
                      <a:pt x="1788" y="243"/>
                      <a:pt x="1787" y="244"/>
                    </a:cubicBezTo>
                    <a:cubicBezTo>
                      <a:pt x="1786" y="245"/>
                      <a:pt x="1786" y="245"/>
                      <a:pt x="1786" y="245"/>
                    </a:cubicBezTo>
                    <a:cubicBezTo>
                      <a:pt x="1785" y="245"/>
                      <a:pt x="1785" y="245"/>
                      <a:pt x="1785" y="245"/>
                    </a:cubicBezTo>
                    <a:cubicBezTo>
                      <a:pt x="1784" y="245"/>
                      <a:pt x="1782" y="244"/>
                      <a:pt x="1777" y="240"/>
                    </a:cubicBezTo>
                    <a:cubicBezTo>
                      <a:pt x="1776" y="240"/>
                      <a:pt x="1774" y="238"/>
                      <a:pt x="1776" y="227"/>
                    </a:cubicBezTo>
                    <a:cubicBezTo>
                      <a:pt x="1776" y="226"/>
                      <a:pt x="1775" y="226"/>
                      <a:pt x="1775" y="226"/>
                    </a:cubicBezTo>
                    <a:cubicBezTo>
                      <a:pt x="1774" y="225"/>
                      <a:pt x="1772" y="224"/>
                      <a:pt x="1771" y="221"/>
                    </a:cubicBezTo>
                    <a:cubicBezTo>
                      <a:pt x="1771" y="220"/>
                      <a:pt x="1763" y="215"/>
                      <a:pt x="1751" y="210"/>
                    </a:cubicBezTo>
                    <a:cubicBezTo>
                      <a:pt x="1749" y="209"/>
                      <a:pt x="1748" y="209"/>
                      <a:pt x="1746" y="208"/>
                    </a:cubicBezTo>
                    <a:cubicBezTo>
                      <a:pt x="1741" y="206"/>
                      <a:pt x="1735" y="204"/>
                      <a:pt x="1733" y="201"/>
                    </a:cubicBezTo>
                    <a:cubicBezTo>
                      <a:pt x="1733" y="200"/>
                      <a:pt x="1729" y="199"/>
                      <a:pt x="1727" y="198"/>
                    </a:cubicBezTo>
                    <a:cubicBezTo>
                      <a:pt x="1723" y="197"/>
                      <a:pt x="1718" y="196"/>
                      <a:pt x="1716" y="193"/>
                    </a:cubicBezTo>
                    <a:cubicBezTo>
                      <a:pt x="1712" y="189"/>
                      <a:pt x="1693" y="181"/>
                      <a:pt x="1685" y="181"/>
                    </a:cubicBezTo>
                    <a:cubicBezTo>
                      <a:pt x="1680" y="180"/>
                      <a:pt x="1678" y="178"/>
                      <a:pt x="1677" y="177"/>
                    </a:cubicBezTo>
                    <a:cubicBezTo>
                      <a:pt x="1676" y="176"/>
                      <a:pt x="1676" y="176"/>
                      <a:pt x="1676" y="176"/>
                    </a:cubicBezTo>
                    <a:cubicBezTo>
                      <a:pt x="1674" y="177"/>
                      <a:pt x="1673" y="177"/>
                      <a:pt x="1670" y="177"/>
                    </a:cubicBezTo>
                    <a:cubicBezTo>
                      <a:pt x="1663" y="177"/>
                      <a:pt x="1653" y="176"/>
                      <a:pt x="1648" y="175"/>
                    </a:cubicBezTo>
                    <a:cubicBezTo>
                      <a:pt x="1646" y="175"/>
                      <a:pt x="1645" y="176"/>
                      <a:pt x="1644" y="176"/>
                    </a:cubicBezTo>
                    <a:cubicBezTo>
                      <a:pt x="1642" y="177"/>
                      <a:pt x="1640" y="178"/>
                      <a:pt x="1638" y="177"/>
                    </a:cubicBezTo>
                    <a:cubicBezTo>
                      <a:pt x="1633" y="175"/>
                      <a:pt x="1620" y="170"/>
                      <a:pt x="1615" y="170"/>
                    </a:cubicBezTo>
                    <a:cubicBezTo>
                      <a:pt x="1614" y="170"/>
                      <a:pt x="1614" y="171"/>
                      <a:pt x="1614" y="171"/>
                    </a:cubicBezTo>
                    <a:cubicBezTo>
                      <a:pt x="1613" y="171"/>
                      <a:pt x="1613" y="172"/>
                      <a:pt x="1613" y="174"/>
                    </a:cubicBezTo>
                    <a:cubicBezTo>
                      <a:pt x="1612" y="175"/>
                      <a:pt x="1612" y="177"/>
                      <a:pt x="1610" y="178"/>
                    </a:cubicBezTo>
                    <a:cubicBezTo>
                      <a:pt x="1611" y="179"/>
                      <a:pt x="1612" y="180"/>
                      <a:pt x="1616" y="184"/>
                    </a:cubicBezTo>
                    <a:cubicBezTo>
                      <a:pt x="1618" y="186"/>
                      <a:pt x="1619" y="189"/>
                      <a:pt x="1619" y="191"/>
                    </a:cubicBezTo>
                    <a:cubicBezTo>
                      <a:pt x="1619" y="194"/>
                      <a:pt x="1616" y="196"/>
                      <a:pt x="1612" y="198"/>
                    </a:cubicBezTo>
                    <a:cubicBezTo>
                      <a:pt x="1611" y="199"/>
                      <a:pt x="1610" y="199"/>
                      <a:pt x="1608" y="199"/>
                    </a:cubicBezTo>
                    <a:cubicBezTo>
                      <a:pt x="1603" y="199"/>
                      <a:pt x="1597" y="195"/>
                      <a:pt x="1594" y="192"/>
                    </a:cubicBezTo>
                    <a:cubicBezTo>
                      <a:pt x="1593" y="190"/>
                      <a:pt x="1592" y="190"/>
                      <a:pt x="1590" y="189"/>
                    </a:cubicBezTo>
                    <a:cubicBezTo>
                      <a:pt x="1588" y="189"/>
                      <a:pt x="1584" y="188"/>
                      <a:pt x="1583" y="184"/>
                    </a:cubicBezTo>
                    <a:cubicBezTo>
                      <a:pt x="1582" y="181"/>
                      <a:pt x="1583" y="179"/>
                      <a:pt x="1583" y="178"/>
                    </a:cubicBezTo>
                    <a:cubicBezTo>
                      <a:pt x="1585" y="176"/>
                      <a:pt x="1589" y="176"/>
                      <a:pt x="1592" y="179"/>
                    </a:cubicBezTo>
                    <a:cubicBezTo>
                      <a:pt x="1593" y="180"/>
                      <a:pt x="1596" y="179"/>
                      <a:pt x="1597" y="177"/>
                    </a:cubicBezTo>
                    <a:cubicBezTo>
                      <a:pt x="1597" y="177"/>
                      <a:pt x="1597" y="177"/>
                      <a:pt x="1596" y="176"/>
                    </a:cubicBezTo>
                    <a:cubicBezTo>
                      <a:pt x="1595" y="175"/>
                      <a:pt x="1589" y="173"/>
                      <a:pt x="1585" y="173"/>
                    </a:cubicBezTo>
                    <a:cubicBezTo>
                      <a:pt x="1582" y="173"/>
                      <a:pt x="1581" y="175"/>
                      <a:pt x="1578" y="178"/>
                    </a:cubicBezTo>
                    <a:cubicBezTo>
                      <a:pt x="1577" y="180"/>
                      <a:pt x="1575" y="182"/>
                      <a:pt x="1572" y="183"/>
                    </a:cubicBezTo>
                    <a:cubicBezTo>
                      <a:pt x="1570" y="184"/>
                      <a:pt x="1568" y="185"/>
                      <a:pt x="1565" y="185"/>
                    </a:cubicBezTo>
                    <a:cubicBezTo>
                      <a:pt x="1557" y="185"/>
                      <a:pt x="1544" y="182"/>
                      <a:pt x="1542" y="180"/>
                    </a:cubicBezTo>
                    <a:cubicBezTo>
                      <a:pt x="1542" y="180"/>
                      <a:pt x="1540" y="180"/>
                      <a:pt x="1535" y="180"/>
                    </a:cubicBezTo>
                    <a:cubicBezTo>
                      <a:pt x="1526" y="180"/>
                      <a:pt x="1512" y="181"/>
                      <a:pt x="1510" y="182"/>
                    </a:cubicBezTo>
                    <a:cubicBezTo>
                      <a:pt x="1509" y="183"/>
                      <a:pt x="1509" y="186"/>
                      <a:pt x="1509" y="187"/>
                    </a:cubicBezTo>
                    <a:cubicBezTo>
                      <a:pt x="1509" y="190"/>
                      <a:pt x="1509" y="192"/>
                      <a:pt x="1507" y="193"/>
                    </a:cubicBezTo>
                    <a:cubicBezTo>
                      <a:pt x="1507" y="193"/>
                      <a:pt x="1507" y="193"/>
                      <a:pt x="1507" y="193"/>
                    </a:cubicBezTo>
                    <a:cubicBezTo>
                      <a:pt x="1506" y="193"/>
                      <a:pt x="1506" y="193"/>
                      <a:pt x="1506" y="193"/>
                    </a:cubicBezTo>
                    <a:cubicBezTo>
                      <a:pt x="1504" y="193"/>
                      <a:pt x="1503" y="191"/>
                      <a:pt x="1503" y="187"/>
                    </a:cubicBezTo>
                    <a:cubicBezTo>
                      <a:pt x="1502" y="184"/>
                      <a:pt x="1502" y="181"/>
                      <a:pt x="1502" y="180"/>
                    </a:cubicBezTo>
                    <a:cubicBezTo>
                      <a:pt x="1501" y="180"/>
                      <a:pt x="1499" y="179"/>
                      <a:pt x="1495" y="179"/>
                    </a:cubicBezTo>
                    <a:cubicBezTo>
                      <a:pt x="1490" y="179"/>
                      <a:pt x="1487" y="179"/>
                      <a:pt x="1486" y="177"/>
                    </a:cubicBezTo>
                    <a:cubicBezTo>
                      <a:pt x="1486" y="176"/>
                      <a:pt x="1486" y="175"/>
                      <a:pt x="1487" y="173"/>
                    </a:cubicBezTo>
                    <a:cubicBezTo>
                      <a:pt x="1488" y="173"/>
                      <a:pt x="1487" y="173"/>
                      <a:pt x="1487" y="172"/>
                    </a:cubicBezTo>
                    <a:cubicBezTo>
                      <a:pt x="1487" y="171"/>
                      <a:pt x="1486" y="168"/>
                      <a:pt x="1490" y="166"/>
                    </a:cubicBezTo>
                    <a:cubicBezTo>
                      <a:pt x="1490" y="164"/>
                      <a:pt x="1482" y="158"/>
                      <a:pt x="1472" y="153"/>
                    </a:cubicBezTo>
                    <a:cubicBezTo>
                      <a:pt x="1468" y="152"/>
                      <a:pt x="1462" y="151"/>
                      <a:pt x="1454" y="151"/>
                    </a:cubicBezTo>
                    <a:cubicBezTo>
                      <a:pt x="1445" y="151"/>
                      <a:pt x="1434" y="152"/>
                      <a:pt x="1430" y="154"/>
                    </a:cubicBezTo>
                    <a:cubicBezTo>
                      <a:pt x="1426" y="155"/>
                      <a:pt x="1419" y="155"/>
                      <a:pt x="1412" y="155"/>
                    </a:cubicBezTo>
                    <a:cubicBezTo>
                      <a:pt x="1407" y="155"/>
                      <a:pt x="1407" y="155"/>
                      <a:pt x="1407" y="155"/>
                    </a:cubicBezTo>
                    <a:cubicBezTo>
                      <a:pt x="1406" y="155"/>
                      <a:pt x="1405" y="155"/>
                      <a:pt x="1404" y="155"/>
                    </a:cubicBezTo>
                    <a:cubicBezTo>
                      <a:pt x="1403" y="155"/>
                      <a:pt x="1403" y="155"/>
                      <a:pt x="1403" y="155"/>
                    </a:cubicBezTo>
                    <a:cubicBezTo>
                      <a:pt x="1401" y="155"/>
                      <a:pt x="1400" y="155"/>
                      <a:pt x="1399" y="154"/>
                    </a:cubicBezTo>
                    <a:cubicBezTo>
                      <a:pt x="1398" y="153"/>
                      <a:pt x="1398" y="151"/>
                      <a:pt x="1399" y="150"/>
                    </a:cubicBezTo>
                    <a:cubicBezTo>
                      <a:pt x="1399" y="149"/>
                      <a:pt x="1399" y="149"/>
                      <a:pt x="1399" y="149"/>
                    </a:cubicBezTo>
                    <a:cubicBezTo>
                      <a:pt x="1398" y="147"/>
                      <a:pt x="1392" y="145"/>
                      <a:pt x="1389" y="145"/>
                    </a:cubicBezTo>
                    <a:cubicBezTo>
                      <a:pt x="1388" y="145"/>
                      <a:pt x="1388" y="145"/>
                      <a:pt x="1388" y="145"/>
                    </a:cubicBezTo>
                    <a:cubicBezTo>
                      <a:pt x="1387" y="146"/>
                      <a:pt x="1386" y="147"/>
                      <a:pt x="1385" y="147"/>
                    </a:cubicBezTo>
                    <a:cubicBezTo>
                      <a:pt x="1384" y="147"/>
                      <a:pt x="1382" y="146"/>
                      <a:pt x="1381" y="145"/>
                    </a:cubicBezTo>
                    <a:cubicBezTo>
                      <a:pt x="1381" y="144"/>
                      <a:pt x="1380" y="143"/>
                      <a:pt x="1380" y="142"/>
                    </a:cubicBezTo>
                    <a:cubicBezTo>
                      <a:pt x="1379" y="141"/>
                      <a:pt x="1373" y="139"/>
                      <a:pt x="1369" y="139"/>
                    </a:cubicBezTo>
                    <a:cubicBezTo>
                      <a:pt x="1369" y="139"/>
                      <a:pt x="1369" y="139"/>
                      <a:pt x="1368" y="139"/>
                    </a:cubicBezTo>
                    <a:cubicBezTo>
                      <a:pt x="1366" y="140"/>
                      <a:pt x="1364" y="139"/>
                      <a:pt x="1362" y="137"/>
                    </a:cubicBezTo>
                    <a:cubicBezTo>
                      <a:pt x="1362" y="136"/>
                      <a:pt x="1362" y="134"/>
                      <a:pt x="1362" y="133"/>
                    </a:cubicBezTo>
                    <a:cubicBezTo>
                      <a:pt x="1363" y="133"/>
                      <a:pt x="1364" y="131"/>
                      <a:pt x="1367" y="131"/>
                    </a:cubicBezTo>
                    <a:cubicBezTo>
                      <a:pt x="1367" y="131"/>
                      <a:pt x="1368" y="131"/>
                      <a:pt x="1369" y="131"/>
                    </a:cubicBezTo>
                    <a:cubicBezTo>
                      <a:pt x="1370" y="131"/>
                      <a:pt x="1370" y="131"/>
                      <a:pt x="1371" y="131"/>
                    </a:cubicBezTo>
                    <a:cubicBezTo>
                      <a:pt x="1374" y="131"/>
                      <a:pt x="1374" y="131"/>
                      <a:pt x="1375" y="131"/>
                    </a:cubicBezTo>
                    <a:cubicBezTo>
                      <a:pt x="1375" y="131"/>
                      <a:pt x="1375" y="131"/>
                      <a:pt x="1374" y="130"/>
                    </a:cubicBezTo>
                    <a:cubicBezTo>
                      <a:pt x="1372" y="127"/>
                      <a:pt x="1355" y="125"/>
                      <a:pt x="1343" y="125"/>
                    </a:cubicBezTo>
                    <a:cubicBezTo>
                      <a:pt x="1341" y="125"/>
                      <a:pt x="1340" y="125"/>
                      <a:pt x="1340" y="125"/>
                    </a:cubicBezTo>
                    <a:cubicBezTo>
                      <a:pt x="1340" y="125"/>
                      <a:pt x="1340" y="126"/>
                      <a:pt x="1340" y="126"/>
                    </a:cubicBezTo>
                    <a:cubicBezTo>
                      <a:pt x="1339" y="128"/>
                      <a:pt x="1338" y="132"/>
                      <a:pt x="1334" y="136"/>
                    </a:cubicBezTo>
                    <a:cubicBezTo>
                      <a:pt x="1331" y="139"/>
                      <a:pt x="1328" y="139"/>
                      <a:pt x="1326" y="139"/>
                    </a:cubicBezTo>
                    <a:cubicBezTo>
                      <a:pt x="1323" y="139"/>
                      <a:pt x="1321" y="138"/>
                      <a:pt x="1320" y="136"/>
                    </a:cubicBezTo>
                    <a:cubicBezTo>
                      <a:pt x="1319" y="135"/>
                      <a:pt x="1319" y="134"/>
                      <a:pt x="1319" y="133"/>
                    </a:cubicBezTo>
                    <a:cubicBezTo>
                      <a:pt x="1320" y="130"/>
                      <a:pt x="1322" y="129"/>
                      <a:pt x="1325" y="128"/>
                    </a:cubicBezTo>
                    <a:cubicBezTo>
                      <a:pt x="1325" y="128"/>
                      <a:pt x="1326" y="128"/>
                      <a:pt x="1327" y="128"/>
                    </a:cubicBezTo>
                    <a:cubicBezTo>
                      <a:pt x="1326" y="128"/>
                      <a:pt x="1324" y="128"/>
                      <a:pt x="1323" y="127"/>
                    </a:cubicBezTo>
                    <a:cubicBezTo>
                      <a:pt x="1320" y="127"/>
                      <a:pt x="1317" y="127"/>
                      <a:pt x="1315" y="125"/>
                    </a:cubicBezTo>
                    <a:cubicBezTo>
                      <a:pt x="1315" y="124"/>
                      <a:pt x="1314" y="122"/>
                      <a:pt x="1315" y="121"/>
                    </a:cubicBezTo>
                    <a:cubicBezTo>
                      <a:pt x="1316" y="120"/>
                      <a:pt x="1317" y="119"/>
                      <a:pt x="1319" y="119"/>
                    </a:cubicBezTo>
                    <a:cubicBezTo>
                      <a:pt x="1319" y="118"/>
                      <a:pt x="1319" y="118"/>
                      <a:pt x="1319" y="118"/>
                    </a:cubicBezTo>
                    <a:cubicBezTo>
                      <a:pt x="1311" y="117"/>
                      <a:pt x="1299" y="115"/>
                      <a:pt x="1293" y="115"/>
                    </a:cubicBezTo>
                    <a:cubicBezTo>
                      <a:pt x="1287" y="116"/>
                      <a:pt x="1283" y="114"/>
                      <a:pt x="1280" y="113"/>
                    </a:cubicBezTo>
                    <a:cubicBezTo>
                      <a:pt x="1278" y="112"/>
                      <a:pt x="1277" y="112"/>
                      <a:pt x="1275" y="112"/>
                    </a:cubicBezTo>
                    <a:cubicBezTo>
                      <a:pt x="1274" y="112"/>
                      <a:pt x="1274" y="112"/>
                      <a:pt x="1274" y="112"/>
                    </a:cubicBezTo>
                    <a:cubicBezTo>
                      <a:pt x="1274" y="112"/>
                      <a:pt x="1274" y="113"/>
                      <a:pt x="1275" y="114"/>
                    </a:cubicBezTo>
                    <a:cubicBezTo>
                      <a:pt x="1276" y="115"/>
                      <a:pt x="1276" y="116"/>
                      <a:pt x="1275" y="117"/>
                    </a:cubicBezTo>
                    <a:cubicBezTo>
                      <a:pt x="1274" y="120"/>
                      <a:pt x="1268" y="121"/>
                      <a:pt x="1266" y="121"/>
                    </a:cubicBezTo>
                    <a:cubicBezTo>
                      <a:pt x="1265" y="121"/>
                      <a:pt x="1264" y="121"/>
                      <a:pt x="1263" y="120"/>
                    </a:cubicBezTo>
                    <a:cubicBezTo>
                      <a:pt x="1259" y="120"/>
                      <a:pt x="1255" y="122"/>
                      <a:pt x="1254" y="123"/>
                    </a:cubicBezTo>
                    <a:cubicBezTo>
                      <a:pt x="1254" y="123"/>
                      <a:pt x="1254" y="124"/>
                      <a:pt x="1254" y="124"/>
                    </a:cubicBezTo>
                    <a:cubicBezTo>
                      <a:pt x="1255" y="125"/>
                      <a:pt x="1255" y="125"/>
                      <a:pt x="1255" y="125"/>
                    </a:cubicBezTo>
                    <a:cubicBezTo>
                      <a:pt x="1256" y="125"/>
                      <a:pt x="1257" y="125"/>
                      <a:pt x="1257" y="124"/>
                    </a:cubicBezTo>
                    <a:cubicBezTo>
                      <a:pt x="1259" y="124"/>
                      <a:pt x="1261" y="123"/>
                      <a:pt x="1263" y="124"/>
                    </a:cubicBezTo>
                    <a:cubicBezTo>
                      <a:pt x="1264" y="124"/>
                      <a:pt x="1264" y="125"/>
                      <a:pt x="1264" y="126"/>
                    </a:cubicBezTo>
                    <a:cubicBezTo>
                      <a:pt x="1264" y="128"/>
                      <a:pt x="1263" y="129"/>
                      <a:pt x="1261" y="130"/>
                    </a:cubicBezTo>
                    <a:cubicBezTo>
                      <a:pt x="1261" y="130"/>
                      <a:pt x="1261" y="130"/>
                      <a:pt x="1261" y="130"/>
                    </a:cubicBezTo>
                    <a:cubicBezTo>
                      <a:pt x="1264" y="133"/>
                      <a:pt x="1264" y="136"/>
                      <a:pt x="1264" y="138"/>
                    </a:cubicBezTo>
                    <a:cubicBezTo>
                      <a:pt x="1264" y="139"/>
                      <a:pt x="1264" y="139"/>
                      <a:pt x="1264" y="139"/>
                    </a:cubicBezTo>
                    <a:cubicBezTo>
                      <a:pt x="1264" y="140"/>
                      <a:pt x="1264" y="141"/>
                      <a:pt x="1263" y="141"/>
                    </a:cubicBezTo>
                    <a:cubicBezTo>
                      <a:pt x="1262" y="143"/>
                      <a:pt x="1259" y="143"/>
                      <a:pt x="1258" y="143"/>
                    </a:cubicBezTo>
                    <a:cubicBezTo>
                      <a:pt x="1255" y="143"/>
                      <a:pt x="1253" y="142"/>
                      <a:pt x="1252" y="141"/>
                    </a:cubicBezTo>
                    <a:cubicBezTo>
                      <a:pt x="1251" y="139"/>
                      <a:pt x="1249" y="140"/>
                      <a:pt x="1247" y="140"/>
                    </a:cubicBezTo>
                    <a:cubicBezTo>
                      <a:pt x="1246" y="140"/>
                      <a:pt x="1245" y="141"/>
                      <a:pt x="1244" y="141"/>
                    </a:cubicBezTo>
                    <a:cubicBezTo>
                      <a:pt x="1245" y="141"/>
                      <a:pt x="1246" y="142"/>
                      <a:pt x="1246" y="144"/>
                    </a:cubicBezTo>
                    <a:cubicBezTo>
                      <a:pt x="1246" y="145"/>
                      <a:pt x="1245" y="147"/>
                      <a:pt x="1239" y="148"/>
                    </a:cubicBezTo>
                    <a:cubicBezTo>
                      <a:pt x="1234" y="148"/>
                      <a:pt x="1233" y="145"/>
                      <a:pt x="1232" y="143"/>
                    </a:cubicBezTo>
                    <a:cubicBezTo>
                      <a:pt x="1231" y="143"/>
                      <a:pt x="1231" y="142"/>
                      <a:pt x="1231" y="142"/>
                    </a:cubicBezTo>
                    <a:cubicBezTo>
                      <a:pt x="1230" y="142"/>
                      <a:pt x="1230" y="142"/>
                      <a:pt x="1229" y="142"/>
                    </a:cubicBezTo>
                    <a:cubicBezTo>
                      <a:pt x="1227" y="142"/>
                      <a:pt x="1224" y="142"/>
                      <a:pt x="1221" y="141"/>
                    </a:cubicBezTo>
                    <a:cubicBezTo>
                      <a:pt x="1218" y="140"/>
                      <a:pt x="1215" y="139"/>
                      <a:pt x="1213" y="139"/>
                    </a:cubicBezTo>
                    <a:cubicBezTo>
                      <a:pt x="1211" y="139"/>
                      <a:pt x="1210" y="140"/>
                      <a:pt x="1208" y="141"/>
                    </a:cubicBezTo>
                    <a:cubicBezTo>
                      <a:pt x="1206" y="142"/>
                      <a:pt x="1204" y="143"/>
                      <a:pt x="1200" y="144"/>
                    </a:cubicBezTo>
                    <a:cubicBezTo>
                      <a:pt x="1194" y="144"/>
                      <a:pt x="1184" y="140"/>
                      <a:pt x="1181" y="136"/>
                    </a:cubicBezTo>
                    <a:cubicBezTo>
                      <a:pt x="1181" y="136"/>
                      <a:pt x="1180" y="134"/>
                      <a:pt x="1180" y="134"/>
                    </a:cubicBezTo>
                    <a:cubicBezTo>
                      <a:pt x="1180" y="134"/>
                      <a:pt x="1179" y="135"/>
                      <a:pt x="1178" y="136"/>
                    </a:cubicBezTo>
                    <a:cubicBezTo>
                      <a:pt x="1177" y="137"/>
                      <a:pt x="1176" y="139"/>
                      <a:pt x="1176" y="141"/>
                    </a:cubicBezTo>
                    <a:cubicBezTo>
                      <a:pt x="1175" y="145"/>
                      <a:pt x="1174" y="148"/>
                      <a:pt x="1171" y="148"/>
                    </a:cubicBezTo>
                    <a:cubicBezTo>
                      <a:pt x="1170" y="148"/>
                      <a:pt x="1169" y="150"/>
                      <a:pt x="1168" y="151"/>
                    </a:cubicBezTo>
                    <a:cubicBezTo>
                      <a:pt x="1167" y="154"/>
                      <a:pt x="1166" y="156"/>
                      <a:pt x="1164" y="157"/>
                    </a:cubicBezTo>
                    <a:cubicBezTo>
                      <a:pt x="1163" y="157"/>
                      <a:pt x="1163" y="157"/>
                      <a:pt x="1162" y="157"/>
                    </a:cubicBezTo>
                    <a:cubicBezTo>
                      <a:pt x="1160" y="157"/>
                      <a:pt x="1159" y="156"/>
                      <a:pt x="1159" y="156"/>
                    </a:cubicBezTo>
                    <a:cubicBezTo>
                      <a:pt x="1158" y="155"/>
                      <a:pt x="1157" y="155"/>
                      <a:pt x="1157" y="155"/>
                    </a:cubicBezTo>
                    <a:cubicBezTo>
                      <a:pt x="1156" y="155"/>
                      <a:pt x="1156" y="155"/>
                      <a:pt x="1156" y="155"/>
                    </a:cubicBezTo>
                    <a:cubicBezTo>
                      <a:pt x="1151" y="155"/>
                      <a:pt x="1138" y="142"/>
                      <a:pt x="1137" y="138"/>
                    </a:cubicBezTo>
                    <a:cubicBezTo>
                      <a:pt x="1137" y="136"/>
                      <a:pt x="1130" y="129"/>
                      <a:pt x="1128" y="128"/>
                    </a:cubicBezTo>
                    <a:cubicBezTo>
                      <a:pt x="1126" y="127"/>
                      <a:pt x="1127" y="125"/>
                      <a:pt x="1127" y="125"/>
                    </a:cubicBezTo>
                    <a:cubicBezTo>
                      <a:pt x="1127" y="124"/>
                      <a:pt x="1127" y="123"/>
                      <a:pt x="1130" y="123"/>
                    </a:cubicBezTo>
                    <a:cubicBezTo>
                      <a:pt x="1132" y="123"/>
                      <a:pt x="1134" y="124"/>
                      <a:pt x="1135" y="125"/>
                    </a:cubicBezTo>
                    <a:cubicBezTo>
                      <a:pt x="1137" y="126"/>
                      <a:pt x="1139" y="126"/>
                      <a:pt x="1141" y="125"/>
                    </a:cubicBezTo>
                    <a:cubicBezTo>
                      <a:pt x="1141" y="125"/>
                      <a:pt x="1141" y="124"/>
                      <a:pt x="1141" y="123"/>
                    </a:cubicBezTo>
                    <a:cubicBezTo>
                      <a:pt x="1141" y="122"/>
                      <a:pt x="1140" y="121"/>
                      <a:pt x="1139" y="121"/>
                    </a:cubicBezTo>
                    <a:cubicBezTo>
                      <a:pt x="1136" y="121"/>
                      <a:pt x="1135" y="119"/>
                      <a:pt x="1135" y="118"/>
                    </a:cubicBezTo>
                    <a:cubicBezTo>
                      <a:pt x="1135" y="116"/>
                      <a:pt x="1136" y="115"/>
                      <a:pt x="1137" y="114"/>
                    </a:cubicBezTo>
                    <a:cubicBezTo>
                      <a:pt x="1137" y="113"/>
                      <a:pt x="1136" y="113"/>
                      <a:pt x="1136" y="112"/>
                    </a:cubicBezTo>
                    <a:cubicBezTo>
                      <a:pt x="1135" y="110"/>
                      <a:pt x="1134" y="109"/>
                      <a:pt x="1134" y="107"/>
                    </a:cubicBezTo>
                    <a:cubicBezTo>
                      <a:pt x="1135" y="106"/>
                      <a:pt x="1135" y="106"/>
                      <a:pt x="1136" y="105"/>
                    </a:cubicBezTo>
                    <a:cubicBezTo>
                      <a:pt x="1135" y="105"/>
                      <a:pt x="1135" y="105"/>
                      <a:pt x="1134" y="105"/>
                    </a:cubicBezTo>
                    <a:cubicBezTo>
                      <a:pt x="1131" y="105"/>
                      <a:pt x="1126" y="102"/>
                      <a:pt x="1125" y="99"/>
                    </a:cubicBezTo>
                    <a:cubicBezTo>
                      <a:pt x="1124" y="99"/>
                      <a:pt x="1122" y="98"/>
                      <a:pt x="1118" y="98"/>
                    </a:cubicBezTo>
                    <a:cubicBezTo>
                      <a:pt x="1116" y="98"/>
                      <a:pt x="1115" y="98"/>
                      <a:pt x="1114" y="99"/>
                    </a:cubicBezTo>
                    <a:cubicBezTo>
                      <a:pt x="1114" y="99"/>
                      <a:pt x="1114" y="100"/>
                      <a:pt x="1113" y="100"/>
                    </a:cubicBezTo>
                    <a:cubicBezTo>
                      <a:pt x="1113" y="101"/>
                      <a:pt x="1112" y="102"/>
                      <a:pt x="1110" y="102"/>
                    </a:cubicBezTo>
                    <a:cubicBezTo>
                      <a:pt x="1109" y="102"/>
                      <a:pt x="1107" y="101"/>
                      <a:pt x="1106" y="100"/>
                    </a:cubicBezTo>
                    <a:cubicBezTo>
                      <a:pt x="1106" y="99"/>
                      <a:pt x="1106" y="99"/>
                      <a:pt x="1106" y="98"/>
                    </a:cubicBezTo>
                    <a:cubicBezTo>
                      <a:pt x="1105" y="98"/>
                      <a:pt x="1104" y="98"/>
                      <a:pt x="1103" y="98"/>
                    </a:cubicBezTo>
                    <a:cubicBezTo>
                      <a:pt x="1100" y="97"/>
                      <a:pt x="1097" y="97"/>
                      <a:pt x="1094" y="96"/>
                    </a:cubicBezTo>
                    <a:cubicBezTo>
                      <a:pt x="1089" y="95"/>
                      <a:pt x="1087" y="92"/>
                      <a:pt x="1086" y="90"/>
                    </a:cubicBezTo>
                    <a:cubicBezTo>
                      <a:pt x="1085" y="90"/>
                      <a:pt x="1085" y="89"/>
                      <a:pt x="1085" y="89"/>
                    </a:cubicBezTo>
                    <a:cubicBezTo>
                      <a:pt x="1085" y="89"/>
                      <a:pt x="1085" y="90"/>
                      <a:pt x="1085" y="90"/>
                    </a:cubicBezTo>
                    <a:cubicBezTo>
                      <a:pt x="1084" y="92"/>
                      <a:pt x="1083" y="94"/>
                      <a:pt x="1081" y="94"/>
                    </a:cubicBezTo>
                    <a:cubicBezTo>
                      <a:pt x="1080" y="94"/>
                      <a:pt x="1079" y="94"/>
                      <a:pt x="1079" y="94"/>
                    </a:cubicBezTo>
                    <a:cubicBezTo>
                      <a:pt x="1078" y="93"/>
                      <a:pt x="1076" y="94"/>
                      <a:pt x="1076" y="95"/>
                    </a:cubicBezTo>
                    <a:cubicBezTo>
                      <a:pt x="1075" y="95"/>
                      <a:pt x="1075" y="96"/>
                      <a:pt x="1076" y="97"/>
                    </a:cubicBezTo>
                    <a:cubicBezTo>
                      <a:pt x="1077" y="100"/>
                      <a:pt x="1077" y="102"/>
                      <a:pt x="1076" y="104"/>
                    </a:cubicBezTo>
                    <a:cubicBezTo>
                      <a:pt x="1076" y="105"/>
                      <a:pt x="1076" y="106"/>
                      <a:pt x="1076" y="107"/>
                    </a:cubicBezTo>
                    <a:cubicBezTo>
                      <a:pt x="1075" y="110"/>
                      <a:pt x="1073" y="111"/>
                      <a:pt x="1072" y="111"/>
                    </a:cubicBezTo>
                    <a:cubicBezTo>
                      <a:pt x="1071" y="111"/>
                      <a:pt x="1070" y="110"/>
                      <a:pt x="1068" y="110"/>
                    </a:cubicBezTo>
                    <a:cubicBezTo>
                      <a:pt x="1068" y="109"/>
                      <a:pt x="1067" y="109"/>
                      <a:pt x="1066" y="109"/>
                    </a:cubicBezTo>
                    <a:cubicBezTo>
                      <a:pt x="1065" y="108"/>
                      <a:pt x="1065" y="109"/>
                      <a:pt x="1064" y="109"/>
                    </a:cubicBezTo>
                    <a:cubicBezTo>
                      <a:pt x="1063" y="110"/>
                      <a:pt x="1061" y="111"/>
                      <a:pt x="1058" y="111"/>
                    </a:cubicBezTo>
                    <a:cubicBezTo>
                      <a:pt x="1056" y="111"/>
                      <a:pt x="1055" y="111"/>
                      <a:pt x="1053" y="110"/>
                    </a:cubicBezTo>
                    <a:cubicBezTo>
                      <a:pt x="1049" y="109"/>
                      <a:pt x="1046" y="109"/>
                      <a:pt x="1043" y="109"/>
                    </a:cubicBezTo>
                    <a:cubicBezTo>
                      <a:pt x="1041" y="109"/>
                      <a:pt x="1038" y="109"/>
                      <a:pt x="1036" y="106"/>
                    </a:cubicBezTo>
                    <a:cubicBezTo>
                      <a:pt x="1036" y="106"/>
                      <a:pt x="1036" y="105"/>
                      <a:pt x="1035" y="105"/>
                    </a:cubicBezTo>
                    <a:cubicBezTo>
                      <a:pt x="1035" y="108"/>
                      <a:pt x="1030" y="108"/>
                      <a:pt x="1029" y="108"/>
                    </a:cubicBezTo>
                    <a:cubicBezTo>
                      <a:pt x="1025" y="108"/>
                      <a:pt x="1017" y="107"/>
                      <a:pt x="1016" y="103"/>
                    </a:cubicBezTo>
                    <a:cubicBezTo>
                      <a:pt x="1015" y="100"/>
                      <a:pt x="1016" y="98"/>
                      <a:pt x="1018" y="97"/>
                    </a:cubicBezTo>
                    <a:cubicBezTo>
                      <a:pt x="1016" y="97"/>
                      <a:pt x="1014" y="97"/>
                      <a:pt x="1012" y="97"/>
                    </a:cubicBezTo>
                    <a:cubicBezTo>
                      <a:pt x="1008" y="97"/>
                      <a:pt x="1005" y="96"/>
                      <a:pt x="1001" y="95"/>
                    </a:cubicBezTo>
                    <a:cubicBezTo>
                      <a:pt x="998" y="94"/>
                      <a:pt x="995" y="94"/>
                      <a:pt x="991" y="94"/>
                    </a:cubicBezTo>
                    <a:cubicBezTo>
                      <a:pt x="988" y="94"/>
                      <a:pt x="988" y="94"/>
                      <a:pt x="988" y="94"/>
                    </a:cubicBezTo>
                    <a:cubicBezTo>
                      <a:pt x="981" y="95"/>
                      <a:pt x="967" y="96"/>
                      <a:pt x="964" y="97"/>
                    </a:cubicBezTo>
                    <a:cubicBezTo>
                      <a:pt x="964" y="97"/>
                      <a:pt x="964" y="98"/>
                      <a:pt x="964" y="98"/>
                    </a:cubicBezTo>
                    <a:cubicBezTo>
                      <a:pt x="965" y="99"/>
                      <a:pt x="965" y="101"/>
                      <a:pt x="964" y="102"/>
                    </a:cubicBezTo>
                    <a:cubicBezTo>
                      <a:pt x="964" y="103"/>
                      <a:pt x="963" y="103"/>
                      <a:pt x="962" y="104"/>
                    </a:cubicBezTo>
                    <a:cubicBezTo>
                      <a:pt x="961" y="104"/>
                      <a:pt x="961" y="104"/>
                      <a:pt x="961" y="104"/>
                    </a:cubicBezTo>
                    <a:cubicBezTo>
                      <a:pt x="960" y="104"/>
                      <a:pt x="959" y="103"/>
                      <a:pt x="958" y="102"/>
                    </a:cubicBezTo>
                    <a:cubicBezTo>
                      <a:pt x="957" y="101"/>
                      <a:pt x="957" y="98"/>
                      <a:pt x="957" y="95"/>
                    </a:cubicBezTo>
                    <a:cubicBezTo>
                      <a:pt x="958" y="94"/>
                      <a:pt x="958" y="92"/>
                      <a:pt x="958" y="91"/>
                    </a:cubicBezTo>
                    <a:cubicBezTo>
                      <a:pt x="957" y="90"/>
                      <a:pt x="957" y="90"/>
                      <a:pt x="956" y="89"/>
                    </a:cubicBezTo>
                    <a:cubicBezTo>
                      <a:pt x="956" y="90"/>
                      <a:pt x="956" y="91"/>
                      <a:pt x="955" y="91"/>
                    </a:cubicBezTo>
                    <a:cubicBezTo>
                      <a:pt x="953" y="94"/>
                      <a:pt x="948" y="94"/>
                      <a:pt x="947" y="94"/>
                    </a:cubicBezTo>
                    <a:cubicBezTo>
                      <a:pt x="946" y="94"/>
                      <a:pt x="943" y="94"/>
                      <a:pt x="941" y="92"/>
                    </a:cubicBezTo>
                    <a:cubicBezTo>
                      <a:pt x="937" y="89"/>
                      <a:pt x="934" y="87"/>
                      <a:pt x="929" y="86"/>
                    </a:cubicBezTo>
                    <a:cubicBezTo>
                      <a:pt x="928" y="86"/>
                      <a:pt x="928" y="86"/>
                      <a:pt x="927" y="86"/>
                    </a:cubicBezTo>
                    <a:cubicBezTo>
                      <a:pt x="923" y="86"/>
                      <a:pt x="919" y="89"/>
                      <a:pt x="918" y="90"/>
                    </a:cubicBezTo>
                    <a:cubicBezTo>
                      <a:pt x="919" y="91"/>
                      <a:pt x="920" y="91"/>
                      <a:pt x="921" y="91"/>
                    </a:cubicBezTo>
                    <a:cubicBezTo>
                      <a:pt x="923" y="91"/>
                      <a:pt x="925" y="91"/>
                      <a:pt x="925" y="93"/>
                    </a:cubicBezTo>
                    <a:cubicBezTo>
                      <a:pt x="925" y="94"/>
                      <a:pt x="925" y="95"/>
                      <a:pt x="925" y="95"/>
                    </a:cubicBezTo>
                    <a:cubicBezTo>
                      <a:pt x="924" y="97"/>
                      <a:pt x="921" y="97"/>
                      <a:pt x="916" y="98"/>
                    </a:cubicBezTo>
                    <a:cubicBezTo>
                      <a:pt x="915" y="98"/>
                      <a:pt x="912" y="98"/>
                      <a:pt x="911" y="98"/>
                    </a:cubicBezTo>
                    <a:cubicBezTo>
                      <a:pt x="909" y="103"/>
                      <a:pt x="893" y="105"/>
                      <a:pt x="893" y="105"/>
                    </a:cubicBezTo>
                    <a:cubicBezTo>
                      <a:pt x="890" y="106"/>
                      <a:pt x="890" y="106"/>
                      <a:pt x="890" y="106"/>
                    </a:cubicBezTo>
                    <a:cubicBezTo>
                      <a:pt x="881" y="107"/>
                      <a:pt x="879" y="107"/>
                      <a:pt x="875" y="111"/>
                    </a:cubicBezTo>
                    <a:cubicBezTo>
                      <a:pt x="874" y="112"/>
                      <a:pt x="873" y="112"/>
                      <a:pt x="872" y="112"/>
                    </a:cubicBezTo>
                    <a:cubicBezTo>
                      <a:pt x="870" y="112"/>
                      <a:pt x="870" y="112"/>
                      <a:pt x="870" y="112"/>
                    </a:cubicBezTo>
                    <a:cubicBezTo>
                      <a:pt x="870" y="111"/>
                      <a:pt x="870" y="111"/>
                      <a:pt x="870" y="111"/>
                    </a:cubicBezTo>
                    <a:cubicBezTo>
                      <a:pt x="868" y="108"/>
                      <a:pt x="874" y="101"/>
                      <a:pt x="875" y="100"/>
                    </a:cubicBezTo>
                    <a:cubicBezTo>
                      <a:pt x="878" y="97"/>
                      <a:pt x="880" y="97"/>
                      <a:pt x="882" y="96"/>
                    </a:cubicBezTo>
                    <a:cubicBezTo>
                      <a:pt x="884" y="96"/>
                      <a:pt x="885" y="95"/>
                      <a:pt x="886" y="95"/>
                    </a:cubicBezTo>
                    <a:cubicBezTo>
                      <a:pt x="888" y="91"/>
                      <a:pt x="891" y="91"/>
                      <a:pt x="896" y="90"/>
                    </a:cubicBezTo>
                    <a:cubicBezTo>
                      <a:pt x="897" y="90"/>
                      <a:pt x="898" y="90"/>
                      <a:pt x="899" y="90"/>
                    </a:cubicBezTo>
                    <a:cubicBezTo>
                      <a:pt x="902" y="89"/>
                      <a:pt x="903" y="88"/>
                      <a:pt x="905" y="87"/>
                    </a:cubicBezTo>
                    <a:cubicBezTo>
                      <a:pt x="905" y="86"/>
                      <a:pt x="906" y="85"/>
                      <a:pt x="908" y="84"/>
                    </a:cubicBezTo>
                    <a:cubicBezTo>
                      <a:pt x="909" y="84"/>
                      <a:pt x="909" y="84"/>
                      <a:pt x="909" y="84"/>
                    </a:cubicBezTo>
                    <a:cubicBezTo>
                      <a:pt x="911" y="83"/>
                      <a:pt x="918" y="80"/>
                      <a:pt x="918" y="78"/>
                    </a:cubicBezTo>
                    <a:cubicBezTo>
                      <a:pt x="920" y="74"/>
                      <a:pt x="936" y="69"/>
                      <a:pt x="939" y="69"/>
                    </a:cubicBezTo>
                    <a:cubicBezTo>
                      <a:pt x="940" y="69"/>
                      <a:pt x="941" y="67"/>
                      <a:pt x="941" y="66"/>
                    </a:cubicBezTo>
                    <a:cubicBezTo>
                      <a:pt x="942" y="65"/>
                      <a:pt x="943" y="63"/>
                      <a:pt x="945" y="63"/>
                    </a:cubicBezTo>
                    <a:cubicBezTo>
                      <a:pt x="946" y="63"/>
                      <a:pt x="949" y="62"/>
                      <a:pt x="958" y="58"/>
                    </a:cubicBezTo>
                    <a:cubicBezTo>
                      <a:pt x="960" y="57"/>
                      <a:pt x="961" y="54"/>
                      <a:pt x="962" y="53"/>
                    </a:cubicBezTo>
                    <a:cubicBezTo>
                      <a:pt x="961" y="53"/>
                      <a:pt x="961" y="53"/>
                      <a:pt x="961" y="53"/>
                    </a:cubicBezTo>
                    <a:cubicBezTo>
                      <a:pt x="959" y="52"/>
                      <a:pt x="957" y="51"/>
                      <a:pt x="957" y="49"/>
                    </a:cubicBezTo>
                    <a:cubicBezTo>
                      <a:pt x="957" y="48"/>
                      <a:pt x="957" y="48"/>
                      <a:pt x="957" y="47"/>
                    </a:cubicBezTo>
                    <a:cubicBezTo>
                      <a:pt x="958" y="46"/>
                      <a:pt x="959" y="46"/>
                      <a:pt x="960" y="46"/>
                    </a:cubicBezTo>
                    <a:cubicBezTo>
                      <a:pt x="961" y="46"/>
                      <a:pt x="962" y="46"/>
                      <a:pt x="964" y="45"/>
                    </a:cubicBezTo>
                    <a:cubicBezTo>
                      <a:pt x="964" y="45"/>
                      <a:pt x="964" y="45"/>
                      <a:pt x="963" y="44"/>
                    </a:cubicBezTo>
                    <a:cubicBezTo>
                      <a:pt x="963" y="44"/>
                      <a:pt x="963" y="44"/>
                      <a:pt x="962" y="44"/>
                    </a:cubicBezTo>
                    <a:cubicBezTo>
                      <a:pt x="962" y="44"/>
                      <a:pt x="961" y="44"/>
                      <a:pt x="961" y="44"/>
                    </a:cubicBezTo>
                    <a:cubicBezTo>
                      <a:pt x="960" y="44"/>
                      <a:pt x="960" y="44"/>
                      <a:pt x="960" y="44"/>
                    </a:cubicBezTo>
                    <a:cubicBezTo>
                      <a:pt x="959" y="43"/>
                      <a:pt x="959" y="43"/>
                      <a:pt x="959" y="43"/>
                    </a:cubicBezTo>
                    <a:cubicBezTo>
                      <a:pt x="958" y="42"/>
                      <a:pt x="959" y="41"/>
                      <a:pt x="959" y="40"/>
                    </a:cubicBezTo>
                    <a:cubicBezTo>
                      <a:pt x="959" y="39"/>
                      <a:pt x="960" y="38"/>
                      <a:pt x="959" y="38"/>
                    </a:cubicBezTo>
                    <a:cubicBezTo>
                      <a:pt x="959" y="37"/>
                      <a:pt x="957" y="37"/>
                      <a:pt x="956" y="38"/>
                    </a:cubicBezTo>
                    <a:cubicBezTo>
                      <a:pt x="956" y="38"/>
                      <a:pt x="955" y="38"/>
                      <a:pt x="954" y="38"/>
                    </a:cubicBezTo>
                    <a:cubicBezTo>
                      <a:pt x="953" y="38"/>
                      <a:pt x="952" y="38"/>
                      <a:pt x="952" y="37"/>
                    </a:cubicBezTo>
                    <a:cubicBezTo>
                      <a:pt x="951" y="37"/>
                      <a:pt x="951" y="36"/>
                      <a:pt x="951" y="35"/>
                    </a:cubicBezTo>
                    <a:cubicBezTo>
                      <a:pt x="951" y="31"/>
                      <a:pt x="951" y="28"/>
                      <a:pt x="949" y="27"/>
                    </a:cubicBezTo>
                    <a:cubicBezTo>
                      <a:pt x="950" y="27"/>
                      <a:pt x="949" y="28"/>
                      <a:pt x="948" y="28"/>
                    </a:cubicBezTo>
                    <a:cubicBezTo>
                      <a:pt x="947" y="28"/>
                      <a:pt x="946" y="29"/>
                      <a:pt x="944" y="29"/>
                    </a:cubicBezTo>
                    <a:cubicBezTo>
                      <a:pt x="942" y="29"/>
                      <a:pt x="941" y="29"/>
                      <a:pt x="940" y="28"/>
                    </a:cubicBezTo>
                    <a:cubicBezTo>
                      <a:pt x="937" y="26"/>
                      <a:pt x="930" y="24"/>
                      <a:pt x="926" y="24"/>
                    </a:cubicBezTo>
                    <a:cubicBezTo>
                      <a:pt x="926" y="24"/>
                      <a:pt x="926" y="24"/>
                      <a:pt x="926" y="24"/>
                    </a:cubicBezTo>
                    <a:cubicBezTo>
                      <a:pt x="925" y="25"/>
                      <a:pt x="924" y="25"/>
                      <a:pt x="921" y="24"/>
                    </a:cubicBezTo>
                    <a:cubicBezTo>
                      <a:pt x="921" y="24"/>
                      <a:pt x="919" y="23"/>
                      <a:pt x="919" y="23"/>
                    </a:cubicBezTo>
                    <a:cubicBezTo>
                      <a:pt x="918" y="24"/>
                      <a:pt x="917" y="25"/>
                      <a:pt x="911" y="25"/>
                    </a:cubicBezTo>
                    <a:cubicBezTo>
                      <a:pt x="909" y="25"/>
                      <a:pt x="905" y="24"/>
                      <a:pt x="903" y="24"/>
                    </a:cubicBezTo>
                    <a:cubicBezTo>
                      <a:pt x="901" y="23"/>
                      <a:pt x="899" y="25"/>
                      <a:pt x="899" y="26"/>
                    </a:cubicBezTo>
                    <a:cubicBezTo>
                      <a:pt x="898" y="30"/>
                      <a:pt x="892" y="30"/>
                      <a:pt x="890" y="30"/>
                    </a:cubicBezTo>
                    <a:cubicBezTo>
                      <a:pt x="887" y="30"/>
                      <a:pt x="883" y="30"/>
                      <a:pt x="882" y="29"/>
                    </a:cubicBezTo>
                    <a:cubicBezTo>
                      <a:pt x="881" y="29"/>
                      <a:pt x="881" y="29"/>
                      <a:pt x="881" y="29"/>
                    </a:cubicBezTo>
                    <a:cubicBezTo>
                      <a:pt x="880" y="28"/>
                      <a:pt x="880" y="28"/>
                      <a:pt x="880" y="28"/>
                    </a:cubicBezTo>
                    <a:cubicBezTo>
                      <a:pt x="880" y="26"/>
                      <a:pt x="881" y="24"/>
                      <a:pt x="885" y="20"/>
                    </a:cubicBezTo>
                    <a:cubicBezTo>
                      <a:pt x="886" y="20"/>
                      <a:pt x="886" y="19"/>
                      <a:pt x="887" y="18"/>
                    </a:cubicBezTo>
                    <a:cubicBezTo>
                      <a:pt x="886" y="18"/>
                      <a:pt x="884" y="18"/>
                      <a:pt x="882" y="18"/>
                    </a:cubicBezTo>
                    <a:cubicBezTo>
                      <a:pt x="881" y="18"/>
                      <a:pt x="880" y="18"/>
                      <a:pt x="878" y="18"/>
                    </a:cubicBezTo>
                    <a:cubicBezTo>
                      <a:pt x="873" y="18"/>
                      <a:pt x="871" y="18"/>
                      <a:pt x="870" y="17"/>
                    </a:cubicBezTo>
                    <a:cubicBezTo>
                      <a:pt x="870" y="16"/>
                      <a:pt x="865" y="16"/>
                      <a:pt x="860" y="16"/>
                    </a:cubicBezTo>
                    <a:cubicBezTo>
                      <a:pt x="860" y="16"/>
                      <a:pt x="859" y="16"/>
                      <a:pt x="859" y="16"/>
                    </a:cubicBezTo>
                    <a:cubicBezTo>
                      <a:pt x="858" y="16"/>
                      <a:pt x="858" y="16"/>
                      <a:pt x="858" y="16"/>
                    </a:cubicBezTo>
                    <a:cubicBezTo>
                      <a:pt x="856" y="16"/>
                      <a:pt x="855" y="14"/>
                      <a:pt x="855" y="14"/>
                    </a:cubicBezTo>
                    <a:cubicBezTo>
                      <a:pt x="855" y="13"/>
                      <a:pt x="855" y="11"/>
                      <a:pt x="862" y="10"/>
                    </a:cubicBezTo>
                    <a:cubicBezTo>
                      <a:pt x="863" y="10"/>
                      <a:pt x="865" y="9"/>
                      <a:pt x="866" y="9"/>
                    </a:cubicBezTo>
                    <a:cubicBezTo>
                      <a:pt x="868" y="8"/>
                      <a:pt x="870" y="7"/>
                      <a:pt x="872" y="6"/>
                    </a:cubicBezTo>
                    <a:cubicBezTo>
                      <a:pt x="873" y="6"/>
                      <a:pt x="873" y="6"/>
                      <a:pt x="873" y="6"/>
                    </a:cubicBezTo>
                    <a:cubicBezTo>
                      <a:pt x="873" y="6"/>
                      <a:pt x="872" y="5"/>
                      <a:pt x="872" y="5"/>
                    </a:cubicBezTo>
                    <a:cubicBezTo>
                      <a:pt x="872" y="4"/>
                      <a:pt x="870" y="4"/>
                      <a:pt x="869" y="4"/>
                    </a:cubicBezTo>
                    <a:cubicBezTo>
                      <a:pt x="867" y="4"/>
                      <a:pt x="866" y="4"/>
                      <a:pt x="864" y="3"/>
                    </a:cubicBezTo>
                    <a:cubicBezTo>
                      <a:pt x="862" y="3"/>
                      <a:pt x="862" y="3"/>
                      <a:pt x="862" y="3"/>
                    </a:cubicBezTo>
                    <a:cubicBezTo>
                      <a:pt x="858" y="2"/>
                      <a:pt x="855" y="1"/>
                      <a:pt x="852" y="1"/>
                    </a:cubicBezTo>
                    <a:cubicBezTo>
                      <a:pt x="851" y="0"/>
                      <a:pt x="849" y="1"/>
                      <a:pt x="846" y="2"/>
                    </a:cubicBezTo>
                    <a:cubicBezTo>
                      <a:pt x="844" y="2"/>
                      <a:pt x="842" y="3"/>
                      <a:pt x="838" y="4"/>
                    </a:cubicBezTo>
                    <a:cubicBezTo>
                      <a:pt x="834" y="5"/>
                      <a:pt x="832" y="7"/>
                      <a:pt x="831" y="9"/>
                    </a:cubicBezTo>
                    <a:cubicBezTo>
                      <a:pt x="829" y="10"/>
                      <a:pt x="828" y="12"/>
                      <a:pt x="826" y="13"/>
                    </a:cubicBezTo>
                    <a:cubicBezTo>
                      <a:pt x="824" y="14"/>
                      <a:pt x="820" y="17"/>
                      <a:pt x="819" y="19"/>
                    </a:cubicBezTo>
                    <a:cubicBezTo>
                      <a:pt x="822" y="20"/>
                      <a:pt x="822" y="23"/>
                      <a:pt x="822" y="24"/>
                    </a:cubicBezTo>
                    <a:cubicBezTo>
                      <a:pt x="822" y="24"/>
                      <a:pt x="822" y="25"/>
                      <a:pt x="822" y="25"/>
                    </a:cubicBezTo>
                    <a:cubicBezTo>
                      <a:pt x="822" y="26"/>
                      <a:pt x="822" y="27"/>
                      <a:pt x="821" y="28"/>
                    </a:cubicBezTo>
                    <a:cubicBezTo>
                      <a:pt x="820" y="30"/>
                      <a:pt x="817" y="30"/>
                      <a:pt x="813" y="30"/>
                    </a:cubicBezTo>
                    <a:cubicBezTo>
                      <a:pt x="812" y="30"/>
                      <a:pt x="810" y="29"/>
                      <a:pt x="808" y="29"/>
                    </a:cubicBezTo>
                    <a:cubicBezTo>
                      <a:pt x="803" y="29"/>
                      <a:pt x="800" y="30"/>
                      <a:pt x="799" y="30"/>
                    </a:cubicBezTo>
                    <a:cubicBezTo>
                      <a:pt x="799" y="31"/>
                      <a:pt x="801" y="32"/>
                      <a:pt x="802" y="32"/>
                    </a:cubicBezTo>
                    <a:cubicBezTo>
                      <a:pt x="804" y="33"/>
                      <a:pt x="806" y="34"/>
                      <a:pt x="805" y="36"/>
                    </a:cubicBezTo>
                    <a:cubicBezTo>
                      <a:pt x="805" y="37"/>
                      <a:pt x="805" y="38"/>
                      <a:pt x="802" y="38"/>
                    </a:cubicBezTo>
                    <a:cubicBezTo>
                      <a:pt x="800" y="38"/>
                      <a:pt x="796" y="37"/>
                      <a:pt x="794" y="36"/>
                    </a:cubicBezTo>
                    <a:cubicBezTo>
                      <a:pt x="794" y="36"/>
                      <a:pt x="793" y="35"/>
                      <a:pt x="792" y="35"/>
                    </a:cubicBezTo>
                    <a:cubicBezTo>
                      <a:pt x="789" y="35"/>
                      <a:pt x="787" y="36"/>
                      <a:pt x="787" y="37"/>
                    </a:cubicBezTo>
                    <a:cubicBezTo>
                      <a:pt x="786" y="39"/>
                      <a:pt x="784" y="40"/>
                      <a:pt x="781" y="40"/>
                    </a:cubicBezTo>
                    <a:cubicBezTo>
                      <a:pt x="780" y="40"/>
                      <a:pt x="778" y="40"/>
                      <a:pt x="777" y="40"/>
                    </a:cubicBezTo>
                    <a:cubicBezTo>
                      <a:pt x="777" y="40"/>
                      <a:pt x="776" y="40"/>
                      <a:pt x="775" y="40"/>
                    </a:cubicBezTo>
                    <a:cubicBezTo>
                      <a:pt x="774" y="40"/>
                      <a:pt x="772" y="41"/>
                      <a:pt x="770" y="40"/>
                    </a:cubicBezTo>
                    <a:cubicBezTo>
                      <a:pt x="769" y="40"/>
                      <a:pt x="768" y="39"/>
                      <a:pt x="768" y="38"/>
                    </a:cubicBezTo>
                    <a:cubicBezTo>
                      <a:pt x="768" y="37"/>
                      <a:pt x="769" y="35"/>
                      <a:pt x="770" y="34"/>
                    </a:cubicBezTo>
                    <a:cubicBezTo>
                      <a:pt x="771" y="34"/>
                      <a:pt x="771" y="34"/>
                      <a:pt x="771" y="33"/>
                    </a:cubicBezTo>
                    <a:cubicBezTo>
                      <a:pt x="771" y="33"/>
                      <a:pt x="771" y="33"/>
                      <a:pt x="771" y="33"/>
                    </a:cubicBezTo>
                    <a:cubicBezTo>
                      <a:pt x="768" y="33"/>
                      <a:pt x="765" y="35"/>
                      <a:pt x="765" y="35"/>
                    </a:cubicBezTo>
                    <a:cubicBezTo>
                      <a:pt x="765" y="37"/>
                      <a:pt x="763" y="38"/>
                      <a:pt x="762" y="38"/>
                    </a:cubicBezTo>
                    <a:cubicBezTo>
                      <a:pt x="761" y="38"/>
                      <a:pt x="759" y="37"/>
                      <a:pt x="758" y="36"/>
                    </a:cubicBezTo>
                    <a:cubicBezTo>
                      <a:pt x="758" y="36"/>
                      <a:pt x="757" y="36"/>
                      <a:pt x="756" y="35"/>
                    </a:cubicBezTo>
                    <a:cubicBezTo>
                      <a:pt x="756" y="36"/>
                      <a:pt x="756" y="36"/>
                      <a:pt x="756" y="36"/>
                    </a:cubicBezTo>
                    <a:cubicBezTo>
                      <a:pt x="754" y="37"/>
                      <a:pt x="752" y="38"/>
                      <a:pt x="749" y="39"/>
                    </a:cubicBezTo>
                    <a:cubicBezTo>
                      <a:pt x="747" y="40"/>
                      <a:pt x="745" y="40"/>
                      <a:pt x="742" y="39"/>
                    </a:cubicBezTo>
                    <a:cubicBezTo>
                      <a:pt x="742" y="39"/>
                      <a:pt x="741" y="39"/>
                      <a:pt x="741" y="39"/>
                    </a:cubicBezTo>
                    <a:cubicBezTo>
                      <a:pt x="741" y="39"/>
                      <a:pt x="742" y="40"/>
                      <a:pt x="742" y="40"/>
                    </a:cubicBezTo>
                    <a:cubicBezTo>
                      <a:pt x="744" y="40"/>
                      <a:pt x="746" y="41"/>
                      <a:pt x="746" y="43"/>
                    </a:cubicBezTo>
                    <a:cubicBezTo>
                      <a:pt x="746" y="43"/>
                      <a:pt x="746" y="43"/>
                      <a:pt x="746" y="43"/>
                    </a:cubicBezTo>
                    <a:cubicBezTo>
                      <a:pt x="746" y="44"/>
                      <a:pt x="746" y="44"/>
                      <a:pt x="746" y="44"/>
                    </a:cubicBezTo>
                    <a:cubicBezTo>
                      <a:pt x="745" y="45"/>
                      <a:pt x="744" y="45"/>
                      <a:pt x="737" y="46"/>
                    </a:cubicBezTo>
                    <a:cubicBezTo>
                      <a:pt x="734" y="46"/>
                      <a:pt x="729" y="47"/>
                      <a:pt x="727" y="47"/>
                    </a:cubicBezTo>
                    <a:cubicBezTo>
                      <a:pt x="726" y="49"/>
                      <a:pt x="721" y="50"/>
                      <a:pt x="713" y="50"/>
                    </a:cubicBezTo>
                    <a:cubicBezTo>
                      <a:pt x="711" y="50"/>
                      <a:pt x="711" y="50"/>
                      <a:pt x="711" y="50"/>
                    </a:cubicBezTo>
                    <a:cubicBezTo>
                      <a:pt x="708" y="50"/>
                      <a:pt x="708" y="50"/>
                      <a:pt x="707" y="51"/>
                    </a:cubicBezTo>
                    <a:cubicBezTo>
                      <a:pt x="706" y="53"/>
                      <a:pt x="705" y="54"/>
                      <a:pt x="701" y="55"/>
                    </a:cubicBezTo>
                    <a:cubicBezTo>
                      <a:pt x="699" y="55"/>
                      <a:pt x="699" y="55"/>
                      <a:pt x="699" y="55"/>
                    </a:cubicBezTo>
                    <a:cubicBezTo>
                      <a:pt x="695" y="56"/>
                      <a:pt x="693" y="56"/>
                      <a:pt x="692" y="58"/>
                    </a:cubicBezTo>
                    <a:cubicBezTo>
                      <a:pt x="690" y="60"/>
                      <a:pt x="688" y="62"/>
                      <a:pt x="685" y="62"/>
                    </a:cubicBezTo>
                    <a:cubicBezTo>
                      <a:pt x="683" y="62"/>
                      <a:pt x="681" y="61"/>
                      <a:pt x="680" y="60"/>
                    </a:cubicBezTo>
                    <a:cubicBezTo>
                      <a:pt x="680" y="60"/>
                      <a:pt x="680" y="60"/>
                      <a:pt x="680" y="61"/>
                    </a:cubicBezTo>
                    <a:cubicBezTo>
                      <a:pt x="680" y="63"/>
                      <a:pt x="678" y="65"/>
                      <a:pt x="675" y="64"/>
                    </a:cubicBezTo>
                    <a:cubicBezTo>
                      <a:pt x="676" y="65"/>
                      <a:pt x="676" y="65"/>
                      <a:pt x="676" y="66"/>
                    </a:cubicBezTo>
                    <a:cubicBezTo>
                      <a:pt x="677" y="67"/>
                      <a:pt x="677" y="69"/>
                      <a:pt x="676" y="71"/>
                    </a:cubicBezTo>
                    <a:cubicBezTo>
                      <a:pt x="676" y="71"/>
                      <a:pt x="675" y="71"/>
                      <a:pt x="675" y="71"/>
                    </a:cubicBezTo>
                    <a:cubicBezTo>
                      <a:pt x="676" y="72"/>
                      <a:pt x="677" y="74"/>
                      <a:pt x="678" y="76"/>
                    </a:cubicBezTo>
                    <a:cubicBezTo>
                      <a:pt x="678" y="77"/>
                      <a:pt x="678" y="77"/>
                      <a:pt x="677" y="78"/>
                    </a:cubicBezTo>
                    <a:cubicBezTo>
                      <a:pt x="677" y="78"/>
                      <a:pt x="676" y="79"/>
                      <a:pt x="675" y="79"/>
                    </a:cubicBezTo>
                    <a:cubicBezTo>
                      <a:pt x="675" y="79"/>
                      <a:pt x="675" y="79"/>
                      <a:pt x="675" y="79"/>
                    </a:cubicBezTo>
                    <a:cubicBezTo>
                      <a:pt x="675" y="79"/>
                      <a:pt x="675" y="80"/>
                      <a:pt x="676" y="80"/>
                    </a:cubicBezTo>
                    <a:cubicBezTo>
                      <a:pt x="676" y="81"/>
                      <a:pt x="676" y="81"/>
                      <a:pt x="677" y="82"/>
                    </a:cubicBezTo>
                    <a:cubicBezTo>
                      <a:pt x="677" y="82"/>
                      <a:pt x="677" y="83"/>
                      <a:pt x="677" y="83"/>
                    </a:cubicBezTo>
                    <a:cubicBezTo>
                      <a:pt x="679" y="85"/>
                      <a:pt x="678" y="87"/>
                      <a:pt x="677" y="88"/>
                    </a:cubicBezTo>
                    <a:cubicBezTo>
                      <a:pt x="677" y="88"/>
                      <a:pt x="677" y="89"/>
                      <a:pt x="677" y="89"/>
                    </a:cubicBezTo>
                    <a:cubicBezTo>
                      <a:pt x="677" y="90"/>
                      <a:pt x="676" y="91"/>
                      <a:pt x="676" y="92"/>
                    </a:cubicBezTo>
                    <a:cubicBezTo>
                      <a:pt x="674" y="93"/>
                      <a:pt x="672" y="93"/>
                      <a:pt x="670" y="92"/>
                    </a:cubicBezTo>
                    <a:cubicBezTo>
                      <a:pt x="670" y="92"/>
                      <a:pt x="670" y="91"/>
                      <a:pt x="669" y="91"/>
                    </a:cubicBezTo>
                    <a:cubicBezTo>
                      <a:pt x="669" y="90"/>
                      <a:pt x="668" y="90"/>
                      <a:pt x="666" y="90"/>
                    </a:cubicBezTo>
                    <a:cubicBezTo>
                      <a:pt x="664" y="90"/>
                      <a:pt x="662" y="91"/>
                      <a:pt x="662" y="91"/>
                    </a:cubicBezTo>
                    <a:cubicBezTo>
                      <a:pt x="661" y="93"/>
                      <a:pt x="659" y="94"/>
                      <a:pt x="657" y="94"/>
                    </a:cubicBezTo>
                    <a:cubicBezTo>
                      <a:pt x="656" y="94"/>
                      <a:pt x="655" y="94"/>
                      <a:pt x="654" y="93"/>
                    </a:cubicBezTo>
                    <a:cubicBezTo>
                      <a:pt x="654" y="93"/>
                      <a:pt x="654" y="92"/>
                      <a:pt x="653" y="92"/>
                    </a:cubicBezTo>
                    <a:cubicBezTo>
                      <a:pt x="651" y="92"/>
                      <a:pt x="650" y="93"/>
                      <a:pt x="648" y="93"/>
                    </a:cubicBezTo>
                    <a:cubicBezTo>
                      <a:pt x="645" y="93"/>
                      <a:pt x="642" y="94"/>
                      <a:pt x="639" y="94"/>
                    </a:cubicBezTo>
                    <a:cubicBezTo>
                      <a:pt x="631" y="94"/>
                      <a:pt x="614" y="95"/>
                      <a:pt x="610" y="96"/>
                    </a:cubicBezTo>
                    <a:cubicBezTo>
                      <a:pt x="608" y="97"/>
                      <a:pt x="607" y="99"/>
                      <a:pt x="606" y="101"/>
                    </a:cubicBezTo>
                    <a:cubicBezTo>
                      <a:pt x="606" y="102"/>
                      <a:pt x="606" y="103"/>
                      <a:pt x="607" y="104"/>
                    </a:cubicBezTo>
                    <a:cubicBezTo>
                      <a:pt x="611" y="108"/>
                      <a:pt x="609" y="111"/>
                      <a:pt x="608" y="112"/>
                    </a:cubicBezTo>
                    <a:cubicBezTo>
                      <a:pt x="608" y="113"/>
                      <a:pt x="608" y="113"/>
                      <a:pt x="608" y="114"/>
                    </a:cubicBezTo>
                    <a:cubicBezTo>
                      <a:pt x="609" y="115"/>
                      <a:pt x="617" y="119"/>
                      <a:pt x="621" y="120"/>
                    </a:cubicBezTo>
                    <a:cubicBezTo>
                      <a:pt x="625" y="120"/>
                      <a:pt x="629" y="123"/>
                      <a:pt x="630" y="126"/>
                    </a:cubicBezTo>
                    <a:cubicBezTo>
                      <a:pt x="631" y="129"/>
                      <a:pt x="631" y="132"/>
                      <a:pt x="629" y="134"/>
                    </a:cubicBezTo>
                    <a:cubicBezTo>
                      <a:pt x="629" y="135"/>
                      <a:pt x="627" y="136"/>
                      <a:pt x="624" y="136"/>
                    </a:cubicBezTo>
                    <a:cubicBezTo>
                      <a:pt x="619" y="136"/>
                      <a:pt x="612" y="132"/>
                      <a:pt x="607" y="128"/>
                    </a:cubicBezTo>
                    <a:cubicBezTo>
                      <a:pt x="602" y="124"/>
                      <a:pt x="588" y="122"/>
                      <a:pt x="583" y="122"/>
                    </a:cubicBezTo>
                    <a:cubicBezTo>
                      <a:pt x="579" y="122"/>
                      <a:pt x="578" y="120"/>
                      <a:pt x="578" y="119"/>
                    </a:cubicBezTo>
                    <a:cubicBezTo>
                      <a:pt x="577" y="118"/>
                      <a:pt x="577" y="118"/>
                      <a:pt x="575" y="118"/>
                    </a:cubicBezTo>
                    <a:cubicBezTo>
                      <a:pt x="573" y="118"/>
                      <a:pt x="571" y="119"/>
                      <a:pt x="569" y="120"/>
                    </a:cubicBezTo>
                    <a:cubicBezTo>
                      <a:pt x="570" y="120"/>
                      <a:pt x="570" y="120"/>
                      <a:pt x="570" y="120"/>
                    </a:cubicBezTo>
                    <a:cubicBezTo>
                      <a:pt x="572" y="120"/>
                      <a:pt x="574" y="120"/>
                      <a:pt x="575" y="121"/>
                    </a:cubicBezTo>
                    <a:cubicBezTo>
                      <a:pt x="575" y="122"/>
                      <a:pt x="575" y="123"/>
                      <a:pt x="574" y="124"/>
                    </a:cubicBezTo>
                    <a:cubicBezTo>
                      <a:pt x="576" y="124"/>
                      <a:pt x="577" y="124"/>
                      <a:pt x="579" y="125"/>
                    </a:cubicBezTo>
                    <a:cubicBezTo>
                      <a:pt x="582" y="126"/>
                      <a:pt x="582" y="128"/>
                      <a:pt x="582" y="129"/>
                    </a:cubicBezTo>
                    <a:cubicBezTo>
                      <a:pt x="581" y="131"/>
                      <a:pt x="578" y="132"/>
                      <a:pt x="575" y="132"/>
                    </a:cubicBezTo>
                    <a:cubicBezTo>
                      <a:pt x="572" y="132"/>
                      <a:pt x="570" y="131"/>
                      <a:pt x="568" y="130"/>
                    </a:cubicBezTo>
                    <a:cubicBezTo>
                      <a:pt x="567" y="129"/>
                      <a:pt x="565" y="129"/>
                      <a:pt x="564" y="129"/>
                    </a:cubicBezTo>
                    <a:cubicBezTo>
                      <a:pt x="561" y="129"/>
                      <a:pt x="559" y="131"/>
                      <a:pt x="558" y="132"/>
                    </a:cubicBezTo>
                    <a:cubicBezTo>
                      <a:pt x="558" y="133"/>
                      <a:pt x="564" y="140"/>
                      <a:pt x="572" y="141"/>
                    </a:cubicBezTo>
                    <a:cubicBezTo>
                      <a:pt x="578" y="142"/>
                      <a:pt x="580" y="143"/>
                      <a:pt x="581" y="145"/>
                    </a:cubicBezTo>
                    <a:cubicBezTo>
                      <a:pt x="581" y="146"/>
                      <a:pt x="582" y="146"/>
                      <a:pt x="583" y="147"/>
                    </a:cubicBezTo>
                    <a:cubicBezTo>
                      <a:pt x="586" y="148"/>
                      <a:pt x="586" y="149"/>
                      <a:pt x="586" y="150"/>
                    </a:cubicBezTo>
                    <a:cubicBezTo>
                      <a:pt x="586" y="153"/>
                      <a:pt x="583" y="154"/>
                      <a:pt x="580" y="154"/>
                    </a:cubicBezTo>
                    <a:cubicBezTo>
                      <a:pt x="580" y="154"/>
                      <a:pt x="580" y="154"/>
                      <a:pt x="580" y="154"/>
                    </a:cubicBezTo>
                    <a:cubicBezTo>
                      <a:pt x="578" y="154"/>
                      <a:pt x="574" y="152"/>
                      <a:pt x="571" y="150"/>
                    </a:cubicBezTo>
                    <a:cubicBezTo>
                      <a:pt x="569" y="149"/>
                      <a:pt x="568" y="148"/>
                      <a:pt x="566" y="147"/>
                    </a:cubicBezTo>
                    <a:cubicBezTo>
                      <a:pt x="565" y="146"/>
                      <a:pt x="564" y="146"/>
                      <a:pt x="562" y="146"/>
                    </a:cubicBezTo>
                    <a:cubicBezTo>
                      <a:pt x="560" y="146"/>
                      <a:pt x="559" y="146"/>
                      <a:pt x="557" y="146"/>
                    </a:cubicBezTo>
                    <a:cubicBezTo>
                      <a:pt x="556" y="146"/>
                      <a:pt x="554" y="147"/>
                      <a:pt x="553" y="147"/>
                    </a:cubicBezTo>
                    <a:cubicBezTo>
                      <a:pt x="551" y="147"/>
                      <a:pt x="548" y="146"/>
                      <a:pt x="547" y="145"/>
                    </a:cubicBezTo>
                    <a:cubicBezTo>
                      <a:pt x="544" y="143"/>
                      <a:pt x="545" y="140"/>
                      <a:pt x="546" y="139"/>
                    </a:cubicBezTo>
                    <a:cubicBezTo>
                      <a:pt x="546" y="138"/>
                      <a:pt x="546" y="138"/>
                      <a:pt x="546" y="138"/>
                    </a:cubicBezTo>
                    <a:cubicBezTo>
                      <a:pt x="542" y="134"/>
                      <a:pt x="547" y="127"/>
                      <a:pt x="548" y="124"/>
                    </a:cubicBezTo>
                    <a:cubicBezTo>
                      <a:pt x="549" y="122"/>
                      <a:pt x="549" y="120"/>
                      <a:pt x="549" y="117"/>
                    </a:cubicBezTo>
                    <a:cubicBezTo>
                      <a:pt x="548" y="115"/>
                      <a:pt x="546" y="113"/>
                      <a:pt x="545" y="113"/>
                    </a:cubicBezTo>
                    <a:cubicBezTo>
                      <a:pt x="544" y="113"/>
                      <a:pt x="544" y="113"/>
                      <a:pt x="544" y="113"/>
                    </a:cubicBezTo>
                    <a:cubicBezTo>
                      <a:pt x="544" y="113"/>
                      <a:pt x="544" y="114"/>
                      <a:pt x="544" y="114"/>
                    </a:cubicBezTo>
                    <a:cubicBezTo>
                      <a:pt x="546" y="117"/>
                      <a:pt x="545" y="124"/>
                      <a:pt x="541" y="128"/>
                    </a:cubicBezTo>
                    <a:cubicBezTo>
                      <a:pt x="539" y="131"/>
                      <a:pt x="535" y="132"/>
                      <a:pt x="532" y="133"/>
                    </a:cubicBezTo>
                    <a:cubicBezTo>
                      <a:pt x="530" y="134"/>
                      <a:pt x="529" y="134"/>
                      <a:pt x="528" y="135"/>
                    </a:cubicBezTo>
                    <a:cubicBezTo>
                      <a:pt x="528" y="137"/>
                      <a:pt x="526" y="138"/>
                      <a:pt x="524" y="139"/>
                    </a:cubicBezTo>
                    <a:cubicBezTo>
                      <a:pt x="524" y="140"/>
                      <a:pt x="524" y="140"/>
                      <a:pt x="523" y="140"/>
                    </a:cubicBezTo>
                    <a:cubicBezTo>
                      <a:pt x="526" y="143"/>
                      <a:pt x="535" y="153"/>
                      <a:pt x="536" y="156"/>
                    </a:cubicBezTo>
                    <a:cubicBezTo>
                      <a:pt x="537" y="158"/>
                      <a:pt x="535" y="161"/>
                      <a:pt x="533" y="165"/>
                    </a:cubicBezTo>
                    <a:cubicBezTo>
                      <a:pt x="531" y="169"/>
                      <a:pt x="529" y="173"/>
                      <a:pt x="530" y="175"/>
                    </a:cubicBezTo>
                    <a:cubicBezTo>
                      <a:pt x="530" y="179"/>
                      <a:pt x="530" y="181"/>
                      <a:pt x="530" y="183"/>
                    </a:cubicBezTo>
                    <a:cubicBezTo>
                      <a:pt x="529" y="185"/>
                      <a:pt x="529" y="185"/>
                      <a:pt x="530" y="186"/>
                    </a:cubicBezTo>
                    <a:cubicBezTo>
                      <a:pt x="530" y="186"/>
                      <a:pt x="530" y="187"/>
                      <a:pt x="531" y="187"/>
                    </a:cubicBezTo>
                    <a:cubicBezTo>
                      <a:pt x="532" y="187"/>
                      <a:pt x="532" y="186"/>
                      <a:pt x="533" y="186"/>
                    </a:cubicBezTo>
                    <a:cubicBezTo>
                      <a:pt x="535" y="186"/>
                      <a:pt x="536" y="186"/>
                      <a:pt x="538" y="187"/>
                    </a:cubicBezTo>
                    <a:cubicBezTo>
                      <a:pt x="538" y="187"/>
                      <a:pt x="540" y="186"/>
                      <a:pt x="543" y="186"/>
                    </a:cubicBezTo>
                    <a:cubicBezTo>
                      <a:pt x="545" y="185"/>
                      <a:pt x="547" y="184"/>
                      <a:pt x="550" y="184"/>
                    </a:cubicBezTo>
                    <a:cubicBezTo>
                      <a:pt x="555" y="183"/>
                      <a:pt x="565" y="187"/>
                      <a:pt x="570" y="190"/>
                    </a:cubicBezTo>
                    <a:cubicBezTo>
                      <a:pt x="571" y="191"/>
                      <a:pt x="572" y="191"/>
                      <a:pt x="572" y="191"/>
                    </a:cubicBezTo>
                    <a:cubicBezTo>
                      <a:pt x="576" y="193"/>
                      <a:pt x="576" y="196"/>
                      <a:pt x="577" y="198"/>
                    </a:cubicBezTo>
                    <a:cubicBezTo>
                      <a:pt x="577" y="199"/>
                      <a:pt x="577" y="200"/>
                      <a:pt x="577" y="201"/>
                    </a:cubicBezTo>
                    <a:cubicBezTo>
                      <a:pt x="580" y="204"/>
                      <a:pt x="577" y="206"/>
                      <a:pt x="575" y="207"/>
                    </a:cubicBezTo>
                    <a:cubicBezTo>
                      <a:pt x="574" y="208"/>
                      <a:pt x="573" y="209"/>
                      <a:pt x="573" y="210"/>
                    </a:cubicBezTo>
                    <a:cubicBezTo>
                      <a:pt x="573" y="212"/>
                      <a:pt x="578" y="214"/>
                      <a:pt x="581" y="215"/>
                    </a:cubicBezTo>
                    <a:cubicBezTo>
                      <a:pt x="584" y="216"/>
                      <a:pt x="585" y="217"/>
                      <a:pt x="585" y="218"/>
                    </a:cubicBezTo>
                    <a:cubicBezTo>
                      <a:pt x="586" y="219"/>
                      <a:pt x="586" y="219"/>
                      <a:pt x="586" y="219"/>
                    </a:cubicBezTo>
                    <a:cubicBezTo>
                      <a:pt x="585" y="220"/>
                      <a:pt x="585" y="220"/>
                      <a:pt x="585" y="220"/>
                    </a:cubicBezTo>
                    <a:cubicBezTo>
                      <a:pt x="584" y="221"/>
                      <a:pt x="583" y="221"/>
                      <a:pt x="581" y="221"/>
                    </a:cubicBezTo>
                    <a:cubicBezTo>
                      <a:pt x="578" y="221"/>
                      <a:pt x="573" y="221"/>
                      <a:pt x="570" y="220"/>
                    </a:cubicBezTo>
                    <a:cubicBezTo>
                      <a:pt x="567" y="218"/>
                      <a:pt x="566" y="215"/>
                      <a:pt x="565" y="213"/>
                    </a:cubicBezTo>
                    <a:cubicBezTo>
                      <a:pt x="565" y="213"/>
                      <a:pt x="564" y="212"/>
                      <a:pt x="564" y="212"/>
                    </a:cubicBezTo>
                    <a:cubicBezTo>
                      <a:pt x="563" y="211"/>
                      <a:pt x="564" y="208"/>
                      <a:pt x="565" y="206"/>
                    </a:cubicBezTo>
                    <a:cubicBezTo>
                      <a:pt x="566" y="205"/>
                      <a:pt x="566" y="203"/>
                      <a:pt x="567" y="202"/>
                    </a:cubicBezTo>
                    <a:cubicBezTo>
                      <a:pt x="567" y="201"/>
                      <a:pt x="565" y="200"/>
                      <a:pt x="564" y="199"/>
                    </a:cubicBezTo>
                    <a:cubicBezTo>
                      <a:pt x="563" y="198"/>
                      <a:pt x="562" y="197"/>
                      <a:pt x="561" y="196"/>
                    </a:cubicBezTo>
                    <a:cubicBezTo>
                      <a:pt x="559" y="193"/>
                      <a:pt x="557" y="192"/>
                      <a:pt x="557" y="192"/>
                    </a:cubicBezTo>
                    <a:cubicBezTo>
                      <a:pt x="555" y="193"/>
                      <a:pt x="554" y="193"/>
                      <a:pt x="553" y="193"/>
                    </a:cubicBezTo>
                    <a:cubicBezTo>
                      <a:pt x="549" y="194"/>
                      <a:pt x="542" y="195"/>
                      <a:pt x="540" y="197"/>
                    </a:cubicBezTo>
                    <a:cubicBezTo>
                      <a:pt x="538" y="199"/>
                      <a:pt x="541" y="207"/>
                      <a:pt x="542" y="210"/>
                    </a:cubicBezTo>
                    <a:cubicBezTo>
                      <a:pt x="544" y="214"/>
                      <a:pt x="540" y="217"/>
                      <a:pt x="537" y="220"/>
                    </a:cubicBezTo>
                    <a:cubicBezTo>
                      <a:pt x="536" y="221"/>
                      <a:pt x="534" y="223"/>
                      <a:pt x="533" y="224"/>
                    </a:cubicBezTo>
                    <a:cubicBezTo>
                      <a:pt x="534" y="228"/>
                      <a:pt x="530" y="230"/>
                      <a:pt x="526" y="233"/>
                    </a:cubicBezTo>
                    <a:cubicBezTo>
                      <a:pt x="524" y="234"/>
                      <a:pt x="524" y="234"/>
                      <a:pt x="524" y="234"/>
                    </a:cubicBezTo>
                    <a:cubicBezTo>
                      <a:pt x="523" y="234"/>
                      <a:pt x="522" y="234"/>
                      <a:pt x="522" y="235"/>
                    </a:cubicBezTo>
                    <a:cubicBezTo>
                      <a:pt x="517" y="237"/>
                      <a:pt x="514" y="238"/>
                      <a:pt x="515" y="241"/>
                    </a:cubicBezTo>
                    <a:cubicBezTo>
                      <a:pt x="515" y="242"/>
                      <a:pt x="514" y="243"/>
                      <a:pt x="513" y="244"/>
                    </a:cubicBezTo>
                    <a:cubicBezTo>
                      <a:pt x="513" y="245"/>
                      <a:pt x="511" y="245"/>
                      <a:pt x="510" y="245"/>
                    </a:cubicBezTo>
                    <a:cubicBezTo>
                      <a:pt x="507" y="245"/>
                      <a:pt x="504" y="244"/>
                      <a:pt x="501" y="242"/>
                    </a:cubicBezTo>
                    <a:cubicBezTo>
                      <a:pt x="500" y="242"/>
                      <a:pt x="498" y="242"/>
                      <a:pt x="496" y="243"/>
                    </a:cubicBezTo>
                    <a:cubicBezTo>
                      <a:pt x="494" y="243"/>
                      <a:pt x="492" y="244"/>
                      <a:pt x="490" y="244"/>
                    </a:cubicBezTo>
                    <a:cubicBezTo>
                      <a:pt x="489" y="244"/>
                      <a:pt x="489" y="244"/>
                      <a:pt x="489" y="244"/>
                    </a:cubicBezTo>
                    <a:cubicBezTo>
                      <a:pt x="486" y="244"/>
                      <a:pt x="485" y="242"/>
                      <a:pt x="483" y="241"/>
                    </a:cubicBezTo>
                    <a:cubicBezTo>
                      <a:pt x="482" y="240"/>
                      <a:pt x="482" y="240"/>
                      <a:pt x="481" y="241"/>
                    </a:cubicBezTo>
                    <a:cubicBezTo>
                      <a:pt x="478" y="242"/>
                      <a:pt x="475" y="241"/>
                      <a:pt x="474" y="239"/>
                    </a:cubicBezTo>
                    <a:cubicBezTo>
                      <a:pt x="473" y="237"/>
                      <a:pt x="472" y="235"/>
                      <a:pt x="473" y="233"/>
                    </a:cubicBezTo>
                    <a:cubicBezTo>
                      <a:pt x="474" y="232"/>
                      <a:pt x="475" y="231"/>
                      <a:pt x="477" y="231"/>
                    </a:cubicBezTo>
                    <a:cubicBezTo>
                      <a:pt x="479" y="231"/>
                      <a:pt x="482" y="233"/>
                      <a:pt x="483" y="235"/>
                    </a:cubicBezTo>
                    <a:cubicBezTo>
                      <a:pt x="483" y="235"/>
                      <a:pt x="484" y="234"/>
                      <a:pt x="486" y="233"/>
                    </a:cubicBezTo>
                    <a:cubicBezTo>
                      <a:pt x="489" y="232"/>
                      <a:pt x="491" y="233"/>
                      <a:pt x="492" y="234"/>
                    </a:cubicBezTo>
                    <a:cubicBezTo>
                      <a:pt x="492" y="235"/>
                      <a:pt x="493" y="235"/>
                      <a:pt x="494" y="236"/>
                    </a:cubicBezTo>
                    <a:cubicBezTo>
                      <a:pt x="495" y="236"/>
                      <a:pt x="496" y="236"/>
                      <a:pt x="496" y="236"/>
                    </a:cubicBezTo>
                    <a:cubicBezTo>
                      <a:pt x="496" y="235"/>
                      <a:pt x="497" y="233"/>
                      <a:pt x="500" y="233"/>
                    </a:cubicBezTo>
                    <a:cubicBezTo>
                      <a:pt x="500" y="233"/>
                      <a:pt x="500" y="233"/>
                      <a:pt x="501" y="233"/>
                    </a:cubicBezTo>
                    <a:cubicBezTo>
                      <a:pt x="500" y="233"/>
                      <a:pt x="500" y="232"/>
                      <a:pt x="500" y="231"/>
                    </a:cubicBezTo>
                    <a:cubicBezTo>
                      <a:pt x="501" y="229"/>
                      <a:pt x="504" y="228"/>
                      <a:pt x="506" y="227"/>
                    </a:cubicBezTo>
                    <a:cubicBezTo>
                      <a:pt x="507" y="227"/>
                      <a:pt x="507" y="227"/>
                      <a:pt x="507" y="227"/>
                    </a:cubicBezTo>
                    <a:cubicBezTo>
                      <a:pt x="507" y="227"/>
                      <a:pt x="507" y="226"/>
                      <a:pt x="507" y="225"/>
                    </a:cubicBezTo>
                    <a:cubicBezTo>
                      <a:pt x="508" y="224"/>
                      <a:pt x="508" y="222"/>
                      <a:pt x="510" y="221"/>
                    </a:cubicBezTo>
                    <a:cubicBezTo>
                      <a:pt x="510" y="221"/>
                      <a:pt x="510" y="221"/>
                      <a:pt x="510" y="220"/>
                    </a:cubicBezTo>
                    <a:cubicBezTo>
                      <a:pt x="511" y="219"/>
                      <a:pt x="511" y="217"/>
                      <a:pt x="514" y="217"/>
                    </a:cubicBezTo>
                    <a:cubicBezTo>
                      <a:pt x="514" y="217"/>
                      <a:pt x="515" y="216"/>
                      <a:pt x="515" y="216"/>
                    </a:cubicBezTo>
                    <a:cubicBezTo>
                      <a:pt x="516" y="215"/>
                      <a:pt x="517" y="213"/>
                      <a:pt x="519" y="213"/>
                    </a:cubicBezTo>
                    <a:cubicBezTo>
                      <a:pt x="519" y="213"/>
                      <a:pt x="520" y="213"/>
                      <a:pt x="520" y="212"/>
                    </a:cubicBezTo>
                    <a:cubicBezTo>
                      <a:pt x="520" y="212"/>
                      <a:pt x="520" y="211"/>
                      <a:pt x="520" y="211"/>
                    </a:cubicBezTo>
                    <a:cubicBezTo>
                      <a:pt x="519" y="210"/>
                      <a:pt x="519" y="208"/>
                      <a:pt x="519" y="206"/>
                    </a:cubicBezTo>
                    <a:cubicBezTo>
                      <a:pt x="520" y="204"/>
                      <a:pt x="522" y="201"/>
                      <a:pt x="524" y="201"/>
                    </a:cubicBezTo>
                    <a:cubicBezTo>
                      <a:pt x="524" y="200"/>
                      <a:pt x="524" y="200"/>
                      <a:pt x="524" y="200"/>
                    </a:cubicBezTo>
                    <a:cubicBezTo>
                      <a:pt x="524" y="200"/>
                      <a:pt x="524" y="200"/>
                      <a:pt x="524" y="200"/>
                    </a:cubicBezTo>
                    <a:cubicBezTo>
                      <a:pt x="523" y="199"/>
                      <a:pt x="523" y="199"/>
                      <a:pt x="523" y="199"/>
                    </a:cubicBezTo>
                    <a:cubicBezTo>
                      <a:pt x="518" y="196"/>
                      <a:pt x="513" y="192"/>
                      <a:pt x="514" y="188"/>
                    </a:cubicBezTo>
                    <a:cubicBezTo>
                      <a:pt x="514" y="187"/>
                      <a:pt x="514" y="185"/>
                      <a:pt x="514" y="183"/>
                    </a:cubicBezTo>
                    <a:cubicBezTo>
                      <a:pt x="513" y="181"/>
                      <a:pt x="513" y="178"/>
                      <a:pt x="514" y="176"/>
                    </a:cubicBezTo>
                    <a:cubicBezTo>
                      <a:pt x="514" y="175"/>
                      <a:pt x="514" y="170"/>
                      <a:pt x="514" y="168"/>
                    </a:cubicBezTo>
                    <a:cubicBezTo>
                      <a:pt x="513" y="167"/>
                      <a:pt x="513" y="167"/>
                      <a:pt x="513" y="167"/>
                    </a:cubicBezTo>
                    <a:cubicBezTo>
                      <a:pt x="513" y="165"/>
                      <a:pt x="514" y="162"/>
                      <a:pt x="515" y="160"/>
                    </a:cubicBezTo>
                    <a:cubicBezTo>
                      <a:pt x="515" y="158"/>
                      <a:pt x="516" y="157"/>
                      <a:pt x="516" y="154"/>
                    </a:cubicBezTo>
                    <a:cubicBezTo>
                      <a:pt x="517" y="150"/>
                      <a:pt x="511" y="145"/>
                      <a:pt x="508" y="144"/>
                    </a:cubicBezTo>
                    <a:cubicBezTo>
                      <a:pt x="506" y="143"/>
                      <a:pt x="506" y="141"/>
                      <a:pt x="506" y="140"/>
                    </a:cubicBezTo>
                    <a:cubicBezTo>
                      <a:pt x="505" y="138"/>
                      <a:pt x="507" y="135"/>
                      <a:pt x="511" y="132"/>
                    </a:cubicBezTo>
                    <a:cubicBezTo>
                      <a:pt x="515" y="128"/>
                      <a:pt x="516" y="117"/>
                      <a:pt x="516" y="114"/>
                    </a:cubicBezTo>
                    <a:cubicBezTo>
                      <a:pt x="515" y="113"/>
                      <a:pt x="508" y="111"/>
                      <a:pt x="504" y="111"/>
                    </a:cubicBezTo>
                    <a:cubicBezTo>
                      <a:pt x="504" y="111"/>
                      <a:pt x="504" y="111"/>
                      <a:pt x="504" y="111"/>
                    </a:cubicBezTo>
                    <a:cubicBezTo>
                      <a:pt x="500" y="112"/>
                      <a:pt x="485" y="111"/>
                      <a:pt x="482" y="110"/>
                    </a:cubicBezTo>
                    <a:cubicBezTo>
                      <a:pt x="480" y="110"/>
                      <a:pt x="479" y="112"/>
                      <a:pt x="478" y="114"/>
                    </a:cubicBezTo>
                    <a:cubicBezTo>
                      <a:pt x="478" y="116"/>
                      <a:pt x="478" y="116"/>
                      <a:pt x="478" y="116"/>
                    </a:cubicBezTo>
                    <a:cubicBezTo>
                      <a:pt x="477" y="117"/>
                      <a:pt x="477" y="118"/>
                      <a:pt x="476" y="119"/>
                    </a:cubicBezTo>
                    <a:cubicBezTo>
                      <a:pt x="474" y="122"/>
                      <a:pt x="472" y="126"/>
                      <a:pt x="470" y="131"/>
                    </a:cubicBezTo>
                    <a:cubicBezTo>
                      <a:pt x="468" y="139"/>
                      <a:pt x="460" y="142"/>
                      <a:pt x="456" y="143"/>
                    </a:cubicBezTo>
                    <a:cubicBezTo>
                      <a:pt x="455" y="144"/>
                      <a:pt x="455" y="144"/>
                      <a:pt x="454" y="144"/>
                    </a:cubicBezTo>
                    <a:cubicBezTo>
                      <a:pt x="452" y="145"/>
                      <a:pt x="451" y="147"/>
                      <a:pt x="450" y="149"/>
                    </a:cubicBezTo>
                    <a:cubicBezTo>
                      <a:pt x="450" y="150"/>
                      <a:pt x="450" y="150"/>
                      <a:pt x="450" y="151"/>
                    </a:cubicBezTo>
                    <a:cubicBezTo>
                      <a:pt x="451" y="152"/>
                      <a:pt x="451" y="151"/>
                      <a:pt x="452" y="151"/>
                    </a:cubicBezTo>
                    <a:cubicBezTo>
                      <a:pt x="454" y="151"/>
                      <a:pt x="455" y="151"/>
                      <a:pt x="456" y="152"/>
                    </a:cubicBezTo>
                    <a:cubicBezTo>
                      <a:pt x="457" y="152"/>
                      <a:pt x="457" y="153"/>
                      <a:pt x="458" y="155"/>
                    </a:cubicBezTo>
                    <a:cubicBezTo>
                      <a:pt x="458" y="157"/>
                      <a:pt x="457" y="162"/>
                      <a:pt x="455" y="163"/>
                    </a:cubicBezTo>
                    <a:cubicBezTo>
                      <a:pt x="455" y="164"/>
                      <a:pt x="455" y="164"/>
                      <a:pt x="456" y="164"/>
                    </a:cubicBezTo>
                    <a:cubicBezTo>
                      <a:pt x="456" y="165"/>
                      <a:pt x="457" y="168"/>
                      <a:pt x="454" y="170"/>
                    </a:cubicBezTo>
                    <a:cubicBezTo>
                      <a:pt x="452" y="171"/>
                      <a:pt x="451" y="173"/>
                      <a:pt x="451" y="174"/>
                    </a:cubicBezTo>
                    <a:cubicBezTo>
                      <a:pt x="451" y="174"/>
                      <a:pt x="451" y="174"/>
                      <a:pt x="451" y="174"/>
                    </a:cubicBezTo>
                    <a:cubicBezTo>
                      <a:pt x="451" y="175"/>
                      <a:pt x="454" y="176"/>
                      <a:pt x="456" y="176"/>
                    </a:cubicBezTo>
                    <a:cubicBezTo>
                      <a:pt x="459" y="177"/>
                      <a:pt x="462" y="178"/>
                      <a:pt x="463" y="179"/>
                    </a:cubicBezTo>
                    <a:cubicBezTo>
                      <a:pt x="466" y="180"/>
                      <a:pt x="467" y="183"/>
                      <a:pt x="467" y="185"/>
                    </a:cubicBezTo>
                    <a:cubicBezTo>
                      <a:pt x="468" y="186"/>
                      <a:pt x="468" y="187"/>
                      <a:pt x="469" y="189"/>
                    </a:cubicBezTo>
                    <a:cubicBezTo>
                      <a:pt x="470" y="190"/>
                      <a:pt x="471" y="190"/>
                      <a:pt x="472" y="190"/>
                    </a:cubicBezTo>
                    <a:cubicBezTo>
                      <a:pt x="473" y="190"/>
                      <a:pt x="475" y="190"/>
                      <a:pt x="476" y="192"/>
                    </a:cubicBezTo>
                    <a:cubicBezTo>
                      <a:pt x="477" y="193"/>
                      <a:pt x="476" y="195"/>
                      <a:pt x="475" y="198"/>
                    </a:cubicBezTo>
                    <a:cubicBezTo>
                      <a:pt x="474" y="200"/>
                      <a:pt x="470" y="206"/>
                      <a:pt x="467" y="206"/>
                    </a:cubicBezTo>
                    <a:cubicBezTo>
                      <a:pt x="467" y="206"/>
                      <a:pt x="467" y="206"/>
                      <a:pt x="467" y="206"/>
                    </a:cubicBezTo>
                    <a:cubicBezTo>
                      <a:pt x="465" y="206"/>
                      <a:pt x="462" y="204"/>
                      <a:pt x="456" y="198"/>
                    </a:cubicBezTo>
                    <a:cubicBezTo>
                      <a:pt x="454" y="197"/>
                      <a:pt x="453" y="196"/>
                      <a:pt x="452" y="195"/>
                    </a:cubicBezTo>
                    <a:cubicBezTo>
                      <a:pt x="451" y="194"/>
                      <a:pt x="447" y="193"/>
                      <a:pt x="444" y="191"/>
                    </a:cubicBezTo>
                    <a:cubicBezTo>
                      <a:pt x="440" y="190"/>
                      <a:pt x="437" y="189"/>
                      <a:pt x="434" y="188"/>
                    </a:cubicBezTo>
                    <a:cubicBezTo>
                      <a:pt x="432" y="186"/>
                      <a:pt x="430" y="186"/>
                      <a:pt x="428" y="185"/>
                    </a:cubicBezTo>
                    <a:cubicBezTo>
                      <a:pt x="426" y="185"/>
                      <a:pt x="423" y="184"/>
                      <a:pt x="419" y="181"/>
                    </a:cubicBezTo>
                    <a:cubicBezTo>
                      <a:pt x="414" y="178"/>
                      <a:pt x="410" y="176"/>
                      <a:pt x="401" y="176"/>
                    </a:cubicBezTo>
                    <a:cubicBezTo>
                      <a:pt x="398" y="176"/>
                      <a:pt x="398" y="176"/>
                      <a:pt x="398" y="176"/>
                    </a:cubicBezTo>
                    <a:cubicBezTo>
                      <a:pt x="393" y="176"/>
                      <a:pt x="388" y="175"/>
                      <a:pt x="385" y="175"/>
                    </a:cubicBezTo>
                    <a:cubicBezTo>
                      <a:pt x="382" y="174"/>
                      <a:pt x="380" y="174"/>
                      <a:pt x="379" y="174"/>
                    </a:cubicBezTo>
                    <a:cubicBezTo>
                      <a:pt x="376" y="175"/>
                      <a:pt x="375" y="173"/>
                      <a:pt x="374" y="172"/>
                    </a:cubicBezTo>
                    <a:cubicBezTo>
                      <a:pt x="373" y="170"/>
                      <a:pt x="372" y="169"/>
                      <a:pt x="370" y="168"/>
                    </a:cubicBezTo>
                    <a:cubicBezTo>
                      <a:pt x="368" y="167"/>
                      <a:pt x="366" y="166"/>
                      <a:pt x="365" y="165"/>
                    </a:cubicBezTo>
                    <a:cubicBezTo>
                      <a:pt x="362" y="164"/>
                      <a:pt x="359" y="163"/>
                      <a:pt x="358" y="163"/>
                    </a:cubicBezTo>
                    <a:cubicBezTo>
                      <a:pt x="357" y="164"/>
                      <a:pt x="357" y="165"/>
                      <a:pt x="357" y="166"/>
                    </a:cubicBezTo>
                    <a:cubicBezTo>
                      <a:pt x="357" y="167"/>
                      <a:pt x="358" y="169"/>
                      <a:pt x="360" y="169"/>
                    </a:cubicBezTo>
                    <a:cubicBezTo>
                      <a:pt x="363" y="169"/>
                      <a:pt x="365" y="170"/>
                      <a:pt x="365" y="172"/>
                    </a:cubicBezTo>
                    <a:cubicBezTo>
                      <a:pt x="366" y="172"/>
                      <a:pt x="366" y="172"/>
                      <a:pt x="368" y="172"/>
                    </a:cubicBezTo>
                    <a:cubicBezTo>
                      <a:pt x="372" y="172"/>
                      <a:pt x="374" y="173"/>
                      <a:pt x="376" y="174"/>
                    </a:cubicBezTo>
                    <a:cubicBezTo>
                      <a:pt x="377" y="176"/>
                      <a:pt x="378" y="177"/>
                      <a:pt x="378" y="180"/>
                    </a:cubicBezTo>
                    <a:cubicBezTo>
                      <a:pt x="377" y="182"/>
                      <a:pt x="380" y="186"/>
                      <a:pt x="382" y="187"/>
                    </a:cubicBezTo>
                    <a:cubicBezTo>
                      <a:pt x="384" y="189"/>
                      <a:pt x="384" y="191"/>
                      <a:pt x="384" y="193"/>
                    </a:cubicBezTo>
                    <a:cubicBezTo>
                      <a:pt x="383" y="195"/>
                      <a:pt x="380" y="197"/>
                      <a:pt x="377" y="197"/>
                    </a:cubicBezTo>
                    <a:cubicBezTo>
                      <a:pt x="373" y="197"/>
                      <a:pt x="372" y="197"/>
                      <a:pt x="371" y="198"/>
                    </a:cubicBezTo>
                    <a:cubicBezTo>
                      <a:pt x="373" y="200"/>
                      <a:pt x="372" y="201"/>
                      <a:pt x="372" y="202"/>
                    </a:cubicBezTo>
                    <a:cubicBezTo>
                      <a:pt x="371" y="203"/>
                      <a:pt x="370" y="204"/>
                      <a:pt x="368" y="204"/>
                    </a:cubicBezTo>
                    <a:cubicBezTo>
                      <a:pt x="366" y="204"/>
                      <a:pt x="365" y="204"/>
                      <a:pt x="363" y="203"/>
                    </a:cubicBezTo>
                    <a:cubicBezTo>
                      <a:pt x="361" y="202"/>
                      <a:pt x="360" y="201"/>
                      <a:pt x="359" y="199"/>
                    </a:cubicBezTo>
                    <a:cubicBezTo>
                      <a:pt x="359" y="197"/>
                      <a:pt x="360" y="195"/>
                      <a:pt x="362" y="194"/>
                    </a:cubicBezTo>
                    <a:cubicBezTo>
                      <a:pt x="361" y="193"/>
                      <a:pt x="359" y="192"/>
                      <a:pt x="356" y="191"/>
                    </a:cubicBezTo>
                    <a:cubicBezTo>
                      <a:pt x="355" y="191"/>
                      <a:pt x="349" y="195"/>
                      <a:pt x="346" y="197"/>
                    </a:cubicBezTo>
                    <a:cubicBezTo>
                      <a:pt x="343" y="198"/>
                      <a:pt x="342" y="199"/>
                      <a:pt x="340" y="200"/>
                    </a:cubicBezTo>
                    <a:cubicBezTo>
                      <a:pt x="339" y="200"/>
                      <a:pt x="336" y="200"/>
                      <a:pt x="333" y="200"/>
                    </a:cubicBezTo>
                    <a:cubicBezTo>
                      <a:pt x="329" y="199"/>
                      <a:pt x="325" y="199"/>
                      <a:pt x="321" y="200"/>
                    </a:cubicBezTo>
                    <a:cubicBezTo>
                      <a:pt x="317" y="201"/>
                      <a:pt x="316" y="203"/>
                      <a:pt x="315" y="205"/>
                    </a:cubicBezTo>
                    <a:cubicBezTo>
                      <a:pt x="313" y="206"/>
                      <a:pt x="312" y="208"/>
                      <a:pt x="310" y="208"/>
                    </a:cubicBezTo>
                    <a:cubicBezTo>
                      <a:pt x="309" y="207"/>
                      <a:pt x="307" y="207"/>
                      <a:pt x="305" y="207"/>
                    </a:cubicBezTo>
                    <a:cubicBezTo>
                      <a:pt x="304" y="207"/>
                      <a:pt x="303" y="208"/>
                      <a:pt x="302" y="208"/>
                    </a:cubicBezTo>
                    <a:cubicBezTo>
                      <a:pt x="298" y="208"/>
                      <a:pt x="295" y="207"/>
                      <a:pt x="294" y="206"/>
                    </a:cubicBezTo>
                    <a:cubicBezTo>
                      <a:pt x="291" y="205"/>
                      <a:pt x="291" y="203"/>
                      <a:pt x="291" y="202"/>
                    </a:cubicBezTo>
                    <a:cubicBezTo>
                      <a:pt x="292" y="200"/>
                      <a:pt x="294" y="199"/>
                      <a:pt x="297" y="199"/>
                    </a:cubicBezTo>
                    <a:cubicBezTo>
                      <a:pt x="298" y="199"/>
                      <a:pt x="298" y="199"/>
                      <a:pt x="298" y="199"/>
                    </a:cubicBezTo>
                    <a:cubicBezTo>
                      <a:pt x="299" y="199"/>
                      <a:pt x="299" y="199"/>
                      <a:pt x="299" y="199"/>
                    </a:cubicBezTo>
                    <a:cubicBezTo>
                      <a:pt x="299" y="199"/>
                      <a:pt x="299" y="199"/>
                      <a:pt x="299" y="199"/>
                    </a:cubicBezTo>
                    <a:cubicBezTo>
                      <a:pt x="297" y="197"/>
                      <a:pt x="298" y="194"/>
                      <a:pt x="300" y="192"/>
                    </a:cubicBezTo>
                    <a:cubicBezTo>
                      <a:pt x="296" y="193"/>
                      <a:pt x="290" y="196"/>
                      <a:pt x="289" y="196"/>
                    </a:cubicBezTo>
                    <a:cubicBezTo>
                      <a:pt x="289" y="197"/>
                      <a:pt x="289" y="197"/>
                      <a:pt x="289" y="198"/>
                    </a:cubicBezTo>
                    <a:cubicBezTo>
                      <a:pt x="289" y="200"/>
                      <a:pt x="289" y="202"/>
                      <a:pt x="286" y="203"/>
                    </a:cubicBezTo>
                    <a:cubicBezTo>
                      <a:pt x="286" y="203"/>
                      <a:pt x="285" y="204"/>
                      <a:pt x="284" y="204"/>
                    </a:cubicBezTo>
                    <a:cubicBezTo>
                      <a:pt x="283" y="204"/>
                      <a:pt x="282" y="202"/>
                      <a:pt x="281" y="201"/>
                    </a:cubicBezTo>
                    <a:cubicBezTo>
                      <a:pt x="281" y="201"/>
                      <a:pt x="280" y="200"/>
                      <a:pt x="280" y="200"/>
                    </a:cubicBezTo>
                    <a:cubicBezTo>
                      <a:pt x="280" y="200"/>
                      <a:pt x="280" y="200"/>
                      <a:pt x="279" y="200"/>
                    </a:cubicBezTo>
                    <a:cubicBezTo>
                      <a:pt x="274" y="200"/>
                      <a:pt x="259" y="204"/>
                      <a:pt x="256" y="207"/>
                    </a:cubicBezTo>
                    <a:cubicBezTo>
                      <a:pt x="254" y="210"/>
                      <a:pt x="251" y="211"/>
                      <a:pt x="248" y="212"/>
                    </a:cubicBezTo>
                    <a:cubicBezTo>
                      <a:pt x="247" y="212"/>
                      <a:pt x="246" y="213"/>
                      <a:pt x="246" y="213"/>
                    </a:cubicBezTo>
                    <a:cubicBezTo>
                      <a:pt x="245" y="216"/>
                      <a:pt x="242" y="216"/>
                      <a:pt x="238" y="217"/>
                    </a:cubicBezTo>
                    <a:cubicBezTo>
                      <a:pt x="236" y="217"/>
                      <a:pt x="233" y="218"/>
                      <a:pt x="232" y="218"/>
                    </a:cubicBezTo>
                    <a:cubicBezTo>
                      <a:pt x="231" y="219"/>
                      <a:pt x="231" y="221"/>
                      <a:pt x="231" y="223"/>
                    </a:cubicBezTo>
                    <a:cubicBezTo>
                      <a:pt x="231" y="225"/>
                      <a:pt x="231" y="227"/>
                      <a:pt x="231" y="229"/>
                    </a:cubicBezTo>
                    <a:cubicBezTo>
                      <a:pt x="230" y="232"/>
                      <a:pt x="224" y="233"/>
                      <a:pt x="216" y="233"/>
                    </a:cubicBezTo>
                    <a:cubicBezTo>
                      <a:pt x="211" y="233"/>
                      <a:pt x="211" y="233"/>
                      <a:pt x="211" y="233"/>
                    </a:cubicBezTo>
                    <a:cubicBezTo>
                      <a:pt x="211" y="233"/>
                      <a:pt x="210" y="233"/>
                      <a:pt x="210" y="233"/>
                    </a:cubicBezTo>
                    <a:cubicBezTo>
                      <a:pt x="210" y="233"/>
                      <a:pt x="210" y="233"/>
                      <a:pt x="210" y="233"/>
                    </a:cubicBezTo>
                    <a:cubicBezTo>
                      <a:pt x="206" y="233"/>
                      <a:pt x="204" y="230"/>
                      <a:pt x="203" y="227"/>
                    </a:cubicBezTo>
                    <a:cubicBezTo>
                      <a:pt x="202" y="226"/>
                      <a:pt x="201" y="224"/>
                      <a:pt x="200" y="224"/>
                    </a:cubicBezTo>
                    <a:cubicBezTo>
                      <a:pt x="199" y="224"/>
                      <a:pt x="198" y="223"/>
                      <a:pt x="197" y="222"/>
                    </a:cubicBezTo>
                    <a:cubicBezTo>
                      <a:pt x="196" y="220"/>
                      <a:pt x="197" y="218"/>
                      <a:pt x="199" y="214"/>
                    </a:cubicBezTo>
                    <a:cubicBezTo>
                      <a:pt x="200" y="212"/>
                      <a:pt x="201" y="212"/>
                      <a:pt x="203" y="212"/>
                    </a:cubicBezTo>
                    <a:cubicBezTo>
                      <a:pt x="204" y="212"/>
                      <a:pt x="205" y="212"/>
                      <a:pt x="207" y="210"/>
                    </a:cubicBezTo>
                    <a:cubicBezTo>
                      <a:pt x="210" y="209"/>
                      <a:pt x="213" y="209"/>
                      <a:pt x="215" y="210"/>
                    </a:cubicBezTo>
                    <a:cubicBezTo>
                      <a:pt x="215" y="210"/>
                      <a:pt x="215" y="210"/>
                      <a:pt x="215" y="210"/>
                    </a:cubicBezTo>
                    <a:cubicBezTo>
                      <a:pt x="215" y="209"/>
                      <a:pt x="215" y="209"/>
                      <a:pt x="214" y="208"/>
                    </a:cubicBezTo>
                    <a:cubicBezTo>
                      <a:pt x="212" y="206"/>
                      <a:pt x="210" y="204"/>
                      <a:pt x="209" y="201"/>
                    </a:cubicBezTo>
                    <a:cubicBezTo>
                      <a:pt x="209" y="200"/>
                      <a:pt x="206" y="198"/>
                      <a:pt x="202" y="198"/>
                    </a:cubicBezTo>
                    <a:cubicBezTo>
                      <a:pt x="200" y="198"/>
                      <a:pt x="199" y="198"/>
                      <a:pt x="198" y="199"/>
                    </a:cubicBezTo>
                    <a:cubicBezTo>
                      <a:pt x="195" y="199"/>
                      <a:pt x="192" y="200"/>
                      <a:pt x="188" y="199"/>
                    </a:cubicBezTo>
                    <a:cubicBezTo>
                      <a:pt x="191" y="201"/>
                      <a:pt x="190" y="203"/>
                      <a:pt x="190" y="205"/>
                    </a:cubicBezTo>
                    <a:cubicBezTo>
                      <a:pt x="190" y="206"/>
                      <a:pt x="190" y="206"/>
                      <a:pt x="190" y="207"/>
                    </a:cubicBezTo>
                    <a:cubicBezTo>
                      <a:pt x="192" y="211"/>
                      <a:pt x="188" y="217"/>
                      <a:pt x="186" y="221"/>
                    </a:cubicBezTo>
                    <a:cubicBezTo>
                      <a:pt x="185" y="221"/>
                      <a:pt x="185" y="222"/>
                      <a:pt x="185" y="222"/>
                    </a:cubicBezTo>
                    <a:cubicBezTo>
                      <a:pt x="186" y="222"/>
                      <a:pt x="187" y="222"/>
                      <a:pt x="187" y="222"/>
                    </a:cubicBezTo>
                    <a:cubicBezTo>
                      <a:pt x="188" y="222"/>
                      <a:pt x="188" y="222"/>
                      <a:pt x="188" y="222"/>
                    </a:cubicBezTo>
                    <a:cubicBezTo>
                      <a:pt x="189" y="222"/>
                      <a:pt x="191" y="222"/>
                      <a:pt x="192" y="223"/>
                    </a:cubicBezTo>
                    <a:cubicBezTo>
                      <a:pt x="194" y="226"/>
                      <a:pt x="194" y="230"/>
                      <a:pt x="194" y="233"/>
                    </a:cubicBezTo>
                    <a:cubicBezTo>
                      <a:pt x="194" y="234"/>
                      <a:pt x="194" y="234"/>
                      <a:pt x="194" y="234"/>
                    </a:cubicBezTo>
                    <a:cubicBezTo>
                      <a:pt x="194" y="237"/>
                      <a:pt x="193" y="239"/>
                      <a:pt x="192" y="240"/>
                    </a:cubicBezTo>
                    <a:cubicBezTo>
                      <a:pt x="191" y="241"/>
                      <a:pt x="190" y="242"/>
                      <a:pt x="190" y="243"/>
                    </a:cubicBezTo>
                    <a:cubicBezTo>
                      <a:pt x="190" y="245"/>
                      <a:pt x="189" y="246"/>
                      <a:pt x="188" y="246"/>
                    </a:cubicBezTo>
                    <a:cubicBezTo>
                      <a:pt x="187" y="246"/>
                      <a:pt x="186" y="245"/>
                      <a:pt x="185" y="245"/>
                    </a:cubicBezTo>
                    <a:cubicBezTo>
                      <a:pt x="185" y="245"/>
                      <a:pt x="185" y="244"/>
                      <a:pt x="184" y="244"/>
                    </a:cubicBezTo>
                    <a:cubicBezTo>
                      <a:pt x="184" y="245"/>
                      <a:pt x="183" y="245"/>
                      <a:pt x="183" y="245"/>
                    </a:cubicBezTo>
                    <a:cubicBezTo>
                      <a:pt x="181" y="245"/>
                      <a:pt x="179" y="243"/>
                      <a:pt x="178" y="240"/>
                    </a:cubicBezTo>
                    <a:cubicBezTo>
                      <a:pt x="178" y="239"/>
                      <a:pt x="175" y="239"/>
                      <a:pt x="174" y="239"/>
                    </a:cubicBezTo>
                    <a:cubicBezTo>
                      <a:pt x="172" y="239"/>
                      <a:pt x="170" y="239"/>
                      <a:pt x="168" y="239"/>
                    </a:cubicBezTo>
                    <a:cubicBezTo>
                      <a:pt x="166" y="238"/>
                      <a:pt x="165" y="238"/>
                      <a:pt x="163" y="241"/>
                    </a:cubicBezTo>
                    <a:cubicBezTo>
                      <a:pt x="161" y="245"/>
                      <a:pt x="155" y="246"/>
                      <a:pt x="152" y="247"/>
                    </a:cubicBezTo>
                    <a:cubicBezTo>
                      <a:pt x="151" y="247"/>
                      <a:pt x="148" y="249"/>
                      <a:pt x="146" y="251"/>
                    </a:cubicBezTo>
                    <a:cubicBezTo>
                      <a:pt x="144" y="252"/>
                      <a:pt x="143" y="253"/>
                      <a:pt x="142" y="254"/>
                    </a:cubicBezTo>
                    <a:cubicBezTo>
                      <a:pt x="141" y="255"/>
                      <a:pt x="141" y="255"/>
                      <a:pt x="141" y="256"/>
                    </a:cubicBezTo>
                    <a:cubicBezTo>
                      <a:pt x="140" y="258"/>
                      <a:pt x="141" y="259"/>
                      <a:pt x="143" y="261"/>
                    </a:cubicBezTo>
                    <a:cubicBezTo>
                      <a:pt x="147" y="265"/>
                      <a:pt x="149" y="268"/>
                      <a:pt x="148" y="272"/>
                    </a:cubicBezTo>
                    <a:cubicBezTo>
                      <a:pt x="148" y="275"/>
                      <a:pt x="143" y="275"/>
                      <a:pt x="142" y="275"/>
                    </a:cubicBezTo>
                    <a:cubicBezTo>
                      <a:pt x="141" y="275"/>
                      <a:pt x="133" y="275"/>
                      <a:pt x="131" y="272"/>
                    </a:cubicBezTo>
                    <a:cubicBezTo>
                      <a:pt x="130" y="271"/>
                      <a:pt x="126" y="270"/>
                      <a:pt x="123" y="270"/>
                    </a:cubicBezTo>
                    <a:cubicBezTo>
                      <a:pt x="122" y="270"/>
                      <a:pt x="122" y="270"/>
                      <a:pt x="121" y="270"/>
                    </a:cubicBezTo>
                    <a:cubicBezTo>
                      <a:pt x="121" y="270"/>
                      <a:pt x="121" y="270"/>
                      <a:pt x="121" y="270"/>
                    </a:cubicBezTo>
                    <a:cubicBezTo>
                      <a:pt x="119" y="270"/>
                      <a:pt x="117" y="268"/>
                      <a:pt x="114" y="266"/>
                    </a:cubicBezTo>
                    <a:cubicBezTo>
                      <a:pt x="112" y="264"/>
                      <a:pt x="109" y="262"/>
                      <a:pt x="108" y="262"/>
                    </a:cubicBezTo>
                    <a:cubicBezTo>
                      <a:pt x="108" y="262"/>
                      <a:pt x="108" y="262"/>
                      <a:pt x="108" y="262"/>
                    </a:cubicBezTo>
                    <a:cubicBezTo>
                      <a:pt x="106" y="262"/>
                      <a:pt x="104" y="265"/>
                      <a:pt x="103" y="267"/>
                    </a:cubicBezTo>
                    <a:cubicBezTo>
                      <a:pt x="101" y="267"/>
                      <a:pt x="101" y="267"/>
                      <a:pt x="101" y="267"/>
                    </a:cubicBezTo>
                    <a:cubicBezTo>
                      <a:pt x="101" y="267"/>
                      <a:pt x="101" y="267"/>
                      <a:pt x="101" y="267"/>
                    </a:cubicBezTo>
                    <a:cubicBezTo>
                      <a:pt x="103" y="267"/>
                      <a:pt x="103" y="267"/>
                      <a:pt x="103" y="267"/>
                    </a:cubicBezTo>
                    <a:cubicBezTo>
                      <a:pt x="103" y="267"/>
                      <a:pt x="104" y="268"/>
                      <a:pt x="104" y="268"/>
                    </a:cubicBezTo>
                    <a:close/>
                    <a:moveTo>
                      <a:pt x="849" y="490"/>
                    </a:moveTo>
                    <a:cubicBezTo>
                      <a:pt x="850" y="489"/>
                      <a:pt x="852" y="488"/>
                      <a:pt x="855" y="487"/>
                    </a:cubicBezTo>
                    <a:cubicBezTo>
                      <a:pt x="860" y="485"/>
                      <a:pt x="868" y="482"/>
                      <a:pt x="871" y="477"/>
                    </a:cubicBezTo>
                    <a:cubicBezTo>
                      <a:pt x="873" y="472"/>
                      <a:pt x="879" y="468"/>
                      <a:pt x="884" y="464"/>
                    </a:cubicBezTo>
                    <a:cubicBezTo>
                      <a:pt x="890" y="459"/>
                      <a:pt x="897" y="455"/>
                      <a:pt x="901" y="448"/>
                    </a:cubicBezTo>
                    <a:cubicBezTo>
                      <a:pt x="903" y="445"/>
                      <a:pt x="905" y="441"/>
                      <a:pt x="907" y="437"/>
                    </a:cubicBezTo>
                    <a:cubicBezTo>
                      <a:pt x="911" y="429"/>
                      <a:pt x="913" y="424"/>
                      <a:pt x="917" y="424"/>
                    </a:cubicBezTo>
                    <a:cubicBezTo>
                      <a:pt x="917" y="424"/>
                      <a:pt x="917" y="424"/>
                      <a:pt x="917" y="424"/>
                    </a:cubicBezTo>
                    <a:cubicBezTo>
                      <a:pt x="918" y="425"/>
                      <a:pt x="919" y="425"/>
                      <a:pt x="920" y="427"/>
                    </a:cubicBezTo>
                    <a:cubicBezTo>
                      <a:pt x="921" y="434"/>
                      <a:pt x="915" y="460"/>
                      <a:pt x="906" y="468"/>
                    </a:cubicBezTo>
                    <a:cubicBezTo>
                      <a:pt x="901" y="472"/>
                      <a:pt x="895" y="475"/>
                      <a:pt x="889" y="477"/>
                    </a:cubicBezTo>
                    <a:cubicBezTo>
                      <a:pt x="884" y="479"/>
                      <a:pt x="878" y="481"/>
                      <a:pt x="878" y="484"/>
                    </a:cubicBezTo>
                    <a:cubicBezTo>
                      <a:pt x="878" y="491"/>
                      <a:pt x="862" y="494"/>
                      <a:pt x="855" y="494"/>
                    </a:cubicBezTo>
                    <a:cubicBezTo>
                      <a:pt x="852" y="494"/>
                      <a:pt x="850" y="494"/>
                      <a:pt x="849" y="493"/>
                    </a:cubicBezTo>
                    <a:cubicBezTo>
                      <a:pt x="849" y="492"/>
                      <a:pt x="849" y="491"/>
                      <a:pt x="849" y="4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3" name="Freeform 1148"/>
              <p:cNvSpPr>
                <a:spLocks/>
              </p:cNvSpPr>
              <p:nvPr/>
            </p:nvSpPr>
            <p:spPr bwMode="auto">
              <a:xfrm>
                <a:off x="4790" y="1671"/>
                <a:ext cx="25" cy="109"/>
              </a:xfrm>
              <a:custGeom>
                <a:avLst/>
                <a:gdLst>
                  <a:gd name="T0" fmla="*/ 5 w 26"/>
                  <a:gd name="T1" fmla="*/ 42 h 114"/>
                  <a:gd name="T2" fmla="*/ 5 w 26"/>
                  <a:gd name="T3" fmla="*/ 65 h 114"/>
                  <a:gd name="T4" fmla="*/ 4 w 26"/>
                  <a:gd name="T5" fmla="*/ 85 h 114"/>
                  <a:gd name="T6" fmla="*/ 3 w 26"/>
                  <a:gd name="T7" fmla="*/ 105 h 114"/>
                  <a:gd name="T8" fmla="*/ 2 w 26"/>
                  <a:gd name="T9" fmla="*/ 114 h 114"/>
                  <a:gd name="T10" fmla="*/ 7 w 26"/>
                  <a:gd name="T11" fmla="*/ 109 h 114"/>
                  <a:gd name="T12" fmla="*/ 11 w 26"/>
                  <a:gd name="T13" fmla="*/ 109 h 114"/>
                  <a:gd name="T14" fmla="*/ 6 w 26"/>
                  <a:gd name="T15" fmla="*/ 96 h 114"/>
                  <a:gd name="T16" fmla="*/ 7 w 26"/>
                  <a:gd name="T17" fmla="*/ 85 h 114"/>
                  <a:gd name="T18" fmla="*/ 9 w 26"/>
                  <a:gd name="T19" fmla="*/ 77 h 114"/>
                  <a:gd name="T20" fmla="*/ 16 w 26"/>
                  <a:gd name="T21" fmla="*/ 70 h 114"/>
                  <a:gd name="T22" fmla="*/ 25 w 26"/>
                  <a:gd name="T23" fmla="*/ 74 h 114"/>
                  <a:gd name="T24" fmla="*/ 26 w 26"/>
                  <a:gd name="T25" fmla="*/ 75 h 114"/>
                  <a:gd name="T26" fmla="*/ 26 w 26"/>
                  <a:gd name="T27" fmla="*/ 75 h 114"/>
                  <a:gd name="T28" fmla="*/ 20 w 26"/>
                  <a:gd name="T29" fmla="*/ 57 h 114"/>
                  <a:gd name="T30" fmla="*/ 14 w 26"/>
                  <a:gd name="T31" fmla="*/ 35 h 114"/>
                  <a:gd name="T32" fmla="*/ 14 w 26"/>
                  <a:gd name="T33" fmla="*/ 21 h 114"/>
                  <a:gd name="T34" fmla="*/ 13 w 26"/>
                  <a:gd name="T35" fmla="*/ 12 h 114"/>
                  <a:gd name="T36" fmla="*/ 7 w 26"/>
                  <a:gd name="T37" fmla="*/ 0 h 114"/>
                  <a:gd name="T38" fmla="*/ 7 w 26"/>
                  <a:gd name="T39" fmla="*/ 2 h 114"/>
                  <a:gd name="T40" fmla="*/ 2 w 26"/>
                  <a:gd name="T41" fmla="*/ 10 h 114"/>
                  <a:gd name="T42" fmla="*/ 1 w 26"/>
                  <a:gd name="T43" fmla="*/ 10 h 114"/>
                  <a:gd name="T44" fmla="*/ 1 w 26"/>
                  <a:gd name="T45" fmla="*/ 13 h 114"/>
                  <a:gd name="T46" fmla="*/ 1 w 26"/>
                  <a:gd name="T47" fmla="*/ 21 h 114"/>
                  <a:gd name="T48" fmla="*/ 5 w 26"/>
                  <a:gd name="T49"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14">
                    <a:moveTo>
                      <a:pt x="5" y="42"/>
                    </a:moveTo>
                    <a:cubicBezTo>
                      <a:pt x="6" y="45"/>
                      <a:pt x="6" y="53"/>
                      <a:pt x="5" y="65"/>
                    </a:cubicBezTo>
                    <a:cubicBezTo>
                      <a:pt x="4" y="73"/>
                      <a:pt x="3" y="83"/>
                      <a:pt x="4" y="85"/>
                    </a:cubicBezTo>
                    <a:cubicBezTo>
                      <a:pt x="5" y="89"/>
                      <a:pt x="5" y="95"/>
                      <a:pt x="3" y="105"/>
                    </a:cubicBezTo>
                    <a:cubicBezTo>
                      <a:pt x="2" y="108"/>
                      <a:pt x="2" y="111"/>
                      <a:pt x="2" y="114"/>
                    </a:cubicBezTo>
                    <a:cubicBezTo>
                      <a:pt x="2" y="112"/>
                      <a:pt x="4" y="109"/>
                      <a:pt x="7" y="109"/>
                    </a:cubicBezTo>
                    <a:cubicBezTo>
                      <a:pt x="9" y="108"/>
                      <a:pt x="10" y="109"/>
                      <a:pt x="11" y="109"/>
                    </a:cubicBezTo>
                    <a:cubicBezTo>
                      <a:pt x="9" y="107"/>
                      <a:pt x="7" y="102"/>
                      <a:pt x="6" y="96"/>
                    </a:cubicBezTo>
                    <a:cubicBezTo>
                      <a:pt x="4" y="93"/>
                      <a:pt x="6" y="89"/>
                      <a:pt x="7" y="85"/>
                    </a:cubicBezTo>
                    <a:cubicBezTo>
                      <a:pt x="8" y="83"/>
                      <a:pt x="9" y="80"/>
                      <a:pt x="9" y="77"/>
                    </a:cubicBezTo>
                    <a:cubicBezTo>
                      <a:pt x="9" y="73"/>
                      <a:pt x="12" y="70"/>
                      <a:pt x="16" y="70"/>
                    </a:cubicBezTo>
                    <a:cubicBezTo>
                      <a:pt x="19" y="70"/>
                      <a:pt x="23" y="72"/>
                      <a:pt x="25" y="74"/>
                    </a:cubicBezTo>
                    <a:cubicBezTo>
                      <a:pt x="26" y="75"/>
                      <a:pt x="26" y="75"/>
                      <a:pt x="26" y="75"/>
                    </a:cubicBezTo>
                    <a:cubicBezTo>
                      <a:pt x="26" y="75"/>
                      <a:pt x="26" y="75"/>
                      <a:pt x="26" y="75"/>
                    </a:cubicBezTo>
                    <a:cubicBezTo>
                      <a:pt x="25" y="73"/>
                      <a:pt x="23" y="67"/>
                      <a:pt x="20" y="57"/>
                    </a:cubicBezTo>
                    <a:cubicBezTo>
                      <a:pt x="18" y="49"/>
                      <a:pt x="16" y="39"/>
                      <a:pt x="14" y="35"/>
                    </a:cubicBezTo>
                    <a:cubicBezTo>
                      <a:pt x="12" y="30"/>
                      <a:pt x="13" y="25"/>
                      <a:pt x="14" y="21"/>
                    </a:cubicBezTo>
                    <a:cubicBezTo>
                      <a:pt x="15" y="16"/>
                      <a:pt x="16" y="13"/>
                      <a:pt x="13" y="12"/>
                    </a:cubicBezTo>
                    <a:cubicBezTo>
                      <a:pt x="9" y="8"/>
                      <a:pt x="8" y="4"/>
                      <a:pt x="7" y="0"/>
                    </a:cubicBezTo>
                    <a:cubicBezTo>
                      <a:pt x="7" y="1"/>
                      <a:pt x="7" y="2"/>
                      <a:pt x="7" y="2"/>
                    </a:cubicBezTo>
                    <a:cubicBezTo>
                      <a:pt x="7" y="5"/>
                      <a:pt x="7" y="10"/>
                      <a:pt x="2" y="10"/>
                    </a:cubicBezTo>
                    <a:cubicBezTo>
                      <a:pt x="1" y="10"/>
                      <a:pt x="1" y="10"/>
                      <a:pt x="1" y="10"/>
                    </a:cubicBezTo>
                    <a:cubicBezTo>
                      <a:pt x="1" y="11"/>
                      <a:pt x="1" y="12"/>
                      <a:pt x="1" y="13"/>
                    </a:cubicBezTo>
                    <a:cubicBezTo>
                      <a:pt x="2" y="15"/>
                      <a:pt x="2" y="18"/>
                      <a:pt x="1" y="21"/>
                    </a:cubicBezTo>
                    <a:cubicBezTo>
                      <a:pt x="0" y="27"/>
                      <a:pt x="2" y="36"/>
                      <a:pt x="5"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4" name="Freeform 1149"/>
              <p:cNvSpPr>
                <a:spLocks/>
              </p:cNvSpPr>
              <p:nvPr/>
            </p:nvSpPr>
            <p:spPr bwMode="auto">
              <a:xfrm>
                <a:off x="3824" y="1256"/>
                <a:ext cx="190" cy="130"/>
              </a:xfrm>
              <a:custGeom>
                <a:avLst/>
                <a:gdLst>
                  <a:gd name="T0" fmla="*/ 10 w 199"/>
                  <a:gd name="T1" fmla="*/ 115 h 136"/>
                  <a:gd name="T2" fmla="*/ 13 w 199"/>
                  <a:gd name="T3" fmla="*/ 121 h 136"/>
                  <a:gd name="T4" fmla="*/ 15 w 199"/>
                  <a:gd name="T5" fmla="*/ 124 h 136"/>
                  <a:gd name="T6" fmla="*/ 15 w 199"/>
                  <a:gd name="T7" fmla="*/ 119 h 136"/>
                  <a:gd name="T8" fmla="*/ 28 w 199"/>
                  <a:gd name="T9" fmla="*/ 124 h 136"/>
                  <a:gd name="T10" fmla="*/ 26 w 199"/>
                  <a:gd name="T11" fmla="*/ 130 h 136"/>
                  <a:gd name="T12" fmla="*/ 47 w 199"/>
                  <a:gd name="T13" fmla="*/ 134 h 136"/>
                  <a:gd name="T14" fmla="*/ 67 w 199"/>
                  <a:gd name="T15" fmla="*/ 135 h 136"/>
                  <a:gd name="T16" fmla="*/ 52 w 199"/>
                  <a:gd name="T17" fmla="*/ 123 h 136"/>
                  <a:gd name="T18" fmla="*/ 49 w 199"/>
                  <a:gd name="T19" fmla="*/ 96 h 136"/>
                  <a:gd name="T20" fmla="*/ 58 w 199"/>
                  <a:gd name="T21" fmla="*/ 83 h 136"/>
                  <a:gd name="T22" fmla="*/ 69 w 199"/>
                  <a:gd name="T23" fmla="*/ 71 h 136"/>
                  <a:gd name="T24" fmla="*/ 70 w 199"/>
                  <a:gd name="T25" fmla="*/ 69 h 136"/>
                  <a:gd name="T26" fmla="*/ 79 w 199"/>
                  <a:gd name="T27" fmla="*/ 60 h 136"/>
                  <a:gd name="T28" fmla="*/ 80 w 199"/>
                  <a:gd name="T29" fmla="*/ 52 h 136"/>
                  <a:gd name="T30" fmla="*/ 91 w 199"/>
                  <a:gd name="T31" fmla="*/ 49 h 136"/>
                  <a:gd name="T32" fmla="*/ 106 w 199"/>
                  <a:gd name="T33" fmla="*/ 43 h 136"/>
                  <a:gd name="T34" fmla="*/ 199 w 199"/>
                  <a:gd name="T35" fmla="*/ 4 h 136"/>
                  <a:gd name="T36" fmla="*/ 191 w 199"/>
                  <a:gd name="T37" fmla="*/ 0 h 136"/>
                  <a:gd name="T38" fmla="*/ 154 w 199"/>
                  <a:gd name="T39" fmla="*/ 11 h 136"/>
                  <a:gd name="T40" fmla="*/ 131 w 199"/>
                  <a:gd name="T41" fmla="*/ 17 h 136"/>
                  <a:gd name="T42" fmla="*/ 114 w 199"/>
                  <a:gd name="T43" fmla="*/ 16 h 136"/>
                  <a:gd name="T44" fmla="*/ 107 w 199"/>
                  <a:gd name="T45" fmla="*/ 19 h 136"/>
                  <a:gd name="T46" fmla="*/ 93 w 199"/>
                  <a:gd name="T47" fmla="*/ 23 h 136"/>
                  <a:gd name="T48" fmla="*/ 80 w 199"/>
                  <a:gd name="T49" fmla="*/ 28 h 136"/>
                  <a:gd name="T50" fmla="*/ 72 w 199"/>
                  <a:gd name="T51" fmla="*/ 33 h 136"/>
                  <a:gd name="T52" fmla="*/ 59 w 199"/>
                  <a:gd name="T53" fmla="*/ 37 h 136"/>
                  <a:gd name="T54" fmla="*/ 59 w 199"/>
                  <a:gd name="T55" fmla="*/ 42 h 136"/>
                  <a:gd name="T56" fmla="*/ 55 w 199"/>
                  <a:gd name="T57" fmla="*/ 50 h 136"/>
                  <a:gd name="T58" fmla="*/ 54 w 199"/>
                  <a:gd name="T59" fmla="*/ 52 h 136"/>
                  <a:gd name="T60" fmla="*/ 49 w 199"/>
                  <a:gd name="T61" fmla="*/ 57 h 136"/>
                  <a:gd name="T62" fmla="*/ 39 w 199"/>
                  <a:gd name="T63" fmla="*/ 65 h 136"/>
                  <a:gd name="T64" fmla="*/ 35 w 199"/>
                  <a:gd name="T65" fmla="*/ 68 h 136"/>
                  <a:gd name="T66" fmla="*/ 41 w 199"/>
                  <a:gd name="T67" fmla="*/ 71 h 136"/>
                  <a:gd name="T68" fmla="*/ 36 w 199"/>
                  <a:gd name="T69" fmla="*/ 77 h 136"/>
                  <a:gd name="T70" fmla="*/ 28 w 199"/>
                  <a:gd name="T71" fmla="*/ 83 h 136"/>
                  <a:gd name="T72" fmla="*/ 24 w 199"/>
                  <a:gd name="T73" fmla="*/ 88 h 136"/>
                  <a:gd name="T74" fmla="*/ 21 w 199"/>
                  <a:gd name="T75" fmla="*/ 96 h 136"/>
                  <a:gd name="T76" fmla="*/ 15 w 199"/>
                  <a:gd name="T77" fmla="*/ 103 h 136"/>
                  <a:gd name="T78" fmla="*/ 1 w 199"/>
                  <a:gd name="T79" fmla="*/ 110 h 136"/>
                  <a:gd name="T80" fmla="*/ 8 w 199"/>
                  <a:gd name="T81" fmla="*/ 1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36">
                    <a:moveTo>
                      <a:pt x="8" y="114"/>
                    </a:moveTo>
                    <a:cubicBezTo>
                      <a:pt x="9" y="115"/>
                      <a:pt x="9" y="115"/>
                      <a:pt x="10" y="115"/>
                    </a:cubicBezTo>
                    <a:cubicBezTo>
                      <a:pt x="11" y="115"/>
                      <a:pt x="13" y="115"/>
                      <a:pt x="14" y="116"/>
                    </a:cubicBezTo>
                    <a:cubicBezTo>
                      <a:pt x="15" y="118"/>
                      <a:pt x="14" y="119"/>
                      <a:pt x="13" y="121"/>
                    </a:cubicBezTo>
                    <a:cubicBezTo>
                      <a:pt x="13" y="123"/>
                      <a:pt x="13" y="123"/>
                      <a:pt x="13" y="123"/>
                    </a:cubicBezTo>
                    <a:cubicBezTo>
                      <a:pt x="14" y="124"/>
                      <a:pt x="15" y="124"/>
                      <a:pt x="15" y="124"/>
                    </a:cubicBezTo>
                    <a:cubicBezTo>
                      <a:pt x="15" y="124"/>
                      <a:pt x="15" y="123"/>
                      <a:pt x="15" y="122"/>
                    </a:cubicBezTo>
                    <a:cubicBezTo>
                      <a:pt x="14" y="120"/>
                      <a:pt x="14" y="119"/>
                      <a:pt x="15" y="119"/>
                    </a:cubicBezTo>
                    <a:cubicBezTo>
                      <a:pt x="15" y="118"/>
                      <a:pt x="16" y="117"/>
                      <a:pt x="17" y="117"/>
                    </a:cubicBezTo>
                    <a:cubicBezTo>
                      <a:pt x="21" y="117"/>
                      <a:pt x="27" y="120"/>
                      <a:pt x="28" y="124"/>
                    </a:cubicBezTo>
                    <a:cubicBezTo>
                      <a:pt x="29" y="126"/>
                      <a:pt x="28" y="128"/>
                      <a:pt x="27" y="129"/>
                    </a:cubicBezTo>
                    <a:cubicBezTo>
                      <a:pt x="26" y="129"/>
                      <a:pt x="26" y="130"/>
                      <a:pt x="26" y="130"/>
                    </a:cubicBezTo>
                    <a:cubicBezTo>
                      <a:pt x="27" y="131"/>
                      <a:pt x="34" y="133"/>
                      <a:pt x="40" y="134"/>
                    </a:cubicBezTo>
                    <a:cubicBezTo>
                      <a:pt x="41" y="134"/>
                      <a:pt x="44" y="134"/>
                      <a:pt x="47" y="134"/>
                    </a:cubicBezTo>
                    <a:cubicBezTo>
                      <a:pt x="52" y="135"/>
                      <a:pt x="58" y="136"/>
                      <a:pt x="62" y="136"/>
                    </a:cubicBezTo>
                    <a:cubicBezTo>
                      <a:pt x="66" y="136"/>
                      <a:pt x="67" y="135"/>
                      <a:pt x="67" y="135"/>
                    </a:cubicBezTo>
                    <a:cubicBezTo>
                      <a:pt x="67" y="135"/>
                      <a:pt x="64" y="133"/>
                      <a:pt x="62" y="131"/>
                    </a:cubicBezTo>
                    <a:cubicBezTo>
                      <a:pt x="59" y="129"/>
                      <a:pt x="56" y="127"/>
                      <a:pt x="52" y="123"/>
                    </a:cubicBezTo>
                    <a:cubicBezTo>
                      <a:pt x="48" y="119"/>
                      <a:pt x="43" y="111"/>
                      <a:pt x="44" y="104"/>
                    </a:cubicBezTo>
                    <a:cubicBezTo>
                      <a:pt x="44" y="100"/>
                      <a:pt x="46" y="98"/>
                      <a:pt x="49" y="96"/>
                    </a:cubicBezTo>
                    <a:cubicBezTo>
                      <a:pt x="52" y="94"/>
                      <a:pt x="52" y="93"/>
                      <a:pt x="52" y="91"/>
                    </a:cubicBezTo>
                    <a:cubicBezTo>
                      <a:pt x="53" y="88"/>
                      <a:pt x="53" y="86"/>
                      <a:pt x="58" y="83"/>
                    </a:cubicBezTo>
                    <a:cubicBezTo>
                      <a:pt x="61" y="81"/>
                      <a:pt x="62" y="78"/>
                      <a:pt x="62" y="76"/>
                    </a:cubicBezTo>
                    <a:cubicBezTo>
                      <a:pt x="63" y="74"/>
                      <a:pt x="64" y="71"/>
                      <a:pt x="69" y="71"/>
                    </a:cubicBezTo>
                    <a:cubicBezTo>
                      <a:pt x="70" y="71"/>
                      <a:pt x="70" y="71"/>
                      <a:pt x="70" y="71"/>
                    </a:cubicBezTo>
                    <a:cubicBezTo>
                      <a:pt x="70" y="70"/>
                      <a:pt x="70" y="70"/>
                      <a:pt x="70" y="69"/>
                    </a:cubicBezTo>
                    <a:cubicBezTo>
                      <a:pt x="70" y="68"/>
                      <a:pt x="69" y="64"/>
                      <a:pt x="74" y="63"/>
                    </a:cubicBezTo>
                    <a:cubicBezTo>
                      <a:pt x="76" y="63"/>
                      <a:pt x="78" y="62"/>
                      <a:pt x="79" y="60"/>
                    </a:cubicBezTo>
                    <a:cubicBezTo>
                      <a:pt x="80" y="58"/>
                      <a:pt x="80" y="56"/>
                      <a:pt x="80" y="55"/>
                    </a:cubicBezTo>
                    <a:cubicBezTo>
                      <a:pt x="79" y="54"/>
                      <a:pt x="80" y="53"/>
                      <a:pt x="80" y="52"/>
                    </a:cubicBezTo>
                    <a:cubicBezTo>
                      <a:pt x="81" y="51"/>
                      <a:pt x="83" y="51"/>
                      <a:pt x="85" y="51"/>
                    </a:cubicBezTo>
                    <a:cubicBezTo>
                      <a:pt x="87" y="51"/>
                      <a:pt x="90" y="51"/>
                      <a:pt x="91" y="49"/>
                    </a:cubicBezTo>
                    <a:cubicBezTo>
                      <a:pt x="93" y="47"/>
                      <a:pt x="96" y="46"/>
                      <a:pt x="99" y="46"/>
                    </a:cubicBezTo>
                    <a:cubicBezTo>
                      <a:pt x="102" y="45"/>
                      <a:pt x="105" y="45"/>
                      <a:pt x="106" y="43"/>
                    </a:cubicBezTo>
                    <a:cubicBezTo>
                      <a:pt x="109" y="35"/>
                      <a:pt x="152" y="22"/>
                      <a:pt x="170" y="18"/>
                    </a:cubicBezTo>
                    <a:cubicBezTo>
                      <a:pt x="188" y="14"/>
                      <a:pt x="198" y="8"/>
                      <a:pt x="199" y="4"/>
                    </a:cubicBezTo>
                    <a:cubicBezTo>
                      <a:pt x="199" y="3"/>
                      <a:pt x="199" y="3"/>
                      <a:pt x="198" y="1"/>
                    </a:cubicBezTo>
                    <a:cubicBezTo>
                      <a:pt x="196" y="0"/>
                      <a:pt x="194" y="0"/>
                      <a:pt x="191" y="0"/>
                    </a:cubicBezTo>
                    <a:cubicBezTo>
                      <a:pt x="182" y="0"/>
                      <a:pt x="169" y="5"/>
                      <a:pt x="166" y="8"/>
                    </a:cubicBezTo>
                    <a:cubicBezTo>
                      <a:pt x="162" y="11"/>
                      <a:pt x="158" y="11"/>
                      <a:pt x="154" y="11"/>
                    </a:cubicBezTo>
                    <a:cubicBezTo>
                      <a:pt x="152" y="11"/>
                      <a:pt x="149" y="12"/>
                      <a:pt x="147" y="13"/>
                    </a:cubicBezTo>
                    <a:cubicBezTo>
                      <a:pt x="144" y="15"/>
                      <a:pt x="137" y="17"/>
                      <a:pt x="131" y="17"/>
                    </a:cubicBezTo>
                    <a:cubicBezTo>
                      <a:pt x="128" y="17"/>
                      <a:pt x="125" y="16"/>
                      <a:pt x="123" y="15"/>
                    </a:cubicBezTo>
                    <a:cubicBezTo>
                      <a:pt x="120" y="13"/>
                      <a:pt x="117" y="15"/>
                      <a:pt x="114" y="16"/>
                    </a:cubicBezTo>
                    <a:cubicBezTo>
                      <a:pt x="112" y="18"/>
                      <a:pt x="109" y="19"/>
                      <a:pt x="107" y="19"/>
                    </a:cubicBezTo>
                    <a:cubicBezTo>
                      <a:pt x="107" y="19"/>
                      <a:pt x="107" y="19"/>
                      <a:pt x="107" y="19"/>
                    </a:cubicBezTo>
                    <a:cubicBezTo>
                      <a:pt x="105" y="19"/>
                      <a:pt x="103" y="20"/>
                      <a:pt x="101" y="21"/>
                    </a:cubicBezTo>
                    <a:cubicBezTo>
                      <a:pt x="99" y="22"/>
                      <a:pt x="96" y="23"/>
                      <a:pt x="93" y="23"/>
                    </a:cubicBezTo>
                    <a:cubicBezTo>
                      <a:pt x="93" y="23"/>
                      <a:pt x="93" y="23"/>
                      <a:pt x="93" y="23"/>
                    </a:cubicBezTo>
                    <a:cubicBezTo>
                      <a:pt x="88" y="23"/>
                      <a:pt x="81" y="26"/>
                      <a:pt x="80" y="28"/>
                    </a:cubicBezTo>
                    <a:cubicBezTo>
                      <a:pt x="80" y="30"/>
                      <a:pt x="77" y="31"/>
                      <a:pt x="75" y="31"/>
                    </a:cubicBezTo>
                    <a:cubicBezTo>
                      <a:pt x="74" y="32"/>
                      <a:pt x="72" y="32"/>
                      <a:pt x="72" y="33"/>
                    </a:cubicBezTo>
                    <a:cubicBezTo>
                      <a:pt x="72" y="36"/>
                      <a:pt x="67" y="39"/>
                      <a:pt x="63" y="39"/>
                    </a:cubicBezTo>
                    <a:cubicBezTo>
                      <a:pt x="62" y="39"/>
                      <a:pt x="60" y="39"/>
                      <a:pt x="59" y="37"/>
                    </a:cubicBezTo>
                    <a:cubicBezTo>
                      <a:pt x="58" y="37"/>
                      <a:pt x="58" y="37"/>
                      <a:pt x="57" y="38"/>
                    </a:cubicBezTo>
                    <a:cubicBezTo>
                      <a:pt x="57" y="39"/>
                      <a:pt x="57" y="41"/>
                      <a:pt x="59" y="42"/>
                    </a:cubicBezTo>
                    <a:cubicBezTo>
                      <a:pt x="60" y="43"/>
                      <a:pt x="61" y="45"/>
                      <a:pt x="60" y="46"/>
                    </a:cubicBezTo>
                    <a:cubicBezTo>
                      <a:pt x="60" y="48"/>
                      <a:pt x="57" y="49"/>
                      <a:pt x="55" y="50"/>
                    </a:cubicBezTo>
                    <a:cubicBezTo>
                      <a:pt x="54" y="50"/>
                      <a:pt x="54" y="51"/>
                      <a:pt x="53" y="51"/>
                    </a:cubicBezTo>
                    <a:cubicBezTo>
                      <a:pt x="54" y="51"/>
                      <a:pt x="54" y="52"/>
                      <a:pt x="54" y="52"/>
                    </a:cubicBezTo>
                    <a:cubicBezTo>
                      <a:pt x="53" y="54"/>
                      <a:pt x="52" y="55"/>
                      <a:pt x="51" y="56"/>
                    </a:cubicBezTo>
                    <a:cubicBezTo>
                      <a:pt x="50" y="56"/>
                      <a:pt x="50" y="57"/>
                      <a:pt x="49" y="57"/>
                    </a:cubicBezTo>
                    <a:cubicBezTo>
                      <a:pt x="50" y="58"/>
                      <a:pt x="50" y="60"/>
                      <a:pt x="50" y="61"/>
                    </a:cubicBezTo>
                    <a:cubicBezTo>
                      <a:pt x="48" y="63"/>
                      <a:pt x="44" y="64"/>
                      <a:pt x="39" y="65"/>
                    </a:cubicBezTo>
                    <a:cubicBezTo>
                      <a:pt x="38" y="65"/>
                      <a:pt x="38" y="65"/>
                      <a:pt x="38" y="65"/>
                    </a:cubicBezTo>
                    <a:cubicBezTo>
                      <a:pt x="36" y="66"/>
                      <a:pt x="35" y="67"/>
                      <a:pt x="35" y="68"/>
                    </a:cubicBezTo>
                    <a:cubicBezTo>
                      <a:pt x="35" y="69"/>
                      <a:pt x="36" y="69"/>
                      <a:pt x="37" y="69"/>
                    </a:cubicBezTo>
                    <a:cubicBezTo>
                      <a:pt x="39" y="69"/>
                      <a:pt x="40" y="69"/>
                      <a:pt x="41" y="71"/>
                    </a:cubicBezTo>
                    <a:cubicBezTo>
                      <a:pt x="41" y="73"/>
                      <a:pt x="40" y="74"/>
                      <a:pt x="39" y="74"/>
                    </a:cubicBezTo>
                    <a:cubicBezTo>
                      <a:pt x="37" y="75"/>
                      <a:pt x="36" y="76"/>
                      <a:pt x="36" y="77"/>
                    </a:cubicBezTo>
                    <a:cubicBezTo>
                      <a:pt x="36" y="79"/>
                      <a:pt x="35" y="80"/>
                      <a:pt x="35" y="81"/>
                    </a:cubicBezTo>
                    <a:cubicBezTo>
                      <a:pt x="33" y="82"/>
                      <a:pt x="31" y="83"/>
                      <a:pt x="28" y="83"/>
                    </a:cubicBezTo>
                    <a:cubicBezTo>
                      <a:pt x="27" y="83"/>
                      <a:pt x="26" y="83"/>
                      <a:pt x="26" y="83"/>
                    </a:cubicBezTo>
                    <a:cubicBezTo>
                      <a:pt x="26" y="85"/>
                      <a:pt x="25" y="86"/>
                      <a:pt x="24" y="88"/>
                    </a:cubicBezTo>
                    <a:cubicBezTo>
                      <a:pt x="23" y="89"/>
                      <a:pt x="21" y="90"/>
                      <a:pt x="17" y="90"/>
                    </a:cubicBezTo>
                    <a:cubicBezTo>
                      <a:pt x="19" y="92"/>
                      <a:pt x="21" y="93"/>
                      <a:pt x="21" y="96"/>
                    </a:cubicBezTo>
                    <a:cubicBezTo>
                      <a:pt x="22" y="99"/>
                      <a:pt x="19" y="100"/>
                      <a:pt x="17" y="100"/>
                    </a:cubicBezTo>
                    <a:cubicBezTo>
                      <a:pt x="15" y="101"/>
                      <a:pt x="15" y="101"/>
                      <a:pt x="15" y="103"/>
                    </a:cubicBezTo>
                    <a:cubicBezTo>
                      <a:pt x="14" y="107"/>
                      <a:pt x="10" y="107"/>
                      <a:pt x="7" y="108"/>
                    </a:cubicBezTo>
                    <a:cubicBezTo>
                      <a:pt x="3" y="108"/>
                      <a:pt x="1" y="108"/>
                      <a:pt x="1" y="110"/>
                    </a:cubicBezTo>
                    <a:cubicBezTo>
                      <a:pt x="0" y="112"/>
                      <a:pt x="0" y="113"/>
                      <a:pt x="1" y="113"/>
                    </a:cubicBezTo>
                    <a:cubicBezTo>
                      <a:pt x="2" y="114"/>
                      <a:pt x="5" y="114"/>
                      <a:pt x="8" y="1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5" name="Freeform 1150"/>
              <p:cNvSpPr>
                <a:spLocks/>
              </p:cNvSpPr>
              <p:nvPr/>
            </p:nvSpPr>
            <p:spPr bwMode="auto">
              <a:xfrm>
                <a:off x="4670" y="2328"/>
                <a:ext cx="106" cy="89"/>
              </a:xfrm>
              <a:custGeom>
                <a:avLst/>
                <a:gdLst>
                  <a:gd name="T0" fmla="*/ 74 w 111"/>
                  <a:gd name="T1" fmla="*/ 14 h 93"/>
                  <a:gd name="T2" fmla="*/ 70 w 111"/>
                  <a:gd name="T3" fmla="*/ 18 h 93"/>
                  <a:gd name="T4" fmla="*/ 64 w 111"/>
                  <a:gd name="T5" fmla="*/ 23 h 93"/>
                  <a:gd name="T6" fmla="*/ 58 w 111"/>
                  <a:gd name="T7" fmla="*/ 27 h 93"/>
                  <a:gd name="T8" fmla="*/ 46 w 111"/>
                  <a:gd name="T9" fmla="*/ 34 h 93"/>
                  <a:gd name="T10" fmla="*/ 45 w 111"/>
                  <a:gd name="T11" fmla="*/ 35 h 93"/>
                  <a:gd name="T12" fmla="*/ 35 w 111"/>
                  <a:gd name="T13" fmla="*/ 16 h 93"/>
                  <a:gd name="T14" fmla="*/ 32 w 111"/>
                  <a:gd name="T15" fmla="*/ 6 h 93"/>
                  <a:gd name="T16" fmla="*/ 15 w 111"/>
                  <a:gd name="T17" fmla="*/ 0 h 93"/>
                  <a:gd name="T18" fmla="*/ 10 w 111"/>
                  <a:gd name="T19" fmla="*/ 2 h 93"/>
                  <a:gd name="T20" fmla="*/ 3 w 111"/>
                  <a:gd name="T21" fmla="*/ 7 h 93"/>
                  <a:gd name="T22" fmla="*/ 0 w 111"/>
                  <a:gd name="T23" fmla="*/ 9 h 93"/>
                  <a:gd name="T24" fmla="*/ 0 w 111"/>
                  <a:gd name="T25" fmla="*/ 10 h 93"/>
                  <a:gd name="T26" fmla="*/ 2 w 111"/>
                  <a:gd name="T27" fmla="*/ 10 h 93"/>
                  <a:gd name="T28" fmla="*/ 4 w 111"/>
                  <a:gd name="T29" fmla="*/ 10 h 93"/>
                  <a:gd name="T30" fmla="*/ 11 w 111"/>
                  <a:gd name="T31" fmla="*/ 16 h 93"/>
                  <a:gd name="T32" fmla="*/ 13 w 111"/>
                  <a:gd name="T33" fmla="*/ 18 h 93"/>
                  <a:gd name="T34" fmla="*/ 17 w 111"/>
                  <a:gd name="T35" fmla="*/ 20 h 93"/>
                  <a:gd name="T36" fmla="*/ 25 w 111"/>
                  <a:gd name="T37" fmla="*/ 19 h 93"/>
                  <a:gd name="T38" fmla="*/ 29 w 111"/>
                  <a:gd name="T39" fmla="*/ 18 h 93"/>
                  <a:gd name="T40" fmla="*/ 29 w 111"/>
                  <a:gd name="T41" fmla="*/ 18 h 93"/>
                  <a:gd name="T42" fmla="*/ 34 w 111"/>
                  <a:gd name="T43" fmla="*/ 22 h 93"/>
                  <a:gd name="T44" fmla="*/ 27 w 111"/>
                  <a:gd name="T45" fmla="*/ 25 h 93"/>
                  <a:gd name="T46" fmla="*/ 23 w 111"/>
                  <a:gd name="T47" fmla="*/ 26 h 93"/>
                  <a:gd name="T48" fmla="*/ 18 w 111"/>
                  <a:gd name="T49" fmla="*/ 27 h 93"/>
                  <a:gd name="T50" fmla="*/ 14 w 111"/>
                  <a:gd name="T51" fmla="*/ 27 h 93"/>
                  <a:gd name="T52" fmla="*/ 20 w 111"/>
                  <a:gd name="T53" fmla="*/ 37 h 93"/>
                  <a:gd name="T54" fmla="*/ 22 w 111"/>
                  <a:gd name="T55" fmla="*/ 39 h 93"/>
                  <a:gd name="T56" fmla="*/ 24 w 111"/>
                  <a:gd name="T57" fmla="*/ 37 h 93"/>
                  <a:gd name="T58" fmla="*/ 27 w 111"/>
                  <a:gd name="T59" fmla="*/ 33 h 93"/>
                  <a:gd name="T60" fmla="*/ 31 w 111"/>
                  <a:gd name="T61" fmla="*/ 35 h 93"/>
                  <a:gd name="T62" fmla="*/ 38 w 111"/>
                  <a:gd name="T63" fmla="*/ 38 h 93"/>
                  <a:gd name="T64" fmla="*/ 44 w 111"/>
                  <a:gd name="T65" fmla="*/ 42 h 93"/>
                  <a:gd name="T66" fmla="*/ 48 w 111"/>
                  <a:gd name="T67" fmla="*/ 44 h 93"/>
                  <a:gd name="T68" fmla="*/ 81 w 111"/>
                  <a:gd name="T69" fmla="*/ 55 h 93"/>
                  <a:gd name="T70" fmla="*/ 86 w 111"/>
                  <a:gd name="T71" fmla="*/ 64 h 93"/>
                  <a:gd name="T72" fmla="*/ 87 w 111"/>
                  <a:gd name="T73" fmla="*/ 68 h 93"/>
                  <a:gd name="T74" fmla="*/ 91 w 111"/>
                  <a:gd name="T75" fmla="*/ 79 h 93"/>
                  <a:gd name="T76" fmla="*/ 85 w 111"/>
                  <a:gd name="T77" fmla="*/ 82 h 93"/>
                  <a:gd name="T78" fmla="*/ 77 w 111"/>
                  <a:gd name="T79" fmla="*/ 86 h 93"/>
                  <a:gd name="T80" fmla="*/ 76 w 111"/>
                  <a:gd name="T81" fmla="*/ 87 h 93"/>
                  <a:gd name="T82" fmla="*/ 79 w 111"/>
                  <a:gd name="T83" fmla="*/ 88 h 93"/>
                  <a:gd name="T84" fmla="*/ 93 w 111"/>
                  <a:gd name="T85" fmla="*/ 86 h 93"/>
                  <a:gd name="T86" fmla="*/ 101 w 111"/>
                  <a:gd name="T87" fmla="*/ 85 h 93"/>
                  <a:gd name="T88" fmla="*/ 108 w 111"/>
                  <a:gd name="T89" fmla="*/ 90 h 93"/>
                  <a:gd name="T90" fmla="*/ 111 w 111"/>
                  <a:gd name="T91" fmla="*/ 93 h 93"/>
                  <a:gd name="T92" fmla="*/ 111 w 111"/>
                  <a:gd name="T93" fmla="*/ 27 h 93"/>
                  <a:gd name="T94" fmla="*/ 94 w 111"/>
                  <a:gd name="T95" fmla="*/ 21 h 93"/>
                  <a:gd name="T96" fmla="*/ 74 w 111"/>
                  <a:gd name="T9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3">
                    <a:moveTo>
                      <a:pt x="74" y="14"/>
                    </a:moveTo>
                    <a:cubicBezTo>
                      <a:pt x="73" y="14"/>
                      <a:pt x="72" y="15"/>
                      <a:pt x="70" y="18"/>
                    </a:cubicBezTo>
                    <a:cubicBezTo>
                      <a:pt x="69" y="20"/>
                      <a:pt x="67" y="23"/>
                      <a:pt x="64" y="23"/>
                    </a:cubicBezTo>
                    <a:cubicBezTo>
                      <a:pt x="63" y="23"/>
                      <a:pt x="60" y="25"/>
                      <a:pt x="58" y="27"/>
                    </a:cubicBezTo>
                    <a:cubicBezTo>
                      <a:pt x="55" y="30"/>
                      <a:pt x="51" y="33"/>
                      <a:pt x="46" y="34"/>
                    </a:cubicBezTo>
                    <a:cubicBezTo>
                      <a:pt x="46" y="35"/>
                      <a:pt x="45" y="35"/>
                      <a:pt x="45" y="35"/>
                    </a:cubicBezTo>
                    <a:cubicBezTo>
                      <a:pt x="39" y="35"/>
                      <a:pt x="37" y="25"/>
                      <a:pt x="35" y="16"/>
                    </a:cubicBezTo>
                    <a:cubicBezTo>
                      <a:pt x="34" y="12"/>
                      <a:pt x="33" y="7"/>
                      <a:pt x="32" y="6"/>
                    </a:cubicBezTo>
                    <a:cubicBezTo>
                      <a:pt x="30" y="3"/>
                      <a:pt x="22" y="0"/>
                      <a:pt x="15" y="0"/>
                    </a:cubicBezTo>
                    <a:cubicBezTo>
                      <a:pt x="12" y="0"/>
                      <a:pt x="10" y="1"/>
                      <a:pt x="10" y="2"/>
                    </a:cubicBezTo>
                    <a:cubicBezTo>
                      <a:pt x="9" y="6"/>
                      <a:pt x="5" y="7"/>
                      <a:pt x="3" y="7"/>
                    </a:cubicBezTo>
                    <a:cubicBezTo>
                      <a:pt x="1" y="8"/>
                      <a:pt x="1" y="8"/>
                      <a:pt x="0" y="9"/>
                    </a:cubicBezTo>
                    <a:cubicBezTo>
                      <a:pt x="0" y="9"/>
                      <a:pt x="0" y="10"/>
                      <a:pt x="0" y="10"/>
                    </a:cubicBezTo>
                    <a:cubicBezTo>
                      <a:pt x="1" y="10"/>
                      <a:pt x="1" y="10"/>
                      <a:pt x="2" y="10"/>
                    </a:cubicBezTo>
                    <a:cubicBezTo>
                      <a:pt x="3" y="10"/>
                      <a:pt x="3" y="10"/>
                      <a:pt x="4" y="10"/>
                    </a:cubicBezTo>
                    <a:cubicBezTo>
                      <a:pt x="9" y="10"/>
                      <a:pt x="10" y="13"/>
                      <a:pt x="11" y="16"/>
                    </a:cubicBezTo>
                    <a:cubicBezTo>
                      <a:pt x="12" y="17"/>
                      <a:pt x="12" y="17"/>
                      <a:pt x="13" y="18"/>
                    </a:cubicBezTo>
                    <a:cubicBezTo>
                      <a:pt x="13" y="19"/>
                      <a:pt x="13" y="20"/>
                      <a:pt x="17" y="20"/>
                    </a:cubicBezTo>
                    <a:cubicBezTo>
                      <a:pt x="20" y="20"/>
                      <a:pt x="23" y="19"/>
                      <a:pt x="25" y="19"/>
                    </a:cubicBezTo>
                    <a:cubicBezTo>
                      <a:pt x="27" y="18"/>
                      <a:pt x="28" y="18"/>
                      <a:pt x="29" y="18"/>
                    </a:cubicBezTo>
                    <a:cubicBezTo>
                      <a:pt x="29" y="18"/>
                      <a:pt x="29" y="18"/>
                      <a:pt x="29" y="18"/>
                    </a:cubicBezTo>
                    <a:cubicBezTo>
                      <a:pt x="32" y="18"/>
                      <a:pt x="34" y="20"/>
                      <a:pt x="34" y="22"/>
                    </a:cubicBezTo>
                    <a:cubicBezTo>
                      <a:pt x="34" y="25"/>
                      <a:pt x="31" y="27"/>
                      <a:pt x="27" y="25"/>
                    </a:cubicBezTo>
                    <a:cubicBezTo>
                      <a:pt x="25" y="25"/>
                      <a:pt x="24" y="25"/>
                      <a:pt x="23" y="26"/>
                    </a:cubicBezTo>
                    <a:cubicBezTo>
                      <a:pt x="22" y="27"/>
                      <a:pt x="20" y="28"/>
                      <a:pt x="18" y="27"/>
                    </a:cubicBezTo>
                    <a:cubicBezTo>
                      <a:pt x="17" y="27"/>
                      <a:pt x="15" y="27"/>
                      <a:pt x="14" y="27"/>
                    </a:cubicBezTo>
                    <a:cubicBezTo>
                      <a:pt x="17" y="29"/>
                      <a:pt x="20" y="32"/>
                      <a:pt x="20" y="37"/>
                    </a:cubicBezTo>
                    <a:cubicBezTo>
                      <a:pt x="20" y="37"/>
                      <a:pt x="20" y="39"/>
                      <a:pt x="22" y="39"/>
                    </a:cubicBezTo>
                    <a:cubicBezTo>
                      <a:pt x="23" y="39"/>
                      <a:pt x="24" y="38"/>
                      <a:pt x="24" y="37"/>
                    </a:cubicBezTo>
                    <a:cubicBezTo>
                      <a:pt x="24" y="33"/>
                      <a:pt x="26" y="33"/>
                      <a:pt x="27" y="33"/>
                    </a:cubicBezTo>
                    <a:cubicBezTo>
                      <a:pt x="28" y="33"/>
                      <a:pt x="29" y="34"/>
                      <a:pt x="31" y="35"/>
                    </a:cubicBezTo>
                    <a:cubicBezTo>
                      <a:pt x="33" y="36"/>
                      <a:pt x="35" y="38"/>
                      <a:pt x="38" y="38"/>
                    </a:cubicBezTo>
                    <a:cubicBezTo>
                      <a:pt x="42" y="39"/>
                      <a:pt x="44" y="41"/>
                      <a:pt x="44" y="42"/>
                    </a:cubicBezTo>
                    <a:cubicBezTo>
                      <a:pt x="45" y="43"/>
                      <a:pt x="45" y="43"/>
                      <a:pt x="48" y="44"/>
                    </a:cubicBezTo>
                    <a:cubicBezTo>
                      <a:pt x="56" y="44"/>
                      <a:pt x="73" y="50"/>
                      <a:pt x="81" y="55"/>
                    </a:cubicBezTo>
                    <a:cubicBezTo>
                      <a:pt x="85" y="58"/>
                      <a:pt x="85" y="61"/>
                      <a:pt x="86" y="64"/>
                    </a:cubicBezTo>
                    <a:cubicBezTo>
                      <a:pt x="86" y="65"/>
                      <a:pt x="86" y="67"/>
                      <a:pt x="87" y="68"/>
                    </a:cubicBezTo>
                    <a:cubicBezTo>
                      <a:pt x="91" y="72"/>
                      <a:pt x="92" y="76"/>
                      <a:pt x="91" y="79"/>
                    </a:cubicBezTo>
                    <a:cubicBezTo>
                      <a:pt x="90" y="80"/>
                      <a:pt x="89" y="82"/>
                      <a:pt x="85" y="82"/>
                    </a:cubicBezTo>
                    <a:cubicBezTo>
                      <a:pt x="82" y="82"/>
                      <a:pt x="78" y="84"/>
                      <a:pt x="77" y="86"/>
                    </a:cubicBezTo>
                    <a:cubicBezTo>
                      <a:pt x="77" y="87"/>
                      <a:pt x="76" y="87"/>
                      <a:pt x="76" y="87"/>
                    </a:cubicBezTo>
                    <a:cubicBezTo>
                      <a:pt x="77" y="87"/>
                      <a:pt x="77" y="88"/>
                      <a:pt x="79" y="88"/>
                    </a:cubicBezTo>
                    <a:cubicBezTo>
                      <a:pt x="83" y="88"/>
                      <a:pt x="88" y="87"/>
                      <a:pt x="93" y="86"/>
                    </a:cubicBezTo>
                    <a:cubicBezTo>
                      <a:pt x="96" y="86"/>
                      <a:pt x="99" y="85"/>
                      <a:pt x="101" y="85"/>
                    </a:cubicBezTo>
                    <a:cubicBezTo>
                      <a:pt x="103" y="85"/>
                      <a:pt x="105" y="87"/>
                      <a:pt x="108" y="90"/>
                    </a:cubicBezTo>
                    <a:cubicBezTo>
                      <a:pt x="109" y="91"/>
                      <a:pt x="110" y="92"/>
                      <a:pt x="111" y="93"/>
                    </a:cubicBezTo>
                    <a:cubicBezTo>
                      <a:pt x="111" y="27"/>
                      <a:pt x="111" y="27"/>
                      <a:pt x="111" y="27"/>
                    </a:cubicBezTo>
                    <a:cubicBezTo>
                      <a:pt x="105" y="25"/>
                      <a:pt x="100" y="23"/>
                      <a:pt x="94" y="21"/>
                    </a:cubicBezTo>
                    <a:cubicBezTo>
                      <a:pt x="86" y="17"/>
                      <a:pt x="77" y="14"/>
                      <a:pt x="74"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6" name="Freeform 1151"/>
              <p:cNvSpPr>
                <a:spLocks/>
              </p:cNvSpPr>
              <p:nvPr/>
            </p:nvSpPr>
            <p:spPr bwMode="auto">
              <a:xfrm>
                <a:off x="4639" y="2355"/>
                <a:ext cx="26" cy="9"/>
              </a:xfrm>
              <a:custGeom>
                <a:avLst/>
                <a:gdLst>
                  <a:gd name="T0" fmla="*/ 0 w 28"/>
                  <a:gd name="T1" fmla="*/ 3 h 9"/>
                  <a:gd name="T2" fmla="*/ 5 w 28"/>
                  <a:gd name="T3" fmla="*/ 4 h 9"/>
                  <a:gd name="T4" fmla="*/ 9 w 28"/>
                  <a:gd name="T5" fmla="*/ 4 h 9"/>
                  <a:gd name="T6" fmla="*/ 14 w 28"/>
                  <a:gd name="T7" fmla="*/ 4 h 9"/>
                  <a:gd name="T8" fmla="*/ 24 w 28"/>
                  <a:gd name="T9" fmla="*/ 7 h 9"/>
                  <a:gd name="T10" fmla="*/ 28 w 28"/>
                  <a:gd name="T11" fmla="*/ 9 h 9"/>
                  <a:gd name="T12" fmla="*/ 27 w 28"/>
                  <a:gd name="T13" fmla="*/ 7 h 9"/>
                  <a:gd name="T14" fmla="*/ 20 w 28"/>
                  <a:gd name="T15" fmla="*/ 1 h 9"/>
                  <a:gd name="T16" fmla="*/ 12 w 28"/>
                  <a:gd name="T17" fmla="*/ 0 h 9"/>
                  <a:gd name="T18" fmla="*/ 0 w 28"/>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9">
                    <a:moveTo>
                      <a:pt x="0" y="3"/>
                    </a:moveTo>
                    <a:cubicBezTo>
                      <a:pt x="0" y="3"/>
                      <a:pt x="1" y="4"/>
                      <a:pt x="5" y="4"/>
                    </a:cubicBezTo>
                    <a:cubicBezTo>
                      <a:pt x="6" y="4"/>
                      <a:pt x="7" y="4"/>
                      <a:pt x="9" y="4"/>
                    </a:cubicBezTo>
                    <a:cubicBezTo>
                      <a:pt x="10" y="4"/>
                      <a:pt x="12" y="4"/>
                      <a:pt x="14" y="4"/>
                    </a:cubicBezTo>
                    <a:cubicBezTo>
                      <a:pt x="18" y="4"/>
                      <a:pt x="22" y="5"/>
                      <a:pt x="24" y="7"/>
                    </a:cubicBezTo>
                    <a:cubicBezTo>
                      <a:pt x="26" y="8"/>
                      <a:pt x="27" y="8"/>
                      <a:pt x="28" y="9"/>
                    </a:cubicBezTo>
                    <a:cubicBezTo>
                      <a:pt x="28" y="8"/>
                      <a:pt x="27" y="8"/>
                      <a:pt x="27" y="7"/>
                    </a:cubicBezTo>
                    <a:cubicBezTo>
                      <a:pt x="27" y="6"/>
                      <a:pt x="25" y="3"/>
                      <a:pt x="20" y="1"/>
                    </a:cubicBezTo>
                    <a:cubicBezTo>
                      <a:pt x="18" y="0"/>
                      <a:pt x="15" y="0"/>
                      <a:pt x="12" y="0"/>
                    </a:cubicBezTo>
                    <a:cubicBezTo>
                      <a:pt x="5" y="0"/>
                      <a:pt x="1" y="2"/>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7" name="Freeform 1152"/>
              <p:cNvSpPr>
                <a:spLocks/>
              </p:cNvSpPr>
              <p:nvPr/>
            </p:nvSpPr>
            <p:spPr bwMode="auto">
              <a:xfrm>
                <a:off x="4285" y="2263"/>
                <a:ext cx="120" cy="121"/>
              </a:xfrm>
              <a:custGeom>
                <a:avLst/>
                <a:gdLst>
                  <a:gd name="T0" fmla="*/ 116 w 125"/>
                  <a:gd name="T1" fmla="*/ 112 h 126"/>
                  <a:gd name="T2" fmla="*/ 117 w 125"/>
                  <a:gd name="T3" fmla="*/ 103 h 126"/>
                  <a:gd name="T4" fmla="*/ 118 w 125"/>
                  <a:gd name="T5" fmla="*/ 100 h 126"/>
                  <a:gd name="T6" fmla="*/ 124 w 125"/>
                  <a:gd name="T7" fmla="*/ 95 h 126"/>
                  <a:gd name="T8" fmla="*/ 124 w 125"/>
                  <a:gd name="T9" fmla="*/ 92 h 126"/>
                  <a:gd name="T10" fmla="*/ 121 w 125"/>
                  <a:gd name="T11" fmla="*/ 88 h 126"/>
                  <a:gd name="T12" fmla="*/ 115 w 125"/>
                  <a:gd name="T13" fmla="*/ 83 h 126"/>
                  <a:gd name="T14" fmla="*/ 113 w 125"/>
                  <a:gd name="T15" fmla="*/ 84 h 126"/>
                  <a:gd name="T16" fmla="*/ 114 w 125"/>
                  <a:gd name="T17" fmla="*/ 84 h 126"/>
                  <a:gd name="T18" fmla="*/ 120 w 125"/>
                  <a:gd name="T19" fmla="*/ 88 h 126"/>
                  <a:gd name="T20" fmla="*/ 120 w 125"/>
                  <a:gd name="T21" fmla="*/ 92 h 126"/>
                  <a:gd name="T22" fmla="*/ 118 w 125"/>
                  <a:gd name="T23" fmla="*/ 94 h 126"/>
                  <a:gd name="T24" fmla="*/ 115 w 125"/>
                  <a:gd name="T25" fmla="*/ 93 h 126"/>
                  <a:gd name="T26" fmla="*/ 112 w 125"/>
                  <a:gd name="T27" fmla="*/ 92 h 126"/>
                  <a:gd name="T28" fmla="*/ 111 w 125"/>
                  <a:gd name="T29" fmla="*/ 92 h 126"/>
                  <a:gd name="T30" fmla="*/ 106 w 125"/>
                  <a:gd name="T31" fmla="*/ 88 h 126"/>
                  <a:gd name="T32" fmla="*/ 104 w 125"/>
                  <a:gd name="T33" fmla="*/ 86 h 126"/>
                  <a:gd name="T34" fmla="*/ 98 w 125"/>
                  <a:gd name="T35" fmla="*/ 79 h 126"/>
                  <a:gd name="T36" fmla="*/ 94 w 125"/>
                  <a:gd name="T37" fmla="*/ 76 h 126"/>
                  <a:gd name="T38" fmla="*/ 88 w 125"/>
                  <a:gd name="T39" fmla="*/ 72 h 126"/>
                  <a:gd name="T40" fmla="*/ 91 w 125"/>
                  <a:gd name="T41" fmla="*/ 64 h 126"/>
                  <a:gd name="T42" fmla="*/ 89 w 125"/>
                  <a:gd name="T43" fmla="*/ 62 h 126"/>
                  <a:gd name="T44" fmla="*/ 84 w 125"/>
                  <a:gd name="T45" fmla="*/ 55 h 126"/>
                  <a:gd name="T46" fmla="*/ 83 w 125"/>
                  <a:gd name="T47" fmla="*/ 54 h 126"/>
                  <a:gd name="T48" fmla="*/ 78 w 125"/>
                  <a:gd name="T49" fmla="*/ 50 h 126"/>
                  <a:gd name="T50" fmla="*/ 78 w 125"/>
                  <a:gd name="T51" fmla="*/ 50 h 126"/>
                  <a:gd name="T52" fmla="*/ 78 w 125"/>
                  <a:gd name="T53" fmla="*/ 49 h 126"/>
                  <a:gd name="T54" fmla="*/ 73 w 125"/>
                  <a:gd name="T55" fmla="*/ 46 h 126"/>
                  <a:gd name="T56" fmla="*/ 71 w 125"/>
                  <a:gd name="T57" fmla="*/ 45 h 126"/>
                  <a:gd name="T58" fmla="*/ 70 w 125"/>
                  <a:gd name="T59" fmla="*/ 45 h 126"/>
                  <a:gd name="T60" fmla="*/ 66 w 125"/>
                  <a:gd name="T61" fmla="*/ 43 h 126"/>
                  <a:gd name="T62" fmla="*/ 60 w 125"/>
                  <a:gd name="T63" fmla="*/ 39 h 126"/>
                  <a:gd name="T64" fmla="*/ 48 w 125"/>
                  <a:gd name="T65" fmla="*/ 29 h 126"/>
                  <a:gd name="T66" fmla="*/ 40 w 125"/>
                  <a:gd name="T67" fmla="*/ 22 h 126"/>
                  <a:gd name="T68" fmla="*/ 29 w 125"/>
                  <a:gd name="T69" fmla="*/ 12 h 126"/>
                  <a:gd name="T70" fmla="*/ 16 w 125"/>
                  <a:gd name="T71" fmla="*/ 5 h 126"/>
                  <a:gd name="T72" fmla="*/ 14 w 125"/>
                  <a:gd name="T73" fmla="*/ 5 h 126"/>
                  <a:gd name="T74" fmla="*/ 14 w 125"/>
                  <a:gd name="T75" fmla="*/ 5 h 126"/>
                  <a:gd name="T76" fmla="*/ 3 w 125"/>
                  <a:gd name="T77" fmla="*/ 1 h 126"/>
                  <a:gd name="T78" fmla="*/ 1 w 125"/>
                  <a:gd name="T79" fmla="*/ 0 h 126"/>
                  <a:gd name="T80" fmla="*/ 16 w 125"/>
                  <a:gd name="T81" fmla="*/ 19 h 126"/>
                  <a:gd name="T82" fmla="*/ 23 w 125"/>
                  <a:gd name="T83" fmla="*/ 27 h 126"/>
                  <a:gd name="T84" fmla="*/ 30 w 125"/>
                  <a:gd name="T85" fmla="*/ 35 h 126"/>
                  <a:gd name="T86" fmla="*/ 39 w 125"/>
                  <a:gd name="T87" fmla="*/ 49 h 126"/>
                  <a:gd name="T88" fmla="*/ 43 w 125"/>
                  <a:gd name="T89" fmla="*/ 57 h 126"/>
                  <a:gd name="T90" fmla="*/ 62 w 125"/>
                  <a:gd name="T91" fmla="*/ 85 h 126"/>
                  <a:gd name="T92" fmla="*/ 70 w 125"/>
                  <a:gd name="T93" fmla="*/ 96 h 126"/>
                  <a:gd name="T94" fmla="*/ 78 w 125"/>
                  <a:gd name="T95" fmla="*/ 104 h 126"/>
                  <a:gd name="T96" fmla="*/ 92 w 125"/>
                  <a:gd name="T97" fmla="*/ 116 h 126"/>
                  <a:gd name="T98" fmla="*/ 98 w 125"/>
                  <a:gd name="T99" fmla="*/ 121 h 126"/>
                  <a:gd name="T100" fmla="*/ 100 w 125"/>
                  <a:gd name="T101" fmla="*/ 124 h 126"/>
                  <a:gd name="T102" fmla="*/ 101 w 125"/>
                  <a:gd name="T103" fmla="*/ 126 h 126"/>
                  <a:gd name="T104" fmla="*/ 105 w 125"/>
                  <a:gd name="T105" fmla="*/ 125 h 126"/>
                  <a:gd name="T106" fmla="*/ 111 w 125"/>
                  <a:gd name="T107" fmla="*/ 126 h 126"/>
                  <a:gd name="T108" fmla="*/ 114 w 125"/>
                  <a:gd name="T109" fmla="*/ 126 h 126"/>
                  <a:gd name="T110" fmla="*/ 116 w 125"/>
                  <a:gd name="T111"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26">
                    <a:moveTo>
                      <a:pt x="116" y="112"/>
                    </a:moveTo>
                    <a:cubicBezTo>
                      <a:pt x="116" y="109"/>
                      <a:pt x="117" y="105"/>
                      <a:pt x="117" y="103"/>
                    </a:cubicBezTo>
                    <a:cubicBezTo>
                      <a:pt x="117" y="102"/>
                      <a:pt x="118" y="101"/>
                      <a:pt x="118" y="100"/>
                    </a:cubicBezTo>
                    <a:cubicBezTo>
                      <a:pt x="118" y="96"/>
                      <a:pt x="120" y="94"/>
                      <a:pt x="124" y="95"/>
                    </a:cubicBezTo>
                    <a:cubicBezTo>
                      <a:pt x="125" y="94"/>
                      <a:pt x="124" y="93"/>
                      <a:pt x="124" y="92"/>
                    </a:cubicBezTo>
                    <a:cubicBezTo>
                      <a:pt x="123" y="92"/>
                      <a:pt x="122" y="90"/>
                      <a:pt x="121" y="88"/>
                    </a:cubicBezTo>
                    <a:cubicBezTo>
                      <a:pt x="119" y="85"/>
                      <a:pt x="118" y="83"/>
                      <a:pt x="115" y="83"/>
                    </a:cubicBezTo>
                    <a:cubicBezTo>
                      <a:pt x="114" y="83"/>
                      <a:pt x="113" y="84"/>
                      <a:pt x="113" y="84"/>
                    </a:cubicBezTo>
                    <a:cubicBezTo>
                      <a:pt x="113" y="84"/>
                      <a:pt x="114" y="84"/>
                      <a:pt x="114" y="84"/>
                    </a:cubicBezTo>
                    <a:cubicBezTo>
                      <a:pt x="117" y="84"/>
                      <a:pt x="119" y="86"/>
                      <a:pt x="120" y="88"/>
                    </a:cubicBezTo>
                    <a:cubicBezTo>
                      <a:pt x="121" y="89"/>
                      <a:pt x="121" y="91"/>
                      <a:pt x="120" y="92"/>
                    </a:cubicBezTo>
                    <a:cubicBezTo>
                      <a:pt x="120" y="94"/>
                      <a:pt x="118" y="94"/>
                      <a:pt x="118" y="94"/>
                    </a:cubicBezTo>
                    <a:cubicBezTo>
                      <a:pt x="117" y="94"/>
                      <a:pt x="116" y="94"/>
                      <a:pt x="115" y="93"/>
                    </a:cubicBezTo>
                    <a:cubicBezTo>
                      <a:pt x="114" y="92"/>
                      <a:pt x="113" y="92"/>
                      <a:pt x="112" y="92"/>
                    </a:cubicBezTo>
                    <a:cubicBezTo>
                      <a:pt x="111" y="92"/>
                      <a:pt x="111" y="92"/>
                      <a:pt x="111" y="92"/>
                    </a:cubicBezTo>
                    <a:cubicBezTo>
                      <a:pt x="108" y="92"/>
                      <a:pt x="107" y="89"/>
                      <a:pt x="106" y="88"/>
                    </a:cubicBezTo>
                    <a:cubicBezTo>
                      <a:pt x="106" y="86"/>
                      <a:pt x="106" y="86"/>
                      <a:pt x="104" y="86"/>
                    </a:cubicBezTo>
                    <a:cubicBezTo>
                      <a:pt x="100" y="85"/>
                      <a:pt x="99" y="82"/>
                      <a:pt x="98" y="79"/>
                    </a:cubicBezTo>
                    <a:cubicBezTo>
                      <a:pt x="97" y="77"/>
                      <a:pt x="96" y="76"/>
                      <a:pt x="94" y="76"/>
                    </a:cubicBezTo>
                    <a:cubicBezTo>
                      <a:pt x="90" y="76"/>
                      <a:pt x="88" y="73"/>
                      <a:pt x="88" y="72"/>
                    </a:cubicBezTo>
                    <a:cubicBezTo>
                      <a:pt x="87" y="70"/>
                      <a:pt x="88" y="66"/>
                      <a:pt x="91" y="64"/>
                    </a:cubicBezTo>
                    <a:cubicBezTo>
                      <a:pt x="91" y="63"/>
                      <a:pt x="89" y="62"/>
                      <a:pt x="89" y="62"/>
                    </a:cubicBezTo>
                    <a:cubicBezTo>
                      <a:pt x="87" y="60"/>
                      <a:pt x="84" y="58"/>
                      <a:pt x="84" y="55"/>
                    </a:cubicBezTo>
                    <a:cubicBezTo>
                      <a:pt x="84" y="55"/>
                      <a:pt x="83" y="55"/>
                      <a:pt x="83" y="54"/>
                    </a:cubicBezTo>
                    <a:cubicBezTo>
                      <a:pt x="81" y="54"/>
                      <a:pt x="78" y="53"/>
                      <a:pt x="78" y="50"/>
                    </a:cubicBezTo>
                    <a:cubicBezTo>
                      <a:pt x="78" y="50"/>
                      <a:pt x="78" y="50"/>
                      <a:pt x="78" y="50"/>
                    </a:cubicBezTo>
                    <a:cubicBezTo>
                      <a:pt x="78" y="50"/>
                      <a:pt x="78" y="50"/>
                      <a:pt x="78" y="49"/>
                    </a:cubicBezTo>
                    <a:cubicBezTo>
                      <a:pt x="77" y="49"/>
                      <a:pt x="75" y="48"/>
                      <a:pt x="73" y="46"/>
                    </a:cubicBezTo>
                    <a:cubicBezTo>
                      <a:pt x="72" y="45"/>
                      <a:pt x="72" y="45"/>
                      <a:pt x="71" y="45"/>
                    </a:cubicBezTo>
                    <a:cubicBezTo>
                      <a:pt x="70" y="45"/>
                      <a:pt x="70" y="45"/>
                      <a:pt x="70" y="45"/>
                    </a:cubicBezTo>
                    <a:cubicBezTo>
                      <a:pt x="69" y="45"/>
                      <a:pt x="67" y="44"/>
                      <a:pt x="66" y="43"/>
                    </a:cubicBezTo>
                    <a:cubicBezTo>
                      <a:pt x="64" y="40"/>
                      <a:pt x="61" y="39"/>
                      <a:pt x="60" y="39"/>
                    </a:cubicBezTo>
                    <a:cubicBezTo>
                      <a:pt x="56" y="41"/>
                      <a:pt x="50" y="35"/>
                      <a:pt x="48" y="29"/>
                    </a:cubicBezTo>
                    <a:cubicBezTo>
                      <a:pt x="47" y="27"/>
                      <a:pt x="43" y="24"/>
                      <a:pt x="40" y="22"/>
                    </a:cubicBezTo>
                    <a:cubicBezTo>
                      <a:pt x="35" y="19"/>
                      <a:pt x="30" y="15"/>
                      <a:pt x="29" y="12"/>
                    </a:cubicBezTo>
                    <a:cubicBezTo>
                      <a:pt x="27" y="9"/>
                      <a:pt x="25" y="5"/>
                      <a:pt x="16" y="5"/>
                    </a:cubicBezTo>
                    <a:cubicBezTo>
                      <a:pt x="15" y="5"/>
                      <a:pt x="15" y="5"/>
                      <a:pt x="14" y="5"/>
                    </a:cubicBezTo>
                    <a:cubicBezTo>
                      <a:pt x="14" y="5"/>
                      <a:pt x="14" y="5"/>
                      <a:pt x="14" y="5"/>
                    </a:cubicBezTo>
                    <a:cubicBezTo>
                      <a:pt x="9" y="5"/>
                      <a:pt x="5" y="3"/>
                      <a:pt x="3" y="1"/>
                    </a:cubicBezTo>
                    <a:cubicBezTo>
                      <a:pt x="2" y="1"/>
                      <a:pt x="2" y="0"/>
                      <a:pt x="1" y="0"/>
                    </a:cubicBezTo>
                    <a:cubicBezTo>
                      <a:pt x="0" y="4"/>
                      <a:pt x="10" y="15"/>
                      <a:pt x="16" y="19"/>
                    </a:cubicBezTo>
                    <a:cubicBezTo>
                      <a:pt x="19" y="21"/>
                      <a:pt x="21" y="24"/>
                      <a:pt x="23" y="27"/>
                    </a:cubicBezTo>
                    <a:cubicBezTo>
                      <a:pt x="25" y="31"/>
                      <a:pt x="27" y="34"/>
                      <a:pt x="30" y="35"/>
                    </a:cubicBezTo>
                    <a:cubicBezTo>
                      <a:pt x="35" y="35"/>
                      <a:pt x="37" y="42"/>
                      <a:pt x="39" y="49"/>
                    </a:cubicBezTo>
                    <a:cubicBezTo>
                      <a:pt x="40" y="51"/>
                      <a:pt x="42" y="57"/>
                      <a:pt x="43" y="57"/>
                    </a:cubicBezTo>
                    <a:cubicBezTo>
                      <a:pt x="49" y="59"/>
                      <a:pt x="60" y="76"/>
                      <a:pt x="62" y="85"/>
                    </a:cubicBezTo>
                    <a:cubicBezTo>
                      <a:pt x="63" y="89"/>
                      <a:pt x="67" y="93"/>
                      <a:pt x="70" y="96"/>
                    </a:cubicBezTo>
                    <a:cubicBezTo>
                      <a:pt x="73" y="98"/>
                      <a:pt x="76" y="101"/>
                      <a:pt x="78" y="104"/>
                    </a:cubicBezTo>
                    <a:cubicBezTo>
                      <a:pt x="80" y="107"/>
                      <a:pt x="87" y="112"/>
                      <a:pt x="92" y="116"/>
                    </a:cubicBezTo>
                    <a:cubicBezTo>
                      <a:pt x="95" y="118"/>
                      <a:pt x="97" y="120"/>
                      <a:pt x="98" y="121"/>
                    </a:cubicBezTo>
                    <a:cubicBezTo>
                      <a:pt x="99" y="122"/>
                      <a:pt x="99" y="123"/>
                      <a:pt x="100" y="124"/>
                    </a:cubicBezTo>
                    <a:cubicBezTo>
                      <a:pt x="100" y="125"/>
                      <a:pt x="101" y="125"/>
                      <a:pt x="101" y="126"/>
                    </a:cubicBezTo>
                    <a:cubicBezTo>
                      <a:pt x="102" y="125"/>
                      <a:pt x="103" y="125"/>
                      <a:pt x="105" y="125"/>
                    </a:cubicBezTo>
                    <a:cubicBezTo>
                      <a:pt x="107" y="125"/>
                      <a:pt x="109" y="125"/>
                      <a:pt x="111" y="126"/>
                    </a:cubicBezTo>
                    <a:cubicBezTo>
                      <a:pt x="112" y="126"/>
                      <a:pt x="113" y="126"/>
                      <a:pt x="114" y="126"/>
                    </a:cubicBezTo>
                    <a:cubicBezTo>
                      <a:pt x="115" y="125"/>
                      <a:pt x="116" y="117"/>
                      <a:pt x="116" y="1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8" name="Freeform 1153"/>
              <p:cNvSpPr>
                <a:spLocks/>
              </p:cNvSpPr>
              <p:nvPr/>
            </p:nvSpPr>
            <p:spPr bwMode="auto">
              <a:xfrm>
                <a:off x="4509" y="2413"/>
                <a:ext cx="27" cy="8"/>
              </a:xfrm>
              <a:custGeom>
                <a:avLst/>
                <a:gdLst>
                  <a:gd name="T0" fmla="*/ 3 w 29"/>
                  <a:gd name="T1" fmla="*/ 2 h 8"/>
                  <a:gd name="T2" fmla="*/ 2 w 29"/>
                  <a:gd name="T3" fmla="*/ 1 h 8"/>
                  <a:gd name="T4" fmla="*/ 0 w 29"/>
                  <a:gd name="T5" fmla="*/ 3 h 8"/>
                  <a:gd name="T6" fmla="*/ 0 w 29"/>
                  <a:gd name="T7" fmla="*/ 5 h 8"/>
                  <a:gd name="T8" fmla="*/ 9 w 29"/>
                  <a:gd name="T9" fmla="*/ 8 h 8"/>
                  <a:gd name="T10" fmla="*/ 9 w 29"/>
                  <a:gd name="T11" fmla="*/ 8 h 8"/>
                  <a:gd name="T12" fmla="*/ 14 w 29"/>
                  <a:gd name="T13" fmla="*/ 7 h 8"/>
                  <a:gd name="T14" fmla="*/ 25 w 29"/>
                  <a:gd name="T15" fmla="*/ 4 h 8"/>
                  <a:gd name="T16" fmla="*/ 29 w 29"/>
                  <a:gd name="T17" fmla="*/ 3 h 8"/>
                  <a:gd name="T18" fmla="*/ 18 w 29"/>
                  <a:gd name="T19" fmla="*/ 0 h 8"/>
                  <a:gd name="T20" fmla="*/ 16 w 29"/>
                  <a:gd name="T21" fmla="*/ 0 h 8"/>
                  <a:gd name="T22" fmla="*/ 9 w 29"/>
                  <a:gd name="T23" fmla="*/ 3 h 8"/>
                  <a:gd name="T24" fmla="*/ 3 w 29"/>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3" y="2"/>
                    </a:moveTo>
                    <a:cubicBezTo>
                      <a:pt x="3" y="1"/>
                      <a:pt x="2" y="1"/>
                      <a:pt x="2" y="1"/>
                    </a:cubicBezTo>
                    <a:cubicBezTo>
                      <a:pt x="2" y="1"/>
                      <a:pt x="1" y="2"/>
                      <a:pt x="0" y="3"/>
                    </a:cubicBezTo>
                    <a:cubicBezTo>
                      <a:pt x="0" y="3"/>
                      <a:pt x="0" y="4"/>
                      <a:pt x="0" y="5"/>
                    </a:cubicBezTo>
                    <a:cubicBezTo>
                      <a:pt x="1" y="5"/>
                      <a:pt x="4" y="8"/>
                      <a:pt x="9" y="8"/>
                    </a:cubicBezTo>
                    <a:cubicBezTo>
                      <a:pt x="9" y="8"/>
                      <a:pt x="9" y="8"/>
                      <a:pt x="9" y="8"/>
                    </a:cubicBezTo>
                    <a:cubicBezTo>
                      <a:pt x="11" y="8"/>
                      <a:pt x="12" y="8"/>
                      <a:pt x="14" y="7"/>
                    </a:cubicBezTo>
                    <a:cubicBezTo>
                      <a:pt x="19" y="5"/>
                      <a:pt x="22" y="5"/>
                      <a:pt x="25" y="4"/>
                    </a:cubicBezTo>
                    <a:cubicBezTo>
                      <a:pt x="28" y="4"/>
                      <a:pt x="29" y="4"/>
                      <a:pt x="29" y="3"/>
                    </a:cubicBezTo>
                    <a:cubicBezTo>
                      <a:pt x="29" y="2"/>
                      <a:pt x="22" y="0"/>
                      <a:pt x="18" y="0"/>
                    </a:cubicBezTo>
                    <a:cubicBezTo>
                      <a:pt x="17" y="0"/>
                      <a:pt x="16" y="0"/>
                      <a:pt x="16" y="0"/>
                    </a:cubicBezTo>
                    <a:cubicBezTo>
                      <a:pt x="15" y="2"/>
                      <a:pt x="12" y="3"/>
                      <a:pt x="9" y="3"/>
                    </a:cubicBezTo>
                    <a:cubicBezTo>
                      <a:pt x="7" y="3"/>
                      <a:pt x="5" y="3"/>
                      <a:pt x="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9" name="Freeform 1154"/>
              <p:cNvSpPr>
                <a:spLocks/>
              </p:cNvSpPr>
              <p:nvPr/>
            </p:nvSpPr>
            <p:spPr bwMode="auto">
              <a:xfrm>
                <a:off x="4631" y="2304"/>
                <a:ext cx="13" cy="22"/>
              </a:xfrm>
              <a:custGeom>
                <a:avLst/>
                <a:gdLst>
                  <a:gd name="T0" fmla="*/ 13 w 14"/>
                  <a:gd name="T1" fmla="*/ 8 h 23"/>
                  <a:gd name="T2" fmla="*/ 13 w 14"/>
                  <a:gd name="T3" fmla="*/ 8 h 23"/>
                  <a:gd name="T4" fmla="*/ 12 w 14"/>
                  <a:gd name="T5" fmla="*/ 8 h 23"/>
                  <a:gd name="T6" fmla="*/ 11 w 14"/>
                  <a:gd name="T7" fmla="*/ 8 h 23"/>
                  <a:gd name="T8" fmla="*/ 7 w 14"/>
                  <a:gd name="T9" fmla="*/ 7 h 23"/>
                  <a:gd name="T10" fmla="*/ 6 w 14"/>
                  <a:gd name="T11" fmla="*/ 5 h 23"/>
                  <a:gd name="T12" fmla="*/ 4 w 14"/>
                  <a:gd name="T13" fmla="*/ 0 h 23"/>
                  <a:gd name="T14" fmla="*/ 2 w 14"/>
                  <a:gd name="T15" fmla="*/ 2 h 23"/>
                  <a:gd name="T16" fmla="*/ 2 w 14"/>
                  <a:gd name="T17" fmla="*/ 17 h 23"/>
                  <a:gd name="T18" fmla="*/ 6 w 14"/>
                  <a:gd name="T19" fmla="*/ 23 h 23"/>
                  <a:gd name="T20" fmla="*/ 5 w 14"/>
                  <a:gd name="T21" fmla="*/ 22 h 23"/>
                  <a:gd name="T22" fmla="*/ 6 w 14"/>
                  <a:gd name="T23" fmla="*/ 16 h 23"/>
                  <a:gd name="T24" fmla="*/ 11 w 14"/>
                  <a:gd name="T25" fmla="*/ 14 h 23"/>
                  <a:gd name="T26" fmla="*/ 14 w 14"/>
                  <a:gd name="T27" fmla="*/ 14 h 23"/>
                  <a:gd name="T28" fmla="*/ 13 w 14"/>
                  <a:gd name="T29" fmla="*/ 12 h 23"/>
                  <a:gd name="T30" fmla="*/ 13 w 14"/>
                  <a:gd name="T31"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3" y="8"/>
                    </a:moveTo>
                    <a:cubicBezTo>
                      <a:pt x="13" y="8"/>
                      <a:pt x="13" y="8"/>
                      <a:pt x="13" y="8"/>
                    </a:cubicBezTo>
                    <a:cubicBezTo>
                      <a:pt x="13" y="8"/>
                      <a:pt x="12" y="8"/>
                      <a:pt x="12" y="8"/>
                    </a:cubicBezTo>
                    <a:cubicBezTo>
                      <a:pt x="12" y="8"/>
                      <a:pt x="11" y="8"/>
                      <a:pt x="11" y="8"/>
                    </a:cubicBezTo>
                    <a:cubicBezTo>
                      <a:pt x="10" y="8"/>
                      <a:pt x="9" y="8"/>
                      <a:pt x="7" y="7"/>
                    </a:cubicBezTo>
                    <a:cubicBezTo>
                      <a:pt x="7" y="7"/>
                      <a:pt x="6" y="6"/>
                      <a:pt x="6" y="5"/>
                    </a:cubicBezTo>
                    <a:cubicBezTo>
                      <a:pt x="6" y="3"/>
                      <a:pt x="5" y="0"/>
                      <a:pt x="4" y="0"/>
                    </a:cubicBezTo>
                    <a:cubicBezTo>
                      <a:pt x="4" y="0"/>
                      <a:pt x="3" y="0"/>
                      <a:pt x="2" y="2"/>
                    </a:cubicBezTo>
                    <a:cubicBezTo>
                      <a:pt x="0" y="5"/>
                      <a:pt x="0" y="12"/>
                      <a:pt x="2" y="17"/>
                    </a:cubicBezTo>
                    <a:cubicBezTo>
                      <a:pt x="3" y="20"/>
                      <a:pt x="5" y="22"/>
                      <a:pt x="6" y="23"/>
                    </a:cubicBezTo>
                    <a:cubicBezTo>
                      <a:pt x="6" y="22"/>
                      <a:pt x="5" y="22"/>
                      <a:pt x="5" y="22"/>
                    </a:cubicBezTo>
                    <a:cubicBezTo>
                      <a:pt x="5" y="20"/>
                      <a:pt x="5" y="17"/>
                      <a:pt x="6" y="16"/>
                    </a:cubicBezTo>
                    <a:cubicBezTo>
                      <a:pt x="7" y="15"/>
                      <a:pt x="9" y="14"/>
                      <a:pt x="11" y="14"/>
                    </a:cubicBezTo>
                    <a:cubicBezTo>
                      <a:pt x="13" y="14"/>
                      <a:pt x="14" y="14"/>
                      <a:pt x="14" y="14"/>
                    </a:cubicBezTo>
                    <a:cubicBezTo>
                      <a:pt x="14" y="14"/>
                      <a:pt x="13" y="13"/>
                      <a:pt x="13" y="12"/>
                    </a:cubicBezTo>
                    <a:cubicBezTo>
                      <a:pt x="13" y="11"/>
                      <a:pt x="13" y="9"/>
                      <a:pt x="1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0" name="Freeform 1155"/>
              <p:cNvSpPr>
                <a:spLocks/>
              </p:cNvSpPr>
              <p:nvPr/>
            </p:nvSpPr>
            <p:spPr bwMode="auto">
              <a:xfrm>
                <a:off x="4536" y="2329"/>
                <a:ext cx="47" cy="55"/>
              </a:xfrm>
              <a:custGeom>
                <a:avLst/>
                <a:gdLst>
                  <a:gd name="T0" fmla="*/ 10 w 49"/>
                  <a:gd name="T1" fmla="*/ 3 h 57"/>
                  <a:gd name="T2" fmla="*/ 8 w 49"/>
                  <a:gd name="T3" fmla="*/ 9 h 57"/>
                  <a:gd name="T4" fmla="*/ 2 w 49"/>
                  <a:gd name="T5" fmla="*/ 24 h 57"/>
                  <a:gd name="T6" fmla="*/ 0 w 49"/>
                  <a:gd name="T7" fmla="*/ 30 h 57"/>
                  <a:gd name="T8" fmla="*/ 8 w 49"/>
                  <a:gd name="T9" fmla="*/ 32 h 57"/>
                  <a:gd name="T10" fmla="*/ 12 w 49"/>
                  <a:gd name="T11" fmla="*/ 34 h 57"/>
                  <a:gd name="T12" fmla="*/ 13 w 49"/>
                  <a:gd name="T13" fmla="*/ 46 h 57"/>
                  <a:gd name="T14" fmla="*/ 12 w 49"/>
                  <a:gd name="T15" fmla="*/ 57 h 57"/>
                  <a:gd name="T16" fmla="*/ 17 w 49"/>
                  <a:gd name="T17" fmla="*/ 51 h 57"/>
                  <a:gd name="T18" fmla="*/ 17 w 49"/>
                  <a:gd name="T19" fmla="*/ 49 h 57"/>
                  <a:gd name="T20" fmla="*/ 15 w 49"/>
                  <a:gd name="T21" fmla="*/ 27 h 57"/>
                  <a:gd name="T22" fmla="*/ 19 w 49"/>
                  <a:gd name="T23" fmla="*/ 24 h 57"/>
                  <a:gd name="T24" fmla="*/ 26 w 49"/>
                  <a:gd name="T25" fmla="*/ 27 h 57"/>
                  <a:gd name="T26" fmla="*/ 26 w 49"/>
                  <a:gd name="T27" fmla="*/ 33 h 57"/>
                  <a:gd name="T28" fmla="*/ 27 w 49"/>
                  <a:gd name="T29" fmla="*/ 36 h 57"/>
                  <a:gd name="T30" fmla="*/ 31 w 49"/>
                  <a:gd name="T31" fmla="*/ 43 h 57"/>
                  <a:gd name="T32" fmla="*/ 32 w 49"/>
                  <a:gd name="T33" fmla="*/ 45 h 57"/>
                  <a:gd name="T34" fmla="*/ 32 w 49"/>
                  <a:gd name="T35" fmla="*/ 45 h 57"/>
                  <a:gd name="T36" fmla="*/ 36 w 49"/>
                  <a:gd name="T37" fmla="*/ 44 h 57"/>
                  <a:gd name="T38" fmla="*/ 39 w 49"/>
                  <a:gd name="T39" fmla="*/ 43 h 57"/>
                  <a:gd name="T40" fmla="*/ 41 w 49"/>
                  <a:gd name="T41" fmla="*/ 41 h 57"/>
                  <a:gd name="T42" fmla="*/ 39 w 49"/>
                  <a:gd name="T43" fmla="*/ 37 h 57"/>
                  <a:gd name="T44" fmla="*/ 38 w 49"/>
                  <a:gd name="T45" fmla="*/ 29 h 57"/>
                  <a:gd name="T46" fmla="*/ 37 w 49"/>
                  <a:gd name="T47" fmla="*/ 25 h 57"/>
                  <a:gd name="T48" fmla="*/ 30 w 49"/>
                  <a:gd name="T49" fmla="*/ 15 h 57"/>
                  <a:gd name="T50" fmla="*/ 34 w 49"/>
                  <a:gd name="T51" fmla="*/ 12 h 57"/>
                  <a:gd name="T52" fmla="*/ 49 w 49"/>
                  <a:gd name="T53" fmla="*/ 2 h 57"/>
                  <a:gd name="T54" fmla="*/ 47 w 49"/>
                  <a:gd name="T55" fmla="*/ 2 h 57"/>
                  <a:gd name="T56" fmla="*/ 30 w 49"/>
                  <a:gd name="T57" fmla="*/ 8 h 57"/>
                  <a:gd name="T58" fmla="*/ 25 w 49"/>
                  <a:gd name="T59" fmla="*/ 12 h 57"/>
                  <a:gd name="T60" fmla="*/ 16 w 49"/>
                  <a:gd name="T61" fmla="*/ 7 h 57"/>
                  <a:gd name="T62" fmla="*/ 12 w 49"/>
                  <a:gd name="T63" fmla="*/ 0 h 57"/>
                  <a:gd name="T64" fmla="*/ 10 w 49"/>
                  <a:gd name="T6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7">
                    <a:moveTo>
                      <a:pt x="10" y="3"/>
                    </a:moveTo>
                    <a:cubicBezTo>
                      <a:pt x="10" y="3"/>
                      <a:pt x="9" y="6"/>
                      <a:pt x="8" y="9"/>
                    </a:cubicBezTo>
                    <a:cubicBezTo>
                      <a:pt x="7" y="13"/>
                      <a:pt x="5" y="18"/>
                      <a:pt x="2" y="24"/>
                    </a:cubicBezTo>
                    <a:cubicBezTo>
                      <a:pt x="0" y="26"/>
                      <a:pt x="0" y="28"/>
                      <a:pt x="0" y="30"/>
                    </a:cubicBezTo>
                    <a:cubicBezTo>
                      <a:pt x="1" y="31"/>
                      <a:pt x="4" y="32"/>
                      <a:pt x="8" y="32"/>
                    </a:cubicBezTo>
                    <a:cubicBezTo>
                      <a:pt x="9" y="32"/>
                      <a:pt x="11" y="33"/>
                      <a:pt x="12" y="34"/>
                    </a:cubicBezTo>
                    <a:cubicBezTo>
                      <a:pt x="14" y="37"/>
                      <a:pt x="13" y="43"/>
                      <a:pt x="13" y="46"/>
                    </a:cubicBezTo>
                    <a:cubicBezTo>
                      <a:pt x="11" y="53"/>
                      <a:pt x="11" y="56"/>
                      <a:pt x="12" y="57"/>
                    </a:cubicBezTo>
                    <a:cubicBezTo>
                      <a:pt x="14" y="56"/>
                      <a:pt x="17" y="53"/>
                      <a:pt x="17" y="51"/>
                    </a:cubicBezTo>
                    <a:cubicBezTo>
                      <a:pt x="17" y="50"/>
                      <a:pt x="17" y="50"/>
                      <a:pt x="17" y="49"/>
                    </a:cubicBezTo>
                    <a:cubicBezTo>
                      <a:pt x="12" y="46"/>
                      <a:pt x="13" y="30"/>
                      <a:pt x="15" y="27"/>
                    </a:cubicBezTo>
                    <a:cubicBezTo>
                      <a:pt x="15" y="25"/>
                      <a:pt x="17" y="24"/>
                      <a:pt x="19" y="24"/>
                    </a:cubicBezTo>
                    <a:cubicBezTo>
                      <a:pt x="22" y="24"/>
                      <a:pt x="24" y="25"/>
                      <a:pt x="26" y="27"/>
                    </a:cubicBezTo>
                    <a:cubicBezTo>
                      <a:pt x="27" y="29"/>
                      <a:pt x="27" y="31"/>
                      <a:pt x="26" y="33"/>
                    </a:cubicBezTo>
                    <a:cubicBezTo>
                      <a:pt x="25" y="34"/>
                      <a:pt x="25" y="34"/>
                      <a:pt x="27" y="36"/>
                    </a:cubicBezTo>
                    <a:cubicBezTo>
                      <a:pt x="29" y="37"/>
                      <a:pt x="31" y="39"/>
                      <a:pt x="31" y="43"/>
                    </a:cubicBezTo>
                    <a:cubicBezTo>
                      <a:pt x="31" y="45"/>
                      <a:pt x="32" y="45"/>
                      <a:pt x="32" y="45"/>
                    </a:cubicBezTo>
                    <a:cubicBezTo>
                      <a:pt x="32" y="45"/>
                      <a:pt x="32" y="45"/>
                      <a:pt x="32" y="45"/>
                    </a:cubicBezTo>
                    <a:cubicBezTo>
                      <a:pt x="33" y="45"/>
                      <a:pt x="35" y="44"/>
                      <a:pt x="36" y="44"/>
                    </a:cubicBezTo>
                    <a:cubicBezTo>
                      <a:pt x="37" y="43"/>
                      <a:pt x="38" y="43"/>
                      <a:pt x="39" y="43"/>
                    </a:cubicBezTo>
                    <a:cubicBezTo>
                      <a:pt x="41" y="42"/>
                      <a:pt x="41" y="42"/>
                      <a:pt x="41" y="41"/>
                    </a:cubicBezTo>
                    <a:cubicBezTo>
                      <a:pt x="41" y="41"/>
                      <a:pt x="42" y="40"/>
                      <a:pt x="39" y="37"/>
                    </a:cubicBezTo>
                    <a:cubicBezTo>
                      <a:pt x="37" y="35"/>
                      <a:pt x="37" y="31"/>
                      <a:pt x="38" y="29"/>
                    </a:cubicBezTo>
                    <a:cubicBezTo>
                      <a:pt x="38" y="26"/>
                      <a:pt x="38" y="26"/>
                      <a:pt x="37" y="25"/>
                    </a:cubicBezTo>
                    <a:cubicBezTo>
                      <a:pt x="33" y="22"/>
                      <a:pt x="30" y="18"/>
                      <a:pt x="30" y="15"/>
                    </a:cubicBezTo>
                    <a:cubicBezTo>
                      <a:pt x="30" y="14"/>
                      <a:pt x="31" y="12"/>
                      <a:pt x="34" y="12"/>
                    </a:cubicBezTo>
                    <a:cubicBezTo>
                      <a:pt x="38" y="11"/>
                      <a:pt x="48" y="5"/>
                      <a:pt x="49" y="2"/>
                    </a:cubicBezTo>
                    <a:cubicBezTo>
                      <a:pt x="49" y="2"/>
                      <a:pt x="48" y="2"/>
                      <a:pt x="47" y="2"/>
                    </a:cubicBezTo>
                    <a:cubicBezTo>
                      <a:pt x="41" y="2"/>
                      <a:pt x="31" y="6"/>
                      <a:pt x="30" y="8"/>
                    </a:cubicBezTo>
                    <a:cubicBezTo>
                      <a:pt x="30" y="11"/>
                      <a:pt x="28" y="12"/>
                      <a:pt x="25" y="12"/>
                    </a:cubicBezTo>
                    <a:cubicBezTo>
                      <a:pt x="22" y="12"/>
                      <a:pt x="18" y="10"/>
                      <a:pt x="16" y="7"/>
                    </a:cubicBezTo>
                    <a:cubicBezTo>
                      <a:pt x="14" y="5"/>
                      <a:pt x="13" y="3"/>
                      <a:pt x="12" y="0"/>
                    </a:cubicBezTo>
                    <a:cubicBezTo>
                      <a:pt x="12" y="1"/>
                      <a:pt x="11" y="2"/>
                      <a:pt x="1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1" name="Freeform 1156"/>
              <p:cNvSpPr>
                <a:spLocks/>
              </p:cNvSpPr>
              <p:nvPr/>
            </p:nvSpPr>
            <p:spPr bwMode="auto">
              <a:xfrm>
                <a:off x="4550" y="2308"/>
                <a:ext cx="51" cy="15"/>
              </a:xfrm>
              <a:custGeom>
                <a:avLst/>
                <a:gdLst>
                  <a:gd name="T0" fmla="*/ 26 w 54"/>
                  <a:gd name="T1" fmla="*/ 7 h 15"/>
                  <a:gd name="T2" fmla="*/ 39 w 54"/>
                  <a:gd name="T3" fmla="*/ 9 h 15"/>
                  <a:gd name="T4" fmla="*/ 54 w 54"/>
                  <a:gd name="T5" fmla="*/ 0 h 15"/>
                  <a:gd name="T6" fmla="*/ 49 w 54"/>
                  <a:gd name="T7" fmla="*/ 4 h 15"/>
                  <a:gd name="T8" fmla="*/ 46 w 54"/>
                  <a:gd name="T9" fmla="*/ 5 h 15"/>
                  <a:gd name="T10" fmla="*/ 39 w 54"/>
                  <a:gd name="T11" fmla="*/ 7 h 15"/>
                  <a:gd name="T12" fmla="*/ 16 w 54"/>
                  <a:gd name="T13" fmla="*/ 2 h 15"/>
                  <a:gd name="T14" fmla="*/ 14 w 54"/>
                  <a:gd name="T15" fmla="*/ 2 h 15"/>
                  <a:gd name="T16" fmla="*/ 10 w 54"/>
                  <a:gd name="T17" fmla="*/ 4 h 15"/>
                  <a:gd name="T18" fmla="*/ 4 w 54"/>
                  <a:gd name="T19" fmla="*/ 8 h 15"/>
                  <a:gd name="T20" fmla="*/ 0 w 54"/>
                  <a:gd name="T21" fmla="*/ 15 h 15"/>
                  <a:gd name="T22" fmla="*/ 26 w 54"/>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5">
                    <a:moveTo>
                      <a:pt x="26" y="7"/>
                    </a:moveTo>
                    <a:cubicBezTo>
                      <a:pt x="31" y="7"/>
                      <a:pt x="36" y="8"/>
                      <a:pt x="39" y="9"/>
                    </a:cubicBezTo>
                    <a:cubicBezTo>
                      <a:pt x="44" y="11"/>
                      <a:pt x="51" y="6"/>
                      <a:pt x="54" y="0"/>
                    </a:cubicBezTo>
                    <a:cubicBezTo>
                      <a:pt x="52" y="1"/>
                      <a:pt x="50" y="3"/>
                      <a:pt x="49" y="4"/>
                    </a:cubicBezTo>
                    <a:cubicBezTo>
                      <a:pt x="46" y="5"/>
                      <a:pt x="46" y="5"/>
                      <a:pt x="46" y="5"/>
                    </a:cubicBezTo>
                    <a:cubicBezTo>
                      <a:pt x="45" y="6"/>
                      <a:pt x="42" y="7"/>
                      <a:pt x="39" y="7"/>
                    </a:cubicBezTo>
                    <a:cubicBezTo>
                      <a:pt x="30" y="7"/>
                      <a:pt x="20" y="4"/>
                      <a:pt x="16" y="2"/>
                    </a:cubicBezTo>
                    <a:cubicBezTo>
                      <a:pt x="16" y="2"/>
                      <a:pt x="15" y="2"/>
                      <a:pt x="14" y="2"/>
                    </a:cubicBezTo>
                    <a:cubicBezTo>
                      <a:pt x="13" y="2"/>
                      <a:pt x="12" y="3"/>
                      <a:pt x="10" y="4"/>
                    </a:cubicBezTo>
                    <a:cubicBezTo>
                      <a:pt x="9" y="6"/>
                      <a:pt x="7" y="8"/>
                      <a:pt x="4" y="8"/>
                    </a:cubicBezTo>
                    <a:cubicBezTo>
                      <a:pt x="2" y="9"/>
                      <a:pt x="1" y="12"/>
                      <a:pt x="0" y="15"/>
                    </a:cubicBezTo>
                    <a:cubicBezTo>
                      <a:pt x="5" y="9"/>
                      <a:pt x="18" y="7"/>
                      <a:pt x="26"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2" name="Freeform 1157"/>
              <p:cNvSpPr>
                <a:spLocks/>
              </p:cNvSpPr>
              <p:nvPr/>
            </p:nvSpPr>
            <p:spPr bwMode="auto">
              <a:xfrm>
                <a:off x="4429" y="2278"/>
                <a:ext cx="106" cy="87"/>
              </a:xfrm>
              <a:custGeom>
                <a:avLst/>
                <a:gdLst>
                  <a:gd name="T0" fmla="*/ 1 w 111"/>
                  <a:gd name="T1" fmla="*/ 38 h 91"/>
                  <a:gd name="T2" fmla="*/ 7 w 111"/>
                  <a:gd name="T3" fmla="*/ 55 h 91"/>
                  <a:gd name="T4" fmla="*/ 17 w 111"/>
                  <a:gd name="T5" fmla="*/ 67 h 91"/>
                  <a:gd name="T6" fmla="*/ 25 w 111"/>
                  <a:gd name="T7" fmla="*/ 80 h 91"/>
                  <a:gd name="T8" fmla="*/ 36 w 111"/>
                  <a:gd name="T9" fmla="*/ 85 h 91"/>
                  <a:gd name="T10" fmla="*/ 43 w 111"/>
                  <a:gd name="T11" fmla="*/ 84 h 91"/>
                  <a:gd name="T12" fmla="*/ 66 w 111"/>
                  <a:gd name="T13" fmla="*/ 91 h 91"/>
                  <a:gd name="T14" fmla="*/ 67 w 111"/>
                  <a:gd name="T15" fmla="*/ 91 h 91"/>
                  <a:gd name="T16" fmla="*/ 80 w 111"/>
                  <a:gd name="T17" fmla="*/ 87 h 91"/>
                  <a:gd name="T18" fmla="*/ 88 w 111"/>
                  <a:gd name="T19" fmla="*/ 62 h 91"/>
                  <a:gd name="T20" fmla="*/ 106 w 111"/>
                  <a:gd name="T21" fmla="*/ 37 h 91"/>
                  <a:gd name="T22" fmla="*/ 104 w 111"/>
                  <a:gd name="T23" fmla="*/ 29 h 91"/>
                  <a:gd name="T24" fmla="*/ 100 w 111"/>
                  <a:gd name="T25" fmla="*/ 20 h 91"/>
                  <a:gd name="T26" fmla="*/ 97 w 111"/>
                  <a:gd name="T27" fmla="*/ 7 h 91"/>
                  <a:gd name="T28" fmla="*/ 96 w 111"/>
                  <a:gd name="T29" fmla="*/ 0 h 91"/>
                  <a:gd name="T30" fmla="*/ 95 w 111"/>
                  <a:gd name="T31" fmla="*/ 0 h 91"/>
                  <a:gd name="T32" fmla="*/ 93 w 111"/>
                  <a:gd name="T33" fmla="*/ 0 h 91"/>
                  <a:gd name="T34" fmla="*/ 80 w 111"/>
                  <a:gd name="T35" fmla="*/ 2 h 91"/>
                  <a:gd name="T36" fmla="*/ 76 w 111"/>
                  <a:gd name="T37" fmla="*/ 13 h 91"/>
                  <a:gd name="T38" fmla="*/ 73 w 111"/>
                  <a:gd name="T39" fmla="*/ 14 h 91"/>
                  <a:gd name="T40" fmla="*/ 69 w 111"/>
                  <a:gd name="T41" fmla="*/ 25 h 91"/>
                  <a:gd name="T42" fmla="*/ 64 w 111"/>
                  <a:gd name="T43" fmla="*/ 32 h 91"/>
                  <a:gd name="T44" fmla="*/ 58 w 111"/>
                  <a:gd name="T45" fmla="*/ 34 h 91"/>
                  <a:gd name="T46" fmla="*/ 47 w 111"/>
                  <a:gd name="T47" fmla="*/ 32 h 91"/>
                  <a:gd name="T48" fmla="*/ 36 w 111"/>
                  <a:gd name="T49" fmla="*/ 37 h 91"/>
                  <a:gd name="T50" fmla="*/ 28 w 111"/>
                  <a:gd name="T51" fmla="*/ 37 h 91"/>
                  <a:gd name="T52" fmla="*/ 22 w 111"/>
                  <a:gd name="T53" fmla="*/ 38 h 91"/>
                  <a:gd name="T54" fmla="*/ 14 w 111"/>
                  <a:gd name="T55" fmla="*/ 36 h 91"/>
                  <a:gd name="T56" fmla="*/ 11 w 111"/>
                  <a:gd name="T57" fmla="*/ 34 h 91"/>
                  <a:gd name="T58" fmla="*/ 10 w 111"/>
                  <a:gd name="T59" fmla="*/ 33 h 91"/>
                  <a:gd name="T60" fmla="*/ 10 w 111"/>
                  <a:gd name="T61" fmla="*/ 33 h 91"/>
                  <a:gd name="T62" fmla="*/ 9 w 111"/>
                  <a:gd name="T63" fmla="*/ 32 h 91"/>
                  <a:gd name="T64" fmla="*/ 8 w 111"/>
                  <a:gd name="T65" fmla="*/ 31 h 91"/>
                  <a:gd name="T66" fmla="*/ 8 w 111"/>
                  <a:gd name="T67" fmla="*/ 30 h 91"/>
                  <a:gd name="T68" fmla="*/ 7 w 111"/>
                  <a:gd name="T69" fmla="*/ 28 h 91"/>
                  <a:gd name="T70" fmla="*/ 7 w 111"/>
                  <a:gd name="T71" fmla="*/ 27 h 91"/>
                  <a:gd name="T72" fmla="*/ 1 w 111"/>
                  <a:gd name="T7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1">
                    <a:moveTo>
                      <a:pt x="1" y="34"/>
                    </a:moveTo>
                    <a:cubicBezTo>
                      <a:pt x="0" y="36"/>
                      <a:pt x="0" y="38"/>
                      <a:pt x="1" y="38"/>
                    </a:cubicBezTo>
                    <a:cubicBezTo>
                      <a:pt x="4" y="42"/>
                      <a:pt x="5" y="46"/>
                      <a:pt x="6" y="50"/>
                    </a:cubicBezTo>
                    <a:cubicBezTo>
                      <a:pt x="6" y="52"/>
                      <a:pt x="6" y="53"/>
                      <a:pt x="7" y="55"/>
                    </a:cubicBezTo>
                    <a:cubicBezTo>
                      <a:pt x="8" y="55"/>
                      <a:pt x="9" y="56"/>
                      <a:pt x="10" y="57"/>
                    </a:cubicBezTo>
                    <a:cubicBezTo>
                      <a:pt x="13" y="59"/>
                      <a:pt x="17" y="61"/>
                      <a:pt x="17" y="67"/>
                    </a:cubicBezTo>
                    <a:cubicBezTo>
                      <a:pt x="17" y="73"/>
                      <a:pt x="22" y="80"/>
                      <a:pt x="24" y="80"/>
                    </a:cubicBezTo>
                    <a:cubicBezTo>
                      <a:pt x="24" y="80"/>
                      <a:pt x="24" y="80"/>
                      <a:pt x="25" y="80"/>
                    </a:cubicBezTo>
                    <a:cubicBezTo>
                      <a:pt x="26" y="79"/>
                      <a:pt x="27" y="79"/>
                      <a:pt x="29" y="79"/>
                    </a:cubicBezTo>
                    <a:cubicBezTo>
                      <a:pt x="33" y="79"/>
                      <a:pt x="36" y="83"/>
                      <a:pt x="36" y="85"/>
                    </a:cubicBezTo>
                    <a:cubicBezTo>
                      <a:pt x="37" y="85"/>
                      <a:pt x="37" y="85"/>
                      <a:pt x="37" y="85"/>
                    </a:cubicBezTo>
                    <a:cubicBezTo>
                      <a:pt x="38" y="85"/>
                      <a:pt x="41" y="84"/>
                      <a:pt x="43" y="84"/>
                    </a:cubicBezTo>
                    <a:cubicBezTo>
                      <a:pt x="46" y="83"/>
                      <a:pt x="48" y="82"/>
                      <a:pt x="50" y="83"/>
                    </a:cubicBezTo>
                    <a:cubicBezTo>
                      <a:pt x="58" y="84"/>
                      <a:pt x="65" y="86"/>
                      <a:pt x="66" y="91"/>
                    </a:cubicBezTo>
                    <a:cubicBezTo>
                      <a:pt x="66" y="91"/>
                      <a:pt x="66" y="91"/>
                      <a:pt x="66" y="91"/>
                    </a:cubicBezTo>
                    <a:cubicBezTo>
                      <a:pt x="66" y="91"/>
                      <a:pt x="66" y="91"/>
                      <a:pt x="67" y="91"/>
                    </a:cubicBezTo>
                    <a:cubicBezTo>
                      <a:pt x="69" y="91"/>
                      <a:pt x="73" y="89"/>
                      <a:pt x="77" y="88"/>
                    </a:cubicBezTo>
                    <a:cubicBezTo>
                      <a:pt x="78" y="87"/>
                      <a:pt x="79" y="87"/>
                      <a:pt x="80" y="87"/>
                    </a:cubicBezTo>
                    <a:cubicBezTo>
                      <a:pt x="82" y="86"/>
                      <a:pt x="82" y="80"/>
                      <a:pt x="83" y="76"/>
                    </a:cubicBezTo>
                    <a:cubicBezTo>
                      <a:pt x="84" y="70"/>
                      <a:pt x="84" y="64"/>
                      <a:pt x="88" y="62"/>
                    </a:cubicBezTo>
                    <a:cubicBezTo>
                      <a:pt x="94" y="58"/>
                      <a:pt x="94" y="52"/>
                      <a:pt x="94" y="46"/>
                    </a:cubicBezTo>
                    <a:cubicBezTo>
                      <a:pt x="93" y="40"/>
                      <a:pt x="101" y="38"/>
                      <a:pt x="106" y="37"/>
                    </a:cubicBezTo>
                    <a:cubicBezTo>
                      <a:pt x="108" y="36"/>
                      <a:pt x="111" y="36"/>
                      <a:pt x="111" y="35"/>
                    </a:cubicBezTo>
                    <a:cubicBezTo>
                      <a:pt x="111" y="34"/>
                      <a:pt x="109" y="31"/>
                      <a:pt x="104" y="29"/>
                    </a:cubicBezTo>
                    <a:cubicBezTo>
                      <a:pt x="101" y="28"/>
                      <a:pt x="101" y="25"/>
                      <a:pt x="101" y="23"/>
                    </a:cubicBezTo>
                    <a:cubicBezTo>
                      <a:pt x="101" y="21"/>
                      <a:pt x="101" y="21"/>
                      <a:pt x="100" y="20"/>
                    </a:cubicBezTo>
                    <a:cubicBezTo>
                      <a:pt x="99" y="19"/>
                      <a:pt x="93" y="13"/>
                      <a:pt x="94" y="9"/>
                    </a:cubicBezTo>
                    <a:cubicBezTo>
                      <a:pt x="94" y="8"/>
                      <a:pt x="95" y="7"/>
                      <a:pt x="97" y="7"/>
                    </a:cubicBezTo>
                    <a:cubicBezTo>
                      <a:pt x="97" y="6"/>
                      <a:pt x="97" y="6"/>
                      <a:pt x="97" y="6"/>
                    </a:cubicBezTo>
                    <a:cubicBezTo>
                      <a:pt x="96" y="4"/>
                      <a:pt x="95" y="2"/>
                      <a:pt x="96" y="0"/>
                    </a:cubicBezTo>
                    <a:cubicBezTo>
                      <a:pt x="96" y="0"/>
                      <a:pt x="96" y="0"/>
                      <a:pt x="95" y="0"/>
                    </a:cubicBezTo>
                    <a:cubicBezTo>
                      <a:pt x="95" y="0"/>
                      <a:pt x="95" y="0"/>
                      <a:pt x="95" y="0"/>
                    </a:cubicBezTo>
                    <a:cubicBezTo>
                      <a:pt x="95" y="0"/>
                      <a:pt x="95" y="0"/>
                      <a:pt x="95" y="0"/>
                    </a:cubicBezTo>
                    <a:cubicBezTo>
                      <a:pt x="94" y="0"/>
                      <a:pt x="93" y="0"/>
                      <a:pt x="93" y="0"/>
                    </a:cubicBezTo>
                    <a:cubicBezTo>
                      <a:pt x="92" y="0"/>
                      <a:pt x="91" y="0"/>
                      <a:pt x="90" y="0"/>
                    </a:cubicBezTo>
                    <a:cubicBezTo>
                      <a:pt x="88" y="0"/>
                      <a:pt x="82" y="0"/>
                      <a:pt x="80" y="2"/>
                    </a:cubicBezTo>
                    <a:cubicBezTo>
                      <a:pt x="80" y="3"/>
                      <a:pt x="79" y="3"/>
                      <a:pt x="79" y="5"/>
                    </a:cubicBezTo>
                    <a:cubicBezTo>
                      <a:pt x="80" y="10"/>
                      <a:pt x="78" y="12"/>
                      <a:pt x="76" y="13"/>
                    </a:cubicBezTo>
                    <a:cubicBezTo>
                      <a:pt x="75" y="13"/>
                      <a:pt x="75" y="13"/>
                      <a:pt x="74" y="14"/>
                    </a:cubicBezTo>
                    <a:cubicBezTo>
                      <a:pt x="74" y="14"/>
                      <a:pt x="73" y="14"/>
                      <a:pt x="73" y="14"/>
                    </a:cubicBezTo>
                    <a:cubicBezTo>
                      <a:pt x="73" y="18"/>
                      <a:pt x="72" y="19"/>
                      <a:pt x="71" y="21"/>
                    </a:cubicBezTo>
                    <a:cubicBezTo>
                      <a:pt x="70" y="22"/>
                      <a:pt x="69" y="23"/>
                      <a:pt x="69" y="25"/>
                    </a:cubicBezTo>
                    <a:cubicBezTo>
                      <a:pt x="70" y="27"/>
                      <a:pt x="69" y="29"/>
                      <a:pt x="69" y="30"/>
                    </a:cubicBezTo>
                    <a:cubicBezTo>
                      <a:pt x="68" y="31"/>
                      <a:pt x="66" y="32"/>
                      <a:pt x="64" y="32"/>
                    </a:cubicBezTo>
                    <a:cubicBezTo>
                      <a:pt x="63" y="32"/>
                      <a:pt x="61" y="33"/>
                      <a:pt x="60" y="33"/>
                    </a:cubicBezTo>
                    <a:cubicBezTo>
                      <a:pt x="59" y="34"/>
                      <a:pt x="59" y="34"/>
                      <a:pt x="58" y="34"/>
                    </a:cubicBezTo>
                    <a:cubicBezTo>
                      <a:pt x="54" y="36"/>
                      <a:pt x="52" y="35"/>
                      <a:pt x="50" y="34"/>
                    </a:cubicBezTo>
                    <a:cubicBezTo>
                      <a:pt x="50" y="33"/>
                      <a:pt x="49" y="32"/>
                      <a:pt x="47" y="32"/>
                    </a:cubicBezTo>
                    <a:cubicBezTo>
                      <a:pt x="43" y="32"/>
                      <a:pt x="42" y="33"/>
                      <a:pt x="40" y="35"/>
                    </a:cubicBezTo>
                    <a:cubicBezTo>
                      <a:pt x="39" y="35"/>
                      <a:pt x="38" y="36"/>
                      <a:pt x="36" y="37"/>
                    </a:cubicBezTo>
                    <a:cubicBezTo>
                      <a:pt x="35" y="37"/>
                      <a:pt x="33" y="37"/>
                      <a:pt x="31" y="37"/>
                    </a:cubicBezTo>
                    <a:cubicBezTo>
                      <a:pt x="30" y="37"/>
                      <a:pt x="29" y="37"/>
                      <a:pt x="28" y="37"/>
                    </a:cubicBezTo>
                    <a:cubicBezTo>
                      <a:pt x="27" y="37"/>
                      <a:pt x="27" y="37"/>
                      <a:pt x="26" y="37"/>
                    </a:cubicBezTo>
                    <a:cubicBezTo>
                      <a:pt x="23" y="37"/>
                      <a:pt x="22" y="38"/>
                      <a:pt x="22" y="38"/>
                    </a:cubicBezTo>
                    <a:cubicBezTo>
                      <a:pt x="21" y="38"/>
                      <a:pt x="20" y="39"/>
                      <a:pt x="20" y="39"/>
                    </a:cubicBezTo>
                    <a:cubicBezTo>
                      <a:pt x="18" y="39"/>
                      <a:pt x="16" y="37"/>
                      <a:pt x="14" y="36"/>
                    </a:cubicBezTo>
                    <a:cubicBezTo>
                      <a:pt x="13" y="35"/>
                      <a:pt x="12" y="34"/>
                      <a:pt x="11" y="34"/>
                    </a:cubicBezTo>
                    <a:cubicBezTo>
                      <a:pt x="11" y="34"/>
                      <a:pt x="11" y="34"/>
                      <a:pt x="11" y="34"/>
                    </a:cubicBezTo>
                    <a:cubicBezTo>
                      <a:pt x="11" y="34"/>
                      <a:pt x="11" y="34"/>
                      <a:pt x="11" y="33"/>
                    </a:cubicBezTo>
                    <a:cubicBezTo>
                      <a:pt x="10" y="33"/>
                      <a:pt x="10" y="33"/>
                      <a:pt x="10" y="33"/>
                    </a:cubicBezTo>
                    <a:cubicBezTo>
                      <a:pt x="10" y="33"/>
                      <a:pt x="10" y="33"/>
                      <a:pt x="10" y="33"/>
                    </a:cubicBezTo>
                    <a:cubicBezTo>
                      <a:pt x="10" y="33"/>
                      <a:pt x="10" y="33"/>
                      <a:pt x="10" y="33"/>
                    </a:cubicBezTo>
                    <a:cubicBezTo>
                      <a:pt x="9" y="33"/>
                      <a:pt x="9" y="33"/>
                      <a:pt x="9" y="33"/>
                    </a:cubicBezTo>
                    <a:cubicBezTo>
                      <a:pt x="9" y="32"/>
                      <a:pt x="9" y="32"/>
                      <a:pt x="9" y="32"/>
                    </a:cubicBezTo>
                    <a:cubicBezTo>
                      <a:pt x="9" y="32"/>
                      <a:pt x="9" y="32"/>
                      <a:pt x="9" y="32"/>
                    </a:cubicBezTo>
                    <a:cubicBezTo>
                      <a:pt x="8" y="32"/>
                      <a:pt x="8" y="31"/>
                      <a:pt x="8" y="31"/>
                    </a:cubicBezTo>
                    <a:cubicBezTo>
                      <a:pt x="8" y="31"/>
                      <a:pt x="8" y="31"/>
                      <a:pt x="8" y="31"/>
                    </a:cubicBezTo>
                    <a:cubicBezTo>
                      <a:pt x="8" y="30"/>
                      <a:pt x="8" y="30"/>
                      <a:pt x="8" y="30"/>
                    </a:cubicBezTo>
                    <a:cubicBezTo>
                      <a:pt x="8" y="30"/>
                      <a:pt x="7" y="30"/>
                      <a:pt x="7" y="29"/>
                    </a:cubicBezTo>
                    <a:cubicBezTo>
                      <a:pt x="7" y="29"/>
                      <a:pt x="7" y="29"/>
                      <a:pt x="7" y="28"/>
                    </a:cubicBezTo>
                    <a:cubicBezTo>
                      <a:pt x="7" y="28"/>
                      <a:pt x="7" y="28"/>
                      <a:pt x="7" y="28"/>
                    </a:cubicBezTo>
                    <a:cubicBezTo>
                      <a:pt x="7" y="27"/>
                      <a:pt x="7" y="27"/>
                      <a:pt x="7" y="27"/>
                    </a:cubicBezTo>
                    <a:cubicBezTo>
                      <a:pt x="7" y="27"/>
                      <a:pt x="6" y="26"/>
                      <a:pt x="6" y="26"/>
                    </a:cubicBezTo>
                    <a:cubicBezTo>
                      <a:pt x="5" y="27"/>
                      <a:pt x="2" y="30"/>
                      <a:pt x="1"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3" name="Freeform 1158"/>
              <p:cNvSpPr>
                <a:spLocks/>
              </p:cNvSpPr>
              <p:nvPr/>
            </p:nvSpPr>
            <p:spPr bwMode="auto">
              <a:xfrm>
                <a:off x="4396" y="2389"/>
                <a:ext cx="104" cy="26"/>
              </a:xfrm>
              <a:custGeom>
                <a:avLst/>
                <a:gdLst>
                  <a:gd name="T0" fmla="*/ 94 w 109"/>
                  <a:gd name="T1" fmla="*/ 27 h 28"/>
                  <a:gd name="T2" fmla="*/ 95 w 109"/>
                  <a:gd name="T3" fmla="*/ 27 h 28"/>
                  <a:gd name="T4" fmla="*/ 98 w 109"/>
                  <a:gd name="T5" fmla="*/ 25 h 28"/>
                  <a:gd name="T6" fmla="*/ 102 w 109"/>
                  <a:gd name="T7" fmla="*/ 27 h 28"/>
                  <a:gd name="T8" fmla="*/ 106 w 109"/>
                  <a:gd name="T9" fmla="*/ 28 h 28"/>
                  <a:gd name="T10" fmla="*/ 109 w 109"/>
                  <a:gd name="T11" fmla="*/ 27 h 28"/>
                  <a:gd name="T12" fmla="*/ 106 w 109"/>
                  <a:gd name="T13" fmla="*/ 26 h 28"/>
                  <a:gd name="T14" fmla="*/ 97 w 109"/>
                  <a:gd name="T15" fmla="*/ 22 h 28"/>
                  <a:gd name="T16" fmla="*/ 93 w 109"/>
                  <a:gd name="T17" fmla="*/ 22 h 28"/>
                  <a:gd name="T18" fmla="*/ 90 w 109"/>
                  <a:gd name="T19" fmla="*/ 22 h 28"/>
                  <a:gd name="T20" fmla="*/ 87 w 109"/>
                  <a:gd name="T21" fmla="*/ 22 h 28"/>
                  <a:gd name="T22" fmla="*/ 78 w 109"/>
                  <a:gd name="T23" fmla="*/ 20 h 28"/>
                  <a:gd name="T24" fmla="*/ 75 w 109"/>
                  <a:gd name="T25" fmla="*/ 17 h 28"/>
                  <a:gd name="T26" fmla="*/ 84 w 109"/>
                  <a:gd name="T27" fmla="*/ 12 h 28"/>
                  <a:gd name="T28" fmla="*/ 86 w 109"/>
                  <a:gd name="T29" fmla="*/ 11 h 28"/>
                  <a:gd name="T30" fmla="*/ 78 w 109"/>
                  <a:gd name="T31" fmla="*/ 12 h 28"/>
                  <a:gd name="T32" fmla="*/ 73 w 109"/>
                  <a:gd name="T33" fmla="*/ 13 h 28"/>
                  <a:gd name="T34" fmla="*/ 59 w 109"/>
                  <a:gd name="T35" fmla="*/ 10 h 28"/>
                  <a:gd name="T36" fmla="*/ 56 w 109"/>
                  <a:gd name="T37" fmla="*/ 9 h 28"/>
                  <a:gd name="T38" fmla="*/ 51 w 109"/>
                  <a:gd name="T39" fmla="*/ 12 h 28"/>
                  <a:gd name="T40" fmla="*/ 29 w 109"/>
                  <a:gd name="T41" fmla="*/ 4 h 28"/>
                  <a:gd name="T42" fmla="*/ 12 w 109"/>
                  <a:gd name="T43" fmla="*/ 0 h 28"/>
                  <a:gd name="T44" fmla="*/ 5 w 109"/>
                  <a:gd name="T45" fmla="*/ 2 h 28"/>
                  <a:gd name="T46" fmla="*/ 0 w 109"/>
                  <a:gd name="T47" fmla="*/ 7 h 28"/>
                  <a:gd name="T48" fmla="*/ 0 w 109"/>
                  <a:gd name="T49" fmla="*/ 7 h 28"/>
                  <a:gd name="T50" fmla="*/ 1 w 109"/>
                  <a:gd name="T51" fmla="*/ 8 h 28"/>
                  <a:gd name="T52" fmla="*/ 3 w 109"/>
                  <a:gd name="T53" fmla="*/ 8 h 28"/>
                  <a:gd name="T54" fmla="*/ 6 w 109"/>
                  <a:gd name="T55" fmla="*/ 8 h 28"/>
                  <a:gd name="T56" fmla="*/ 11 w 109"/>
                  <a:gd name="T57" fmla="*/ 11 h 28"/>
                  <a:gd name="T58" fmla="*/ 13 w 109"/>
                  <a:gd name="T59" fmla="*/ 14 h 28"/>
                  <a:gd name="T60" fmla="*/ 17 w 109"/>
                  <a:gd name="T61" fmla="*/ 15 h 28"/>
                  <a:gd name="T62" fmla="*/ 29 w 109"/>
                  <a:gd name="T63" fmla="*/ 17 h 28"/>
                  <a:gd name="T64" fmla="*/ 31 w 109"/>
                  <a:gd name="T65" fmla="*/ 17 h 28"/>
                  <a:gd name="T66" fmla="*/ 36 w 109"/>
                  <a:gd name="T67" fmla="*/ 14 h 28"/>
                  <a:gd name="T68" fmla="*/ 55 w 109"/>
                  <a:gd name="T69" fmla="*/ 21 h 28"/>
                  <a:gd name="T70" fmla="*/ 81 w 109"/>
                  <a:gd name="T71" fmla="*/ 26 h 28"/>
                  <a:gd name="T72" fmla="*/ 90 w 109"/>
                  <a:gd name="T73" fmla="*/ 27 h 28"/>
                  <a:gd name="T74" fmla="*/ 94 w 109"/>
                  <a:gd name="T7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28">
                    <a:moveTo>
                      <a:pt x="94" y="27"/>
                    </a:moveTo>
                    <a:cubicBezTo>
                      <a:pt x="95" y="27"/>
                      <a:pt x="95" y="27"/>
                      <a:pt x="95" y="27"/>
                    </a:cubicBezTo>
                    <a:cubicBezTo>
                      <a:pt x="96" y="26"/>
                      <a:pt x="97" y="25"/>
                      <a:pt x="98" y="25"/>
                    </a:cubicBezTo>
                    <a:cubicBezTo>
                      <a:pt x="99" y="25"/>
                      <a:pt x="101" y="26"/>
                      <a:pt x="102" y="27"/>
                    </a:cubicBezTo>
                    <a:cubicBezTo>
                      <a:pt x="103" y="27"/>
                      <a:pt x="104" y="28"/>
                      <a:pt x="106" y="28"/>
                    </a:cubicBezTo>
                    <a:cubicBezTo>
                      <a:pt x="107" y="28"/>
                      <a:pt x="108" y="28"/>
                      <a:pt x="109" y="27"/>
                    </a:cubicBezTo>
                    <a:cubicBezTo>
                      <a:pt x="108" y="27"/>
                      <a:pt x="106" y="27"/>
                      <a:pt x="106" y="26"/>
                    </a:cubicBezTo>
                    <a:cubicBezTo>
                      <a:pt x="101" y="26"/>
                      <a:pt x="97" y="25"/>
                      <a:pt x="97" y="22"/>
                    </a:cubicBezTo>
                    <a:cubicBezTo>
                      <a:pt x="97" y="22"/>
                      <a:pt x="96" y="22"/>
                      <a:pt x="93" y="22"/>
                    </a:cubicBezTo>
                    <a:cubicBezTo>
                      <a:pt x="92" y="22"/>
                      <a:pt x="91" y="22"/>
                      <a:pt x="90" y="22"/>
                    </a:cubicBezTo>
                    <a:cubicBezTo>
                      <a:pt x="89" y="22"/>
                      <a:pt x="88" y="22"/>
                      <a:pt x="87" y="22"/>
                    </a:cubicBezTo>
                    <a:cubicBezTo>
                      <a:pt x="84" y="22"/>
                      <a:pt x="81" y="22"/>
                      <a:pt x="78" y="20"/>
                    </a:cubicBezTo>
                    <a:cubicBezTo>
                      <a:pt x="76" y="20"/>
                      <a:pt x="75" y="18"/>
                      <a:pt x="75" y="17"/>
                    </a:cubicBezTo>
                    <a:cubicBezTo>
                      <a:pt x="75" y="14"/>
                      <a:pt x="79" y="13"/>
                      <a:pt x="84" y="12"/>
                    </a:cubicBezTo>
                    <a:cubicBezTo>
                      <a:pt x="85" y="11"/>
                      <a:pt x="85" y="11"/>
                      <a:pt x="86" y="11"/>
                    </a:cubicBezTo>
                    <a:cubicBezTo>
                      <a:pt x="84" y="11"/>
                      <a:pt x="81" y="12"/>
                      <a:pt x="78" y="12"/>
                    </a:cubicBezTo>
                    <a:cubicBezTo>
                      <a:pt x="76" y="13"/>
                      <a:pt x="74" y="13"/>
                      <a:pt x="73" y="13"/>
                    </a:cubicBezTo>
                    <a:cubicBezTo>
                      <a:pt x="68" y="13"/>
                      <a:pt x="63" y="11"/>
                      <a:pt x="59" y="10"/>
                    </a:cubicBezTo>
                    <a:cubicBezTo>
                      <a:pt x="58" y="10"/>
                      <a:pt x="57" y="9"/>
                      <a:pt x="56" y="9"/>
                    </a:cubicBezTo>
                    <a:cubicBezTo>
                      <a:pt x="55" y="10"/>
                      <a:pt x="54" y="12"/>
                      <a:pt x="51" y="12"/>
                    </a:cubicBezTo>
                    <a:cubicBezTo>
                      <a:pt x="45" y="12"/>
                      <a:pt x="32" y="7"/>
                      <a:pt x="29" y="4"/>
                    </a:cubicBezTo>
                    <a:cubicBezTo>
                      <a:pt x="26" y="2"/>
                      <a:pt x="19" y="0"/>
                      <a:pt x="12" y="0"/>
                    </a:cubicBezTo>
                    <a:cubicBezTo>
                      <a:pt x="8" y="0"/>
                      <a:pt x="6" y="1"/>
                      <a:pt x="5" y="2"/>
                    </a:cubicBezTo>
                    <a:cubicBezTo>
                      <a:pt x="3" y="6"/>
                      <a:pt x="1" y="6"/>
                      <a:pt x="0" y="7"/>
                    </a:cubicBezTo>
                    <a:cubicBezTo>
                      <a:pt x="0" y="7"/>
                      <a:pt x="0" y="7"/>
                      <a:pt x="0" y="7"/>
                    </a:cubicBezTo>
                    <a:cubicBezTo>
                      <a:pt x="0" y="8"/>
                      <a:pt x="0" y="8"/>
                      <a:pt x="1" y="8"/>
                    </a:cubicBezTo>
                    <a:cubicBezTo>
                      <a:pt x="2" y="8"/>
                      <a:pt x="3" y="8"/>
                      <a:pt x="3" y="8"/>
                    </a:cubicBezTo>
                    <a:cubicBezTo>
                      <a:pt x="4" y="8"/>
                      <a:pt x="5" y="8"/>
                      <a:pt x="6" y="8"/>
                    </a:cubicBezTo>
                    <a:cubicBezTo>
                      <a:pt x="9" y="8"/>
                      <a:pt x="10" y="10"/>
                      <a:pt x="11" y="11"/>
                    </a:cubicBezTo>
                    <a:cubicBezTo>
                      <a:pt x="11" y="13"/>
                      <a:pt x="12" y="14"/>
                      <a:pt x="13" y="14"/>
                    </a:cubicBezTo>
                    <a:cubicBezTo>
                      <a:pt x="14" y="14"/>
                      <a:pt x="15" y="14"/>
                      <a:pt x="17" y="15"/>
                    </a:cubicBezTo>
                    <a:cubicBezTo>
                      <a:pt x="21" y="16"/>
                      <a:pt x="26" y="17"/>
                      <a:pt x="29" y="17"/>
                    </a:cubicBezTo>
                    <a:cubicBezTo>
                      <a:pt x="30" y="17"/>
                      <a:pt x="31" y="17"/>
                      <a:pt x="31" y="17"/>
                    </a:cubicBezTo>
                    <a:cubicBezTo>
                      <a:pt x="31" y="15"/>
                      <a:pt x="33" y="14"/>
                      <a:pt x="36" y="14"/>
                    </a:cubicBezTo>
                    <a:cubicBezTo>
                      <a:pt x="41" y="14"/>
                      <a:pt x="50" y="17"/>
                      <a:pt x="55" y="21"/>
                    </a:cubicBezTo>
                    <a:cubicBezTo>
                      <a:pt x="61" y="26"/>
                      <a:pt x="75" y="27"/>
                      <a:pt x="81" y="26"/>
                    </a:cubicBezTo>
                    <a:cubicBezTo>
                      <a:pt x="84" y="25"/>
                      <a:pt x="88" y="26"/>
                      <a:pt x="90" y="27"/>
                    </a:cubicBezTo>
                    <a:cubicBezTo>
                      <a:pt x="92" y="27"/>
                      <a:pt x="93" y="27"/>
                      <a:pt x="94"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6" name="Group 1161"/>
            <p:cNvGrpSpPr>
              <a:grpSpLocks noChangeAspect="1"/>
            </p:cNvGrpSpPr>
            <p:nvPr/>
          </p:nvGrpSpPr>
          <p:grpSpPr bwMode="auto">
            <a:xfrm>
              <a:off x="6589413" y="3754412"/>
              <a:ext cx="867871" cy="701411"/>
              <a:chOff x="3077" y="2363"/>
              <a:chExt cx="467" cy="390"/>
            </a:xfrm>
            <a:grpFill/>
          </p:grpSpPr>
          <p:sp>
            <p:nvSpPr>
              <p:cNvPr id="1291" name="Freeform 1162"/>
              <p:cNvSpPr>
                <a:spLocks/>
              </p:cNvSpPr>
              <p:nvPr/>
            </p:nvSpPr>
            <p:spPr bwMode="auto">
              <a:xfrm>
                <a:off x="3088" y="2500"/>
                <a:ext cx="10" cy="17"/>
              </a:xfrm>
              <a:custGeom>
                <a:avLst/>
                <a:gdLst>
                  <a:gd name="T0" fmla="*/ 3 w 11"/>
                  <a:gd name="T1" fmla="*/ 15 h 17"/>
                  <a:gd name="T2" fmla="*/ 3 w 11"/>
                  <a:gd name="T3" fmla="*/ 14 h 17"/>
                  <a:gd name="T4" fmla="*/ 4 w 11"/>
                  <a:gd name="T5" fmla="*/ 13 h 17"/>
                  <a:gd name="T6" fmla="*/ 5 w 11"/>
                  <a:gd name="T7" fmla="*/ 12 h 17"/>
                  <a:gd name="T8" fmla="*/ 5 w 11"/>
                  <a:gd name="T9" fmla="*/ 11 h 17"/>
                  <a:gd name="T10" fmla="*/ 6 w 11"/>
                  <a:gd name="T11" fmla="*/ 10 h 17"/>
                  <a:gd name="T12" fmla="*/ 6 w 11"/>
                  <a:gd name="T13" fmla="*/ 10 h 17"/>
                  <a:gd name="T14" fmla="*/ 7 w 11"/>
                  <a:gd name="T15" fmla="*/ 9 h 17"/>
                  <a:gd name="T16" fmla="*/ 7 w 11"/>
                  <a:gd name="T17" fmla="*/ 8 h 17"/>
                  <a:gd name="T18" fmla="*/ 8 w 11"/>
                  <a:gd name="T19" fmla="*/ 8 h 17"/>
                  <a:gd name="T20" fmla="*/ 8 w 11"/>
                  <a:gd name="T21" fmla="*/ 7 h 17"/>
                  <a:gd name="T22" fmla="*/ 9 w 11"/>
                  <a:gd name="T23" fmla="*/ 6 h 17"/>
                  <a:gd name="T24" fmla="*/ 10 w 11"/>
                  <a:gd name="T25" fmla="*/ 6 h 17"/>
                  <a:gd name="T26" fmla="*/ 10 w 11"/>
                  <a:gd name="T27" fmla="*/ 5 h 17"/>
                  <a:gd name="T28" fmla="*/ 11 w 11"/>
                  <a:gd name="T29" fmla="*/ 3 h 17"/>
                  <a:gd name="T30" fmla="*/ 10 w 11"/>
                  <a:gd name="T31" fmla="*/ 2 h 17"/>
                  <a:gd name="T32" fmla="*/ 10 w 11"/>
                  <a:gd name="T33" fmla="*/ 2 h 17"/>
                  <a:gd name="T34" fmla="*/ 10 w 11"/>
                  <a:gd name="T35" fmla="*/ 1 h 17"/>
                  <a:gd name="T36" fmla="*/ 9 w 11"/>
                  <a:gd name="T37" fmla="*/ 1 h 17"/>
                  <a:gd name="T38" fmla="*/ 9 w 11"/>
                  <a:gd name="T39" fmla="*/ 1 h 17"/>
                  <a:gd name="T40" fmla="*/ 8 w 11"/>
                  <a:gd name="T41" fmla="*/ 1 h 17"/>
                  <a:gd name="T42" fmla="*/ 8 w 11"/>
                  <a:gd name="T43" fmla="*/ 1 h 17"/>
                  <a:gd name="T44" fmla="*/ 7 w 11"/>
                  <a:gd name="T45" fmla="*/ 0 h 17"/>
                  <a:gd name="T46" fmla="*/ 7 w 11"/>
                  <a:gd name="T47" fmla="*/ 0 h 17"/>
                  <a:gd name="T48" fmla="*/ 3 w 11"/>
                  <a:gd name="T49" fmla="*/ 10 h 17"/>
                  <a:gd name="T50" fmla="*/ 0 w 11"/>
                  <a:gd name="T51" fmla="*/ 16 h 17"/>
                  <a:gd name="T52" fmla="*/ 2 w 11"/>
                  <a:gd name="T53" fmla="*/ 17 h 17"/>
                  <a:gd name="T54" fmla="*/ 2 w 11"/>
                  <a:gd name="T55" fmla="*/ 16 h 17"/>
                  <a:gd name="T56" fmla="*/ 2 w 11"/>
                  <a:gd name="T57" fmla="*/ 16 h 17"/>
                  <a:gd name="T58" fmla="*/ 3 w 11"/>
                  <a:gd name="T5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17">
                    <a:moveTo>
                      <a:pt x="3" y="15"/>
                    </a:moveTo>
                    <a:cubicBezTo>
                      <a:pt x="3" y="14"/>
                      <a:pt x="3" y="14"/>
                      <a:pt x="3" y="14"/>
                    </a:cubicBezTo>
                    <a:cubicBezTo>
                      <a:pt x="4" y="13"/>
                      <a:pt x="4" y="13"/>
                      <a:pt x="4" y="13"/>
                    </a:cubicBezTo>
                    <a:cubicBezTo>
                      <a:pt x="4" y="13"/>
                      <a:pt x="4" y="12"/>
                      <a:pt x="5" y="12"/>
                    </a:cubicBezTo>
                    <a:cubicBezTo>
                      <a:pt x="5" y="12"/>
                      <a:pt x="5" y="11"/>
                      <a:pt x="5" y="11"/>
                    </a:cubicBezTo>
                    <a:cubicBezTo>
                      <a:pt x="5" y="11"/>
                      <a:pt x="6" y="11"/>
                      <a:pt x="6" y="10"/>
                    </a:cubicBezTo>
                    <a:cubicBezTo>
                      <a:pt x="6" y="10"/>
                      <a:pt x="6" y="10"/>
                      <a:pt x="6" y="10"/>
                    </a:cubicBezTo>
                    <a:cubicBezTo>
                      <a:pt x="6" y="9"/>
                      <a:pt x="7" y="9"/>
                      <a:pt x="7" y="9"/>
                    </a:cubicBezTo>
                    <a:cubicBezTo>
                      <a:pt x="7" y="9"/>
                      <a:pt x="7" y="8"/>
                      <a:pt x="7" y="8"/>
                    </a:cubicBezTo>
                    <a:cubicBezTo>
                      <a:pt x="8" y="8"/>
                      <a:pt x="8" y="8"/>
                      <a:pt x="8" y="8"/>
                    </a:cubicBezTo>
                    <a:cubicBezTo>
                      <a:pt x="8" y="7"/>
                      <a:pt x="8" y="7"/>
                      <a:pt x="8" y="7"/>
                    </a:cubicBezTo>
                    <a:cubicBezTo>
                      <a:pt x="9" y="7"/>
                      <a:pt x="9" y="7"/>
                      <a:pt x="9" y="6"/>
                    </a:cubicBezTo>
                    <a:cubicBezTo>
                      <a:pt x="9" y="6"/>
                      <a:pt x="9" y="6"/>
                      <a:pt x="10" y="6"/>
                    </a:cubicBezTo>
                    <a:cubicBezTo>
                      <a:pt x="10" y="6"/>
                      <a:pt x="10" y="5"/>
                      <a:pt x="10" y="5"/>
                    </a:cubicBezTo>
                    <a:cubicBezTo>
                      <a:pt x="10" y="5"/>
                      <a:pt x="11" y="4"/>
                      <a:pt x="11" y="3"/>
                    </a:cubicBezTo>
                    <a:cubicBezTo>
                      <a:pt x="11" y="3"/>
                      <a:pt x="10" y="3"/>
                      <a:pt x="10" y="2"/>
                    </a:cubicBezTo>
                    <a:cubicBezTo>
                      <a:pt x="10" y="2"/>
                      <a:pt x="10" y="2"/>
                      <a:pt x="10" y="2"/>
                    </a:cubicBezTo>
                    <a:cubicBezTo>
                      <a:pt x="10" y="2"/>
                      <a:pt x="10" y="2"/>
                      <a:pt x="10" y="1"/>
                    </a:cubicBezTo>
                    <a:cubicBezTo>
                      <a:pt x="10" y="1"/>
                      <a:pt x="10" y="1"/>
                      <a:pt x="9" y="1"/>
                    </a:cubicBezTo>
                    <a:cubicBezTo>
                      <a:pt x="9" y="1"/>
                      <a:pt x="9" y="1"/>
                      <a:pt x="9" y="1"/>
                    </a:cubicBezTo>
                    <a:cubicBezTo>
                      <a:pt x="9" y="1"/>
                      <a:pt x="9" y="1"/>
                      <a:pt x="8" y="1"/>
                    </a:cubicBezTo>
                    <a:cubicBezTo>
                      <a:pt x="8" y="1"/>
                      <a:pt x="8" y="1"/>
                      <a:pt x="8" y="1"/>
                    </a:cubicBezTo>
                    <a:cubicBezTo>
                      <a:pt x="8" y="1"/>
                      <a:pt x="7" y="0"/>
                      <a:pt x="7" y="0"/>
                    </a:cubicBezTo>
                    <a:cubicBezTo>
                      <a:pt x="7" y="0"/>
                      <a:pt x="7" y="0"/>
                      <a:pt x="7" y="0"/>
                    </a:cubicBezTo>
                    <a:cubicBezTo>
                      <a:pt x="7" y="3"/>
                      <a:pt x="5" y="6"/>
                      <a:pt x="3" y="10"/>
                    </a:cubicBezTo>
                    <a:cubicBezTo>
                      <a:pt x="2" y="12"/>
                      <a:pt x="1" y="14"/>
                      <a:pt x="0" y="16"/>
                    </a:cubicBezTo>
                    <a:cubicBezTo>
                      <a:pt x="2" y="17"/>
                      <a:pt x="2" y="17"/>
                      <a:pt x="2" y="17"/>
                    </a:cubicBezTo>
                    <a:cubicBezTo>
                      <a:pt x="2" y="16"/>
                      <a:pt x="2" y="16"/>
                      <a:pt x="2" y="16"/>
                    </a:cubicBezTo>
                    <a:cubicBezTo>
                      <a:pt x="2" y="16"/>
                      <a:pt x="2" y="16"/>
                      <a:pt x="2" y="16"/>
                    </a:cubicBezTo>
                    <a:cubicBezTo>
                      <a:pt x="2" y="15"/>
                      <a:pt x="3" y="15"/>
                      <a:pt x="3"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2" name="Freeform 1163"/>
              <p:cNvSpPr>
                <a:spLocks/>
              </p:cNvSpPr>
              <p:nvPr/>
            </p:nvSpPr>
            <p:spPr bwMode="auto">
              <a:xfrm>
                <a:off x="3092" y="2471"/>
                <a:ext cx="67" cy="54"/>
              </a:xfrm>
              <a:custGeom>
                <a:avLst/>
                <a:gdLst>
                  <a:gd name="T0" fmla="*/ 1 w 70"/>
                  <a:gd name="T1" fmla="*/ 53 h 57"/>
                  <a:gd name="T2" fmla="*/ 19 w 70"/>
                  <a:gd name="T3" fmla="*/ 52 h 57"/>
                  <a:gd name="T4" fmla="*/ 33 w 70"/>
                  <a:gd name="T5" fmla="*/ 45 h 57"/>
                  <a:gd name="T6" fmla="*/ 57 w 70"/>
                  <a:gd name="T7" fmla="*/ 33 h 57"/>
                  <a:gd name="T8" fmla="*/ 60 w 70"/>
                  <a:gd name="T9" fmla="*/ 17 h 57"/>
                  <a:gd name="T10" fmla="*/ 59 w 70"/>
                  <a:gd name="T11" fmla="*/ 9 h 57"/>
                  <a:gd name="T12" fmla="*/ 65 w 70"/>
                  <a:gd name="T13" fmla="*/ 3 h 57"/>
                  <a:gd name="T14" fmla="*/ 67 w 70"/>
                  <a:gd name="T15" fmla="*/ 2 h 57"/>
                  <a:gd name="T16" fmla="*/ 70 w 70"/>
                  <a:gd name="T17" fmla="*/ 0 h 57"/>
                  <a:gd name="T18" fmla="*/ 69 w 70"/>
                  <a:gd name="T19" fmla="*/ 0 h 57"/>
                  <a:gd name="T20" fmla="*/ 68 w 70"/>
                  <a:gd name="T21" fmla="*/ 1 h 57"/>
                  <a:gd name="T22" fmla="*/ 67 w 70"/>
                  <a:gd name="T23" fmla="*/ 1 h 57"/>
                  <a:gd name="T24" fmla="*/ 52 w 70"/>
                  <a:gd name="T25" fmla="*/ 3 h 57"/>
                  <a:gd name="T26" fmla="*/ 37 w 70"/>
                  <a:gd name="T27" fmla="*/ 6 h 57"/>
                  <a:gd name="T28" fmla="*/ 28 w 70"/>
                  <a:gd name="T29" fmla="*/ 5 h 57"/>
                  <a:gd name="T30" fmla="*/ 27 w 70"/>
                  <a:gd name="T31" fmla="*/ 5 h 57"/>
                  <a:gd name="T32" fmla="*/ 22 w 70"/>
                  <a:gd name="T33" fmla="*/ 7 h 57"/>
                  <a:gd name="T34" fmla="*/ 11 w 70"/>
                  <a:gd name="T35" fmla="*/ 6 h 57"/>
                  <a:gd name="T36" fmla="*/ 10 w 70"/>
                  <a:gd name="T37" fmla="*/ 8 h 57"/>
                  <a:gd name="T38" fmla="*/ 10 w 70"/>
                  <a:gd name="T39" fmla="*/ 10 h 57"/>
                  <a:gd name="T40" fmla="*/ 10 w 70"/>
                  <a:gd name="T41" fmla="*/ 11 h 57"/>
                  <a:gd name="T42" fmla="*/ 9 w 70"/>
                  <a:gd name="T43" fmla="*/ 12 h 57"/>
                  <a:gd name="T44" fmla="*/ 9 w 70"/>
                  <a:gd name="T45" fmla="*/ 13 h 57"/>
                  <a:gd name="T46" fmla="*/ 8 w 70"/>
                  <a:gd name="T47" fmla="*/ 15 h 57"/>
                  <a:gd name="T48" fmla="*/ 6 w 70"/>
                  <a:gd name="T49" fmla="*/ 16 h 57"/>
                  <a:gd name="T50" fmla="*/ 5 w 70"/>
                  <a:gd name="T51" fmla="*/ 17 h 57"/>
                  <a:gd name="T52" fmla="*/ 3 w 70"/>
                  <a:gd name="T53" fmla="*/ 17 h 57"/>
                  <a:gd name="T54" fmla="*/ 3 w 70"/>
                  <a:gd name="T55" fmla="*/ 27 h 57"/>
                  <a:gd name="T56" fmla="*/ 3 w 70"/>
                  <a:gd name="T57" fmla="*/ 28 h 57"/>
                  <a:gd name="T58" fmla="*/ 5 w 70"/>
                  <a:gd name="T59" fmla="*/ 28 h 57"/>
                  <a:gd name="T60" fmla="*/ 6 w 70"/>
                  <a:gd name="T61" fmla="*/ 28 h 57"/>
                  <a:gd name="T62" fmla="*/ 7 w 70"/>
                  <a:gd name="T63" fmla="*/ 29 h 57"/>
                  <a:gd name="T64" fmla="*/ 8 w 70"/>
                  <a:gd name="T65" fmla="*/ 30 h 57"/>
                  <a:gd name="T66" fmla="*/ 8 w 70"/>
                  <a:gd name="T67" fmla="*/ 30 h 57"/>
                  <a:gd name="T68" fmla="*/ 9 w 70"/>
                  <a:gd name="T69" fmla="*/ 31 h 57"/>
                  <a:gd name="T70" fmla="*/ 9 w 70"/>
                  <a:gd name="T71" fmla="*/ 32 h 57"/>
                  <a:gd name="T72" fmla="*/ 7 w 70"/>
                  <a:gd name="T73" fmla="*/ 40 h 57"/>
                  <a:gd name="T74" fmla="*/ 6 w 70"/>
                  <a:gd name="T75" fmla="*/ 41 h 57"/>
                  <a:gd name="T76" fmla="*/ 5 w 70"/>
                  <a:gd name="T77" fmla="*/ 42 h 57"/>
                  <a:gd name="T78" fmla="*/ 4 w 70"/>
                  <a:gd name="T79" fmla="*/ 44 h 57"/>
                  <a:gd name="T80" fmla="*/ 3 w 70"/>
                  <a:gd name="T81" fmla="*/ 45 h 57"/>
                  <a:gd name="T82" fmla="*/ 2 w 70"/>
                  <a:gd name="T83" fmla="*/ 47 h 57"/>
                  <a:gd name="T84" fmla="*/ 0 w 70"/>
                  <a:gd name="T85" fmla="*/ 49 h 57"/>
                  <a:gd name="T86" fmla="*/ 0 w 70"/>
                  <a:gd name="T87"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57">
                    <a:moveTo>
                      <a:pt x="0" y="50"/>
                    </a:moveTo>
                    <a:cubicBezTo>
                      <a:pt x="1" y="53"/>
                      <a:pt x="1" y="53"/>
                      <a:pt x="1" y="53"/>
                    </a:cubicBezTo>
                    <a:cubicBezTo>
                      <a:pt x="9" y="57"/>
                      <a:pt x="9" y="57"/>
                      <a:pt x="9" y="57"/>
                    </a:cubicBezTo>
                    <a:cubicBezTo>
                      <a:pt x="11" y="56"/>
                      <a:pt x="17" y="52"/>
                      <a:pt x="19" y="52"/>
                    </a:cubicBezTo>
                    <a:cubicBezTo>
                      <a:pt x="20" y="52"/>
                      <a:pt x="20" y="52"/>
                      <a:pt x="20" y="52"/>
                    </a:cubicBezTo>
                    <a:cubicBezTo>
                      <a:pt x="21" y="51"/>
                      <a:pt x="24" y="50"/>
                      <a:pt x="33" y="45"/>
                    </a:cubicBezTo>
                    <a:cubicBezTo>
                      <a:pt x="34" y="45"/>
                      <a:pt x="34" y="45"/>
                      <a:pt x="34" y="45"/>
                    </a:cubicBezTo>
                    <a:cubicBezTo>
                      <a:pt x="44" y="40"/>
                      <a:pt x="55" y="34"/>
                      <a:pt x="57" y="33"/>
                    </a:cubicBezTo>
                    <a:cubicBezTo>
                      <a:pt x="58" y="31"/>
                      <a:pt x="59" y="29"/>
                      <a:pt x="59" y="28"/>
                    </a:cubicBezTo>
                    <a:cubicBezTo>
                      <a:pt x="59" y="26"/>
                      <a:pt x="58" y="21"/>
                      <a:pt x="60" y="17"/>
                    </a:cubicBezTo>
                    <a:cubicBezTo>
                      <a:pt x="61" y="17"/>
                      <a:pt x="60" y="16"/>
                      <a:pt x="60" y="15"/>
                    </a:cubicBezTo>
                    <a:cubicBezTo>
                      <a:pt x="59" y="14"/>
                      <a:pt x="58" y="11"/>
                      <a:pt x="59" y="9"/>
                    </a:cubicBezTo>
                    <a:cubicBezTo>
                      <a:pt x="60" y="6"/>
                      <a:pt x="63" y="4"/>
                      <a:pt x="65" y="3"/>
                    </a:cubicBezTo>
                    <a:cubicBezTo>
                      <a:pt x="65" y="3"/>
                      <a:pt x="65" y="3"/>
                      <a:pt x="65" y="3"/>
                    </a:cubicBezTo>
                    <a:cubicBezTo>
                      <a:pt x="65" y="3"/>
                      <a:pt x="66" y="3"/>
                      <a:pt x="66" y="3"/>
                    </a:cubicBezTo>
                    <a:cubicBezTo>
                      <a:pt x="66" y="3"/>
                      <a:pt x="67" y="2"/>
                      <a:pt x="67" y="2"/>
                    </a:cubicBezTo>
                    <a:cubicBezTo>
                      <a:pt x="70" y="0"/>
                      <a:pt x="70" y="0"/>
                      <a:pt x="70" y="0"/>
                    </a:cubicBezTo>
                    <a:cubicBezTo>
                      <a:pt x="70" y="0"/>
                      <a:pt x="70" y="0"/>
                      <a:pt x="70" y="0"/>
                    </a:cubicBezTo>
                    <a:cubicBezTo>
                      <a:pt x="70" y="0"/>
                      <a:pt x="70" y="0"/>
                      <a:pt x="70" y="0"/>
                    </a:cubicBezTo>
                    <a:cubicBezTo>
                      <a:pt x="70" y="0"/>
                      <a:pt x="69" y="0"/>
                      <a:pt x="69" y="0"/>
                    </a:cubicBezTo>
                    <a:cubicBezTo>
                      <a:pt x="69" y="0"/>
                      <a:pt x="69" y="0"/>
                      <a:pt x="69" y="0"/>
                    </a:cubicBezTo>
                    <a:cubicBezTo>
                      <a:pt x="68" y="0"/>
                      <a:pt x="68" y="1"/>
                      <a:pt x="68" y="1"/>
                    </a:cubicBezTo>
                    <a:cubicBezTo>
                      <a:pt x="68" y="1"/>
                      <a:pt x="68" y="1"/>
                      <a:pt x="67" y="1"/>
                    </a:cubicBezTo>
                    <a:cubicBezTo>
                      <a:pt x="67" y="1"/>
                      <a:pt x="67" y="1"/>
                      <a:pt x="67" y="1"/>
                    </a:cubicBezTo>
                    <a:cubicBezTo>
                      <a:pt x="65" y="1"/>
                      <a:pt x="61" y="2"/>
                      <a:pt x="58" y="2"/>
                    </a:cubicBezTo>
                    <a:cubicBezTo>
                      <a:pt x="55" y="1"/>
                      <a:pt x="54" y="2"/>
                      <a:pt x="52" y="3"/>
                    </a:cubicBezTo>
                    <a:cubicBezTo>
                      <a:pt x="49" y="5"/>
                      <a:pt x="47" y="6"/>
                      <a:pt x="43" y="6"/>
                    </a:cubicBezTo>
                    <a:cubicBezTo>
                      <a:pt x="40" y="6"/>
                      <a:pt x="38" y="6"/>
                      <a:pt x="37" y="6"/>
                    </a:cubicBezTo>
                    <a:cubicBezTo>
                      <a:pt x="35" y="7"/>
                      <a:pt x="34" y="7"/>
                      <a:pt x="33" y="7"/>
                    </a:cubicBezTo>
                    <a:cubicBezTo>
                      <a:pt x="32" y="7"/>
                      <a:pt x="30" y="7"/>
                      <a:pt x="28" y="5"/>
                    </a:cubicBezTo>
                    <a:cubicBezTo>
                      <a:pt x="28" y="4"/>
                      <a:pt x="28" y="4"/>
                      <a:pt x="28" y="4"/>
                    </a:cubicBezTo>
                    <a:cubicBezTo>
                      <a:pt x="28" y="4"/>
                      <a:pt x="27" y="5"/>
                      <a:pt x="27" y="5"/>
                    </a:cubicBezTo>
                    <a:cubicBezTo>
                      <a:pt x="26" y="6"/>
                      <a:pt x="25" y="6"/>
                      <a:pt x="24" y="7"/>
                    </a:cubicBezTo>
                    <a:cubicBezTo>
                      <a:pt x="23" y="7"/>
                      <a:pt x="22" y="7"/>
                      <a:pt x="22" y="7"/>
                    </a:cubicBezTo>
                    <a:cubicBezTo>
                      <a:pt x="22" y="8"/>
                      <a:pt x="22" y="8"/>
                      <a:pt x="21" y="8"/>
                    </a:cubicBezTo>
                    <a:cubicBezTo>
                      <a:pt x="17" y="9"/>
                      <a:pt x="14" y="9"/>
                      <a:pt x="11" y="6"/>
                    </a:cubicBezTo>
                    <a:cubicBezTo>
                      <a:pt x="11" y="6"/>
                      <a:pt x="11" y="6"/>
                      <a:pt x="11" y="6"/>
                    </a:cubicBezTo>
                    <a:cubicBezTo>
                      <a:pt x="11" y="6"/>
                      <a:pt x="10" y="7"/>
                      <a:pt x="10" y="8"/>
                    </a:cubicBezTo>
                    <a:cubicBezTo>
                      <a:pt x="10" y="8"/>
                      <a:pt x="10" y="9"/>
                      <a:pt x="10" y="9"/>
                    </a:cubicBezTo>
                    <a:cubicBezTo>
                      <a:pt x="10" y="9"/>
                      <a:pt x="10" y="9"/>
                      <a:pt x="10" y="10"/>
                    </a:cubicBezTo>
                    <a:cubicBezTo>
                      <a:pt x="10" y="10"/>
                      <a:pt x="10" y="10"/>
                      <a:pt x="10" y="10"/>
                    </a:cubicBezTo>
                    <a:cubicBezTo>
                      <a:pt x="10" y="10"/>
                      <a:pt x="10" y="11"/>
                      <a:pt x="10" y="11"/>
                    </a:cubicBezTo>
                    <a:cubicBezTo>
                      <a:pt x="10" y="11"/>
                      <a:pt x="10" y="11"/>
                      <a:pt x="10" y="11"/>
                    </a:cubicBezTo>
                    <a:cubicBezTo>
                      <a:pt x="9" y="12"/>
                      <a:pt x="9" y="12"/>
                      <a:pt x="9" y="12"/>
                    </a:cubicBezTo>
                    <a:cubicBezTo>
                      <a:pt x="9" y="12"/>
                      <a:pt x="9" y="13"/>
                      <a:pt x="9" y="13"/>
                    </a:cubicBezTo>
                    <a:cubicBezTo>
                      <a:pt x="9" y="13"/>
                      <a:pt x="9" y="13"/>
                      <a:pt x="9" y="13"/>
                    </a:cubicBezTo>
                    <a:cubicBezTo>
                      <a:pt x="9" y="14"/>
                      <a:pt x="8" y="14"/>
                      <a:pt x="8" y="14"/>
                    </a:cubicBezTo>
                    <a:cubicBezTo>
                      <a:pt x="8" y="14"/>
                      <a:pt x="8" y="14"/>
                      <a:pt x="8" y="15"/>
                    </a:cubicBezTo>
                    <a:cubicBezTo>
                      <a:pt x="8" y="15"/>
                      <a:pt x="7" y="15"/>
                      <a:pt x="7" y="15"/>
                    </a:cubicBezTo>
                    <a:cubicBezTo>
                      <a:pt x="7" y="15"/>
                      <a:pt x="7" y="16"/>
                      <a:pt x="6" y="16"/>
                    </a:cubicBezTo>
                    <a:cubicBezTo>
                      <a:pt x="6" y="16"/>
                      <a:pt x="6" y="16"/>
                      <a:pt x="6" y="16"/>
                    </a:cubicBezTo>
                    <a:cubicBezTo>
                      <a:pt x="5" y="16"/>
                      <a:pt x="5" y="16"/>
                      <a:pt x="5" y="17"/>
                    </a:cubicBezTo>
                    <a:cubicBezTo>
                      <a:pt x="4" y="17"/>
                      <a:pt x="4" y="17"/>
                      <a:pt x="4" y="17"/>
                    </a:cubicBezTo>
                    <a:cubicBezTo>
                      <a:pt x="4" y="17"/>
                      <a:pt x="3" y="17"/>
                      <a:pt x="3" y="17"/>
                    </a:cubicBezTo>
                    <a:cubicBezTo>
                      <a:pt x="3" y="18"/>
                      <a:pt x="3" y="19"/>
                      <a:pt x="3" y="20"/>
                    </a:cubicBezTo>
                    <a:cubicBezTo>
                      <a:pt x="5" y="22"/>
                      <a:pt x="4" y="25"/>
                      <a:pt x="3" y="27"/>
                    </a:cubicBezTo>
                    <a:cubicBezTo>
                      <a:pt x="3" y="27"/>
                      <a:pt x="3" y="27"/>
                      <a:pt x="3" y="28"/>
                    </a:cubicBezTo>
                    <a:cubicBezTo>
                      <a:pt x="3" y="28"/>
                      <a:pt x="3" y="28"/>
                      <a:pt x="3" y="28"/>
                    </a:cubicBezTo>
                    <a:cubicBezTo>
                      <a:pt x="3" y="28"/>
                      <a:pt x="3" y="28"/>
                      <a:pt x="3" y="28"/>
                    </a:cubicBezTo>
                    <a:cubicBezTo>
                      <a:pt x="4" y="28"/>
                      <a:pt x="4" y="28"/>
                      <a:pt x="5" y="28"/>
                    </a:cubicBezTo>
                    <a:cubicBezTo>
                      <a:pt x="5" y="28"/>
                      <a:pt x="5" y="28"/>
                      <a:pt x="5" y="28"/>
                    </a:cubicBezTo>
                    <a:cubicBezTo>
                      <a:pt x="5" y="28"/>
                      <a:pt x="6" y="28"/>
                      <a:pt x="6" y="28"/>
                    </a:cubicBezTo>
                    <a:cubicBezTo>
                      <a:pt x="6" y="28"/>
                      <a:pt x="6" y="28"/>
                      <a:pt x="6" y="29"/>
                    </a:cubicBezTo>
                    <a:cubicBezTo>
                      <a:pt x="6" y="29"/>
                      <a:pt x="7" y="29"/>
                      <a:pt x="7" y="29"/>
                    </a:cubicBezTo>
                    <a:cubicBezTo>
                      <a:pt x="7" y="29"/>
                      <a:pt x="7" y="29"/>
                      <a:pt x="7" y="29"/>
                    </a:cubicBezTo>
                    <a:cubicBezTo>
                      <a:pt x="7" y="29"/>
                      <a:pt x="7" y="29"/>
                      <a:pt x="8" y="30"/>
                    </a:cubicBezTo>
                    <a:cubicBezTo>
                      <a:pt x="8" y="30"/>
                      <a:pt x="8" y="30"/>
                      <a:pt x="8" y="30"/>
                    </a:cubicBezTo>
                    <a:cubicBezTo>
                      <a:pt x="8" y="30"/>
                      <a:pt x="8" y="30"/>
                      <a:pt x="8" y="30"/>
                    </a:cubicBezTo>
                    <a:cubicBezTo>
                      <a:pt x="8" y="30"/>
                      <a:pt x="8" y="30"/>
                      <a:pt x="8" y="31"/>
                    </a:cubicBezTo>
                    <a:cubicBezTo>
                      <a:pt x="9" y="31"/>
                      <a:pt x="9" y="31"/>
                      <a:pt x="9" y="31"/>
                    </a:cubicBezTo>
                    <a:cubicBezTo>
                      <a:pt x="9" y="31"/>
                      <a:pt x="9" y="31"/>
                      <a:pt x="9" y="31"/>
                    </a:cubicBezTo>
                    <a:cubicBezTo>
                      <a:pt x="9" y="31"/>
                      <a:pt x="9" y="32"/>
                      <a:pt x="9" y="32"/>
                    </a:cubicBezTo>
                    <a:cubicBezTo>
                      <a:pt x="10" y="35"/>
                      <a:pt x="9" y="38"/>
                      <a:pt x="7" y="40"/>
                    </a:cubicBezTo>
                    <a:cubicBezTo>
                      <a:pt x="7" y="40"/>
                      <a:pt x="7" y="40"/>
                      <a:pt x="7" y="40"/>
                    </a:cubicBezTo>
                    <a:cubicBezTo>
                      <a:pt x="7" y="40"/>
                      <a:pt x="7" y="41"/>
                      <a:pt x="6" y="41"/>
                    </a:cubicBezTo>
                    <a:cubicBezTo>
                      <a:pt x="6" y="41"/>
                      <a:pt x="6" y="41"/>
                      <a:pt x="6" y="41"/>
                    </a:cubicBezTo>
                    <a:cubicBezTo>
                      <a:pt x="6" y="41"/>
                      <a:pt x="6" y="42"/>
                      <a:pt x="6" y="42"/>
                    </a:cubicBezTo>
                    <a:cubicBezTo>
                      <a:pt x="5" y="42"/>
                      <a:pt x="5" y="42"/>
                      <a:pt x="5" y="42"/>
                    </a:cubicBezTo>
                    <a:cubicBezTo>
                      <a:pt x="5" y="43"/>
                      <a:pt x="5" y="43"/>
                      <a:pt x="5" y="43"/>
                    </a:cubicBezTo>
                    <a:cubicBezTo>
                      <a:pt x="4" y="43"/>
                      <a:pt x="4" y="44"/>
                      <a:pt x="4" y="44"/>
                    </a:cubicBezTo>
                    <a:cubicBezTo>
                      <a:pt x="4" y="44"/>
                      <a:pt x="4" y="44"/>
                      <a:pt x="3" y="44"/>
                    </a:cubicBezTo>
                    <a:cubicBezTo>
                      <a:pt x="3" y="45"/>
                      <a:pt x="3" y="45"/>
                      <a:pt x="3" y="45"/>
                    </a:cubicBezTo>
                    <a:cubicBezTo>
                      <a:pt x="3" y="46"/>
                      <a:pt x="2" y="46"/>
                      <a:pt x="2" y="46"/>
                    </a:cubicBezTo>
                    <a:cubicBezTo>
                      <a:pt x="2" y="46"/>
                      <a:pt x="2" y="47"/>
                      <a:pt x="2" y="47"/>
                    </a:cubicBezTo>
                    <a:cubicBezTo>
                      <a:pt x="1" y="47"/>
                      <a:pt x="1" y="47"/>
                      <a:pt x="1" y="48"/>
                    </a:cubicBezTo>
                    <a:cubicBezTo>
                      <a:pt x="1" y="48"/>
                      <a:pt x="1" y="48"/>
                      <a:pt x="0" y="49"/>
                    </a:cubicBezTo>
                    <a:cubicBezTo>
                      <a:pt x="0" y="49"/>
                      <a:pt x="0" y="49"/>
                      <a:pt x="0" y="49"/>
                    </a:cubicBezTo>
                    <a:cubicBezTo>
                      <a:pt x="0" y="50"/>
                      <a:pt x="0" y="50"/>
                      <a:pt x="0" y="50"/>
                    </a:cubicBezTo>
                    <a:cubicBezTo>
                      <a:pt x="0" y="50"/>
                      <a:pt x="0" y="50"/>
                      <a:pt x="0"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3" name="Freeform 1164"/>
              <p:cNvSpPr>
                <a:spLocks/>
              </p:cNvSpPr>
              <p:nvPr/>
            </p:nvSpPr>
            <p:spPr bwMode="auto">
              <a:xfrm>
                <a:off x="3077" y="2530"/>
                <a:ext cx="9" cy="24"/>
              </a:xfrm>
              <a:custGeom>
                <a:avLst/>
                <a:gdLst>
                  <a:gd name="T0" fmla="*/ 5 w 9"/>
                  <a:gd name="T1" fmla="*/ 25 h 25"/>
                  <a:gd name="T2" fmla="*/ 6 w 9"/>
                  <a:gd name="T3" fmla="*/ 23 h 25"/>
                  <a:gd name="T4" fmla="*/ 6 w 9"/>
                  <a:gd name="T5" fmla="*/ 22 h 25"/>
                  <a:gd name="T6" fmla="*/ 6 w 9"/>
                  <a:gd name="T7" fmla="*/ 20 h 25"/>
                  <a:gd name="T8" fmla="*/ 6 w 9"/>
                  <a:gd name="T9" fmla="*/ 20 h 25"/>
                  <a:gd name="T10" fmla="*/ 7 w 9"/>
                  <a:gd name="T11" fmla="*/ 18 h 25"/>
                  <a:gd name="T12" fmla="*/ 7 w 9"/>
                  <a:gd name="T13" fmla="*/ 18 h 25"/>
                  <a:gd name="T14" fmla="*/ 7 w 9"/>
                  <a:gd name="T15" fmla="*/ 17 h 25"/>
                  <a:gd name="T16" fmla="*/ 8 w 9"/>
                  <a:gd name="T17" fmla="*/ 16 h 25"/>
                  <a:gd name="T18" fmla="*/ 8 w 9"/>
                  <a:gd name="T19" fmla="*/ 15 h 25"/>
                  <a:gd name="T20" fmla="*/ 8 w 9"/>
                  <a:gd name="T21" fmla="*/ 15 h 25"/>
                  <a:gd name="T22" fmla="*/ 9 w 9"/>
                  <a:gd name="T23" fmla="*/ 12 h 25"/>
                  <a:gd name="T24" fmla="*/ 8 w 9"/>
                  <a:gd name="T25" fmla="*/ 11 h 25"/>
                  <a:gd name="T26" fmla="*/ 7 w 9"/>
                  <a:gd name="T27" fmla="*/ 10 h 25"/>
                  <a:gd name="T28" fmla="*/ 7 w 9"/>
                  <a:gd name="T29" fmla="*/ 8 h 25"/>
                  <a:gd name="T30" fmla="*/ 6 w 9"/>
                  <a:gd name="T31" fmla="*/ 7 h 25"/>
                  <a:gd name="T32" fmla="*/ 6 w 9"/>
                  <a:gd name="T33" fmla="*/ 6 h 25"/>
                  <a:gd name="T34" fmla="*/ 5 w 9"/>
                  <a:gd name="T35" fmla="*/ 5 h 25"/>
                  <a:gd name="T36" fmla="*/ 5 w 9"/>
                  <a:gd name="T37" fmla="*/ 4 h 25"/>
                  <a:gd name="T38" fmla="*/ 5 w 9"/>
                  <a:gd name="T39" fmla="*/ 4 h 25"/>
                  <a:gd name="T40" fmla="*/ 5 w 9"/>
                  <a:gd name="T41" fmla="*/ 3 h 25"/>
                  <a:gd name="T42" fmla="*/ 5 w 9"/>
                  <a:gd name="T43" fmla="*/ 3 h 25"/>
                  <a:gd name="T44" fmla="*/ 5 w 9"/>
                  <a:gd name="T45" fmla="*/ 2 h 25"/>
                  <a:gd name="T46" fmla="*/ 5 w 9"/>
                  <a:gd name="T47" fmla="*/ 1 h 25"/>
                  <a:gd name="T48" fmla="*/ 5 w 9"/>
                  <a:gd name="T49" fmla="*/ 1 h 25"/>
                  <a:gd name="T50" fmla="*/ 5 w 9"/>
                  <a:gd name="T51" fmla="*/ 0 h 25"/>
                  <a:gd name="T52" fmla="*/ 0 w 9"/>
                  <a:gd name="T53" fmla="*/ 11 h 25"/>
                  <a:gd name="T54" fmla="*/ 1 w 9"/>
                  <a:gd name="T55" fmla="*/ 14 h 25"/>
                  <a:gd name="T56" fmla="*/ 5 w 9"/>
                  <a:gd name="T57" fmla="*/ 25 h 25"/>
                  <a:gd name="T58" fmla="*/ 5 w 9"/>
                  <a:gd name="T59" fmla="*/ 25 h 25"/>
                  <a:gd name="T60" fmla="*/ 5 w 9"/>
                  <a:gd name="T6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25">
                    <a:moveTo>
                      <a:pt x="5" y="25"/>
                    </a:moveTo>
                    <a:cubicBezTo>
                      <a:pt x="6" y="24"/>
                      <a:pt x="6" y="23"/>
                      <a:pt x="6" y="23"/>
                    </a:cubicBezTo>
                    <a:cubicBezTo>
                      <a:pt x="6" y="22"/>
                      <a:pt x="6" y="22"/>
                      <a:pt x="6" y="22"/>
                    </a:cubicBezTo>
                    <a:cubicBezTo>
                      <a:pt x="6" y="22"/>
                      <a:pt x="6" y="21"/>
                      <a:pt x="6" y="20"/>
                    </a:cubicBezTo>
                    <a:cubicBezTo>
                      <a:pt x="6" y="20"/>
                      <a:pt x="6" y="20"/>
                      <a:pt x="6" y="20"/>
                    </a:cubicBezTo>
                    <a:cubicBezTo>
                      <a:pt x="7" y="19"/>
                      <a:pt x="7" y="19"/>
                      <a:pt x="7" y="18"/>
                    </a:cubicBezTo>
                    <a:cubicBezTo>
                      <a:pt x="7" y="18"/>
                      <a:pt x="7" y="18"/>
                      <a:pt x="7" y="18"/>
                    </a:cubicBezTo>
                    <a:cubicBezTo>
                      <a:pt x="7" y="17"/>
                      <a:pt x="7" y="17"/>
                      <a:pt x="7" y="17"/>
                    </a:cubicBezTo>
                    <a:cubicBezTo>
                      <a:pt x="8" y="17"/>
                      <a:pt x="8" y="16"/>
                      <a:pt x="8" y="16"/>
                    </a:cubicBezTo>
                    <a:cubicBezTo>
                      <a:pt x="8" y="16"/>
                      <a:pt x="8" y="16"/>
                      <a:pt x="8" y="15"/>
                    </a:cubicBezTo>
                    <a:cubicBezTo>
                      <a:pt x="8" y="15"/>
                      <a:pt x="8" y="15"/>
                      <a:pt x="8" y="15"/>
                    </a:cubicBezTo>
                    <a:cubicBezTo>
                      <a:pt x="9" y="14"/>
                      <a:pt x="9" y="14"/>
                      <a:pt x="9" y="12"/>
                    </a:cubicBezTo>
                    <a:cubicBezTo>
                      <a:pt x="9" y="11"/>
                      <a:pt x="9" y="11"/>
                      <a:pt x="8" y="11"/>
                    </a:cubicBezTo>
                    <a:cubicBezTo>
                      <a:pt x="8" y="10"/>
                      <a:pt x="8" y="10"/>
                      <a:pt x="7" y="10"/>
                    </a:cubicBezTo>
                    <a:cubicBezTo>
                      <a:pt x="7" y="9"/>
                      <a:pt x="7" y="9"/>
                      <a:pt x="7" y="8"/>
                    </a:cubicBezTo>
                    <a:cubicBezTo>
                      <a:pt x="6" y="8"/>
                      <a:pt x="6" y="8"/>
                      <a:pt x="6" y="7"/>
                    </a:cubicBezTo>
                    <a:cubicBezTo>
                      <a:pt x="6" y="7"/>
                      <a:pt x="6" y="6"/>
                      <a:pt x="6" y="6"/>
                    </a:cubicBezTo>
                    <a:cubicBezTo>
                      <a:pt x="5" y="6"/>
                      <a:pt x="5" y="6"/>
                      <a:pt x="5" y="5"/>
                    </a:cubicBezTo>
                    <a:cubicBezTo>
                      <a:pt x="5" y="5"/>
                      <a:pt x="5" y="4"/>
                      <a:pt x="5" y="4"/>
                    </a:cubicBezTo>
                    <a:cubicBezTo>
                      <a:pt x="5" y="4"/>
                      <a:pt x="5" y="4"/>
                      <a:pt x="5" y="4"/>
                    </a:cubicBezTo>
                    <a:cubicBezTo>
                      <a:pt x="5" y="4"/>
                      <a:pt x="5" y="3"/>
                      <a:pt x="5" y="3"/>
                    </a:cubicBezTo>
                    <a:cubicBezTo>
                      <a:pt x="5" y="3"/>
                      <a:pt x="5" y="3"/>
                      <a:pt x="5" y="3"/>
                    </a:cubicBezTo>
                    <a:cubicBezTo>
                      <a:pt x="5" y="3"/>
                      <a:pt x="5" y="2"/>
                      <a:pt x="5" y="2"/>
                    </a:cubicBezTo>
                    <a:cubicBezTo>
                      <a:pt x="5" y="2"/>
                      <a:pt x="5" y="2"/>
                      <a:pt x="5" y="1"/>
                    </a:cubicBezTo>
                    <a:cubicBezTo>
                      <a:pt x="5" y="1"/>
                      <a:pt x="5" y="1"/>
                      <a:pt x="5" y="1"/>
                    </a:cubicBezTo>
                    <a:cubicBezTo>
                      <a:pt x="5" y="0"/>
                      <a:pt x="5" y="0"/>
                      <a:pt x="5" y="0"/>
                    </a:cubicBezTo>
                    <a:cubicBezTo>
                      <a:pt x="3" y="5"/>
                      <a:pt x="1" y="9"/>
                      <a:pt x="0" y="11"/>
                    </a:cubicBezTo>
                    <a:cubicBezTo>
                      <a:pt x="1" y="14"/>
                      <a:pt x="1" y="14"/>
                      <a:pt x="1" y="14"/>
                    </a:cubicBezTo>
                    <a:cubicBezTo>
                      <a:pt x="5" y="25"/>
                      <a:pt x="5" y="25"/>
                      <a:pt x="5" y="25"/>
                    </a:cubicBezTo>
                    <a:cubicBezTo>
                      <a:pt x="5" y="25"/>
                      <a:pt x="5" y="25"/>
                      <a:pt x="5" y="25"/>
                    </a:cubicBezTo>
                    <a:cubicBezTo>
                      <a:pt x="5" y="25"/>
                      <a:pt x="5" y="25"/>
                      <a:pt x="5"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4" name="Freeform 1165"/>
              <p:cNvSpPr>
                <a:spLocks/>
              </p:cNvSpPr>
              <p:nvPr/>
            </p:nvSpPr>
            <p:spPr bwMode="auto">
              <a:xfrm>
                <a:off x="3084" y="2519"/>
                <a:ext cx="5" cy="6"/>
              </a:xfrm>
              <a:custGeom>
                <a:avLst/>
                <a:gdLst>
                  <a:gd name="T0" fmla="*/ 1 w 5"/>
                  <a:gd name="T1" fmla="*/ 7 h 7"/>
                  <a:gd name="T2" fmla="*/ 2 w 5"/>
                  <a:gd name="T3" fmla="*/ 6 h 7"/>
                  <a:gd name="T4" fmla="*/ 2 w 5"/>
                  <a:gd name="T5" fmla="*/ 6 h 7"/>
                  <a:gd name="T6" fmla="*/ 3 w 5"/>
                  <a:gd name="T7" fmla="*/ 6 h 7"/>
                  <a:gd name="T8" fmla="*/ 4 w 5"/>
                  <a:gd name="T9" fmla="*/ 6 h 7"/>
                  <a:gd name="T10" fmla="*/ 4 w 5"/>
                  <a:gd name="T11" fmla="*/ 6 h 7"/>
                  <a:gd name="T12" fmla="*/ 4 w 5"/>
                  <a:gd name="T13" fmla="*/ 5 h 7"/>
                  <a:gd name="T14" fmla="*/ 4 w 5"/>
                  <a:gd name="T15" fmla="*/ 4 h 7"/>
                  <a:gd name="T16" fmla="*/ 4 w 5"/>
                  <a:gd name="T17" fmla="*/ 3 h 7"/>
                  <a:gd name="T18" fmla="*/ 5 w 5"/>
                  <a:gd name="T19" fmla="*/ 2 h 7"/>
                  <a:gd name="T20" fmla="*/ 5 w 5"/>
                  <a:gd name="T21" fmla="*/ 1 h 7"/>
                  <a:gd name="T22" fmla="*/ 2 w 5"/>
                  <a:gd name="T23" fmla="*/ 0 h 7"/>
                  <a:gd name="T24" fmla="*/ 1 w 5"/>
                  <a:gd name="T25" fmla="*/ 3 h 7"/>
                  <a:gd name="T26" fmla="*/ 0 w 5"/>
                  <a:gd name="T27" fmla="*/ 7 h 7"/>
                  <a:gd name="T28" fmla="*/ 0 w 5"/>
                  <a:gd name="T29" fmla="*/ 7 h 7"/>
                  <a:gd name="T30" fmla="*/ 1 w 5"/>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1" y="7"/>
                    </a:moveTo>
                    <a:cubicBezTo>
                      <a:pt x="1" y="6"/>
                      <a:pt x="1" y="6"/>
                      <a:pt x="2" y="6"/>
                    </a:cubicBezTo>
                    <a:cubicBezTo>
                      <a:pt x="2" y="6"/>
                      <a:pt x="2" y="6"/>
                      <a:pt x="2" y="6"/>
                    </a:cubicBezTo>
                    <a:cubicBezTo>
                      <a:pt x="3" y="6"/>
                      <a:pt x="3" y="6"/>
                      <a:pt x="3" y="6"/>
                    </a:cubicBezTo>
                    <a:cubicBezTo>
                      <a:pt x="3" y="6"/>
                      <a:pt x="3" y="6"/>
                      <a:pt x="4" y="6"/>
                    </a:cubicBezTo>
                    <a:cubicBezTo>
                      <a:pt x="4" y="6"/>
                      <a:pt x="4" y="6"/>
                      <a:pt x="4" y="6"/>
                    </a:cubicBezTo>
                    <a:cubicBezTo>
                      <a:pt x="4" y="5"/>
                      <a:pt x="4" y="5"/>
                      <a:pt x="4" y="5"/>
                    </a:cubicBezTo>
                    <a:cubicBezTo>
                      <a:pt x="4" y="5"/>
                      <a:pt x="4" y="4"/>
                      <a:pt x="4" y="4"/>
                    </a:cubicBezTo>
                    <a:cubicBezTo>
                      <a:pt x="4" y="4"/>
                      <a:pt x="4" y="3"/>
                      <a:pt x="4" y="3"/>
                    </a:cubicBezTo>
                    <a:cubicBezTo>
                      <a:pt x="4" y="3"/>
                      <a:pt x="4" y="2"/>
                      <a:pt x="5" y="2"/>
                    </a:cubicBezTo>
                    <a:cubicBezTo>
                      <a:pt x="5" y="2"/>
                      <a:pt x="5" y="2"/>
                      <a:pt x="5" y="1"/>
                    </a:cubicBezTo>
                    <a:cubicBezTo>
                      <a:pt x="2" y="0"/>
                      <a:pt x="2" y="0"/>
                      <a:pt x="2" y="0"/>
                    </a:cubicBezTo>
                    <a:cubicBezTo>
                      <a:pt x="2" y="2"/>
                      <a:pt x="1" y="3"/>
                      <a:pt x="1" y="3"/>
                    </a:cubicBezTo>
                    <a:cubicBezTo>
                      <a:pt x="1" y="5"/>
                      <a:pt x="1" y="6"/>
                      <a:pt x="0" y="7"/>
                    </a:cubicBezTo>
                    <a:cubicBezTo>
                      <a:pt x="0" y="7"/>
                      <a:pt x="0" y="7"/>
                      <a:pt x="0" y="7"/>
                    </a:cubicBezTo>
                    <a:cubicBezTo>
                      <a:pt x="1" y="7"/>
                      <a:pt x="1" y="7"/>
                      <a:pt x="1"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5" name="Freeform 1166"/>
              <p:cNvSpPr>
                <a:spLocks/>
              </p:cNvSpPr>
              <p:nvPr/>
            </p:nvSpPr>
            <p:spPr bwMode="auto">
              <a:xfrm>
                <a:off x="3085" y="2519"/>
                <a:ext cx="41" cy="45"/>
              </a:xfrm>
              <a:custGeom>
                <a:avLst/>
                <a:gdLst>
                  <a:gd name="T0" fmla="*/ 28 w 43"/>
                  <a:gd name="T1" fmla="*/ 6 h 47"/>
                  <a:gd name="T2" fmla="*/ 17 w 43"/>
                  <a:gd name="T3" fmla="*/ 12 h 47"/>
                  <a:gd name="T4" fmla="*/ 7 w 43"/>
                  <a:gd name="T5" fmla="*/ 8 h 47"/>
                  <a:gd name="T6" fmla="*/ 7 w 43"/>
                  <a:gd name="T7" fmla="*/ 10 h 47"/>
                  <a:gd name="T8" fmla="*/ 6 w 43"/>
                  <a:gd name="T9" fmla="*/ 10 h 47"/>
                  <a:gd name="T10" fmla="*/ 6 w 43"/>
                  <a:gd name="T11" fmla="*/ 16 h 47"/>
                  <a:gd name="T12" fmla="*/ 6 w 43"/>
                  <a:gd name="T13" fmla="*/ 20 h 47"/>
                  <a:gd name="T14" fmla="*/ 5 w 43"/>
                  <a:gd name="T15" fmla="*/ 22 h 47"/>
                  <a:gd name="T16" fmla="*/ 5 w 43"/>
                  <a:gd name="T17" fmla="*/ 23 h 47"/>
                  <a:gd name="T18" fmla="*/ 4 w 43"/>
                  <a:gd name="T19" fmla="*/ 27 h 47"/>
                  <a:gd name="T20" fmla="*/ 4 w 43"/>
                  <a:gd name="T21" fmla="*/ 28 h 47"/>
                  <a:gd name="T22" fmla="*/ 4 w 43"/>
                  <a:gd name="T23" fmla="*/ 29 h 47"/>
                  <a:gd name="T24" fmla="*/ 3 w 43"/>
                  <a:gd name="T25" fmla="*/ 30 h 47"/>
                  <a:gd name="T26" fmla="*/ 3 w 43"/>
                  <a:gd name="T27" fmla="*/ 31 h 47"/>
                  <a:gd name="T28" fmla="*/ 2 w 43"/>
                  <a:gd name="T29" fmla="*/ 32 h 47"/>
                  <a:gd name="T30" fmla="*/ 2 w 43"/>
                  <a:gd name="T31" fmla="*/ 34 h 47"/>
                  <a:gd name="T32" fmla="*/ 2 w 43"/>
                  <a:gd name="T33" fmla="*/ 36 h 47"/>
                  <a:gd name="T34" fmla="*/ 1 w 43"/>
                  <a:gd name="T35" fmla="*/ 38 h 47"/>
                  <a:gd name="T36" fmla="*/ 1 w 43"/>
                  <a:gd name="T37" fmla="*/ 41 h 47"/>
                  <a:gd name="T38" fmla="*/ 0 w 43"/>
                  <a:gd name="T39" fmla="*/ 44 h 47"/>
                  <a:gd name="T40" fmla="*/ 2 w 43"/>
                  <a:gd name="T41" fmla="*/ 45 h 47"/>
                  <a:gd name="T42" fmla="*/ 4 w 43"/>
                  <a:gd name="T43" fmla="*/ 46 h 47"/>
                  <a:gd name="T44" fmla="*/ 5 w 43"/>
                  <a:gd name="T45" fmla="*/ 46 h 47"/>
                  <a:gd name="T46" fmla="*/ 6 w 43"/>
                  <a:gd name="T47" fmla="*/ 47 h 47"/>
                  <a:gd name="T48" fmla="*/ 7 w 43"/>
                  <a:gd name="T49" fmla="*/ 47 h 47"/>
                  <a:gd name="T50" fmla="*/ 8 w 43"/>
                  <a:gd name="T51" fmla="*/ 47 h 47"/>
                  <a:gd name="T52" fmla="*/ 8 w 43"/>
                  <a:gd name="T53" fmla="*/ 47 h 47"/>
                  <a:gd name="T54" fmla="*/ 14 w 43"/>
                  <a:gd name="T55" fmla="*/ 44 h 47"/>
                  <a:gd name="T56" fmla="*/ 15 w 43"/>
                  <a:gd name="T57" fmla="*/ 43 h 47"/>
                  <a:gd name="T58" fmla="*/ 15 w 43"/>
                  <a:gd name="T59" fmla="*/ 43 h 47"/>
                  <a:gd name="T60" fmla="*/ 27 w 43"/>
                  <a:gd name="T61" fmla="*/ 35 h 47"/>
                  <a:gd name="T62" fmla="*/ 22 w 43"/>
                  <a:gd name="T63" fmla="*/ 26 h 47"/>
                  <a:gd name="T64" fmla="*/ 33 w 43"/>
                  <a:gd name="T65" fmla="*/ 15 h 47"/>
                  <a:gd name="T66" fmla="*/ 41 w 43"/>
                  <a:gd name="T67" fmla="*/ 13 h 47"/>
                  <a:gd name="T68" fmla="*/ 42 w 43"/>
                  <a:gd name="T69" fmla="*/ 12 h 47"/>
                  <a:gd name="T70" fmla="*/ 43 w 43"/>
                  <a:gd name="T71" fmla="*/ 12 h 47"/>
                  <a:gd name="T72" fmla="*/ 43 w 43"/>
                  <a:gd name="T73" fmla="*/ 10 h 47"/>
                  <a:gd name="T74" fmla="*/ 42 w 43"/>
                  <a:gd name="T75" fmla="*/ 7 h 47"/>
                  <a:gd name="T76" fmla="*/ 42 w 43"/>
                  <a:gd name="T77" fmla="*/ 5 h 47"/>
                  <a:gd name="T78" fmla="*/ 41 w 43"/>
                  <a:gd name="T79" fmla="*/ 1 h 47"/>
                  <a:gd name="T80" fmla="*/ 41 w 43"/>
                  <a:gd name="T8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7">
                    <a:moveTo>
                      <a:pt x="37" y="2"/>
                    </a:moveTo>
                    <a:cubicBezTo>
                      <a:pt x="30" y="6"/>
                      <a:pt x="29" y="6"/>
                      <a:pt x="28" y="6"/>
                    </a:cubicBezTo>
                    <a:cubicBezTo>
                      <a:pt x="26" y="6"/>
                      <a:pt x="21" y="9"/>
                      <a:pt x="18" y="11"/>
                    </a:cubicBezTo>
                    <a:cubicBezTo>
                      <a:pt x="17" y="12"/>
                      <a:pt x="17" y="12"/>
                      <a:pt x="17" y="12"/>
                    </a:cubicBezTo>
                    <a:cubicBezTo>
                      <a:pt x="7" y="7"/>
                      <a:pt x="7" y="7"/>
                      <a:pt x="7" y="7"/>
                    </a:cubicBezTo>
                    <a:cubicBezTo>
                      <a:pt x="7" y="8"/>
                      <a:pt x="7" y="8"/>
                      <a:pt x="7" y="8"/>
                    </a:cubicBezTo>
                    <a:cubicBezTo>
                      <a:pt x="7" y="8"/>
                      <a:pt x="7" y="8"/>
                      <a:pt x="7" y="8"/>
                    </a:cubicBezTo>
                    <a:cubicBezTo>
                      <a:pt x="7" y="10"/>
                      <a:pt x="7" y="10"/>
                      <a:pt x="7" y="10"/>
                    </a:cubicBezTo>
                    <a:cubicBezTo>
                      <a:pt x="6" y="10"/>
                      <a:pt x="6" y="10"/>
                      <a:pt x="6" y="10"/>
                    </a:cubicBezTo>
                    <a:cubicBezTo>
                      <a:pt x="6" y="10"/>
                      <a:pt x="6" y="10"/>
                      <a:pt x="6" y="10"/>
                    </a:cubicBezTo>
                    <a:cubicBezTo>
                      <a:pt x="6" y="11"/>
                      <a:pt x="6" y="13"/>
                      <a:pt x="6" y="16"/>
                    </a:cubicBezTo>
                    <a:cubicBezTo>
                      <a:pt x="6" y="16"/>
                      <a:pt x="6" y="16"/>
                      <a:pt x="6" y="16"/>
                    </a:cubicBezTo>
                    <a:cubicBezTo>
                      <a:pt x="6" y="17"/>
                      <a:pt x="6" y="18"/>
                      <a:pt x="6" y="19"/>
                    </a:cubicBezTo>
                    <a:cubicBezTo>
                      <a:pt x="6" y="19"/>
                      <a:pt x="6" y="19"/>
                      <a:pt x="6" y="20"/>
                    </a:cubicBezTo>
                    <a:cubicBezTo>
                      <a:pt x="5" y="21"/>
                      <a:pt x="5" y="22"/>
                      <a:pt x="5" y="22"/>
                    </a:cubicBezTo>
                    <a:cubicBezTo>
                      <a:pt x="5" y="22"/>
                      <a:pt x="5" y="22"/>
                      <a:pt x="5" y="22"/>
                    </a:cubicBezTo>
                    <a:cubicBezTo>
                      <a:pt x="5" y="23"/>
                      <a:pt x="5" y="23"/>
                      <a:pt x="5" y="23"/>
                    </a:cubicBezTo>
                    <a:cubicBezTo>
                      <a:pt x="5" y="23"/>
                      <a:pt x="5" y="23"/>
                      <a:pt x="5" y="23"/>
                    </a:cubicBezTo>
                    <a:cubicBezTo>
                      <a:pt x="5" y="27"/>
                      <a:pt x="5" y="27"/>
                      <a:pt x="5" y="27"/>
                    </a:cubicBezTo>
                    <a:cubicBezTo>
                      <a:pt x="4" y="27"/>
                      <a:pt x="4" y="27"/>
                      <a:pt x="4" y="27"/>
                    </a:cubicBezTo>
                    <a:cubicBezTo>
                      <a:pt x="4" y="27"/>
                      <a:pt x="4" y="27"/>
                      <a:pt x="4" y="28"/>
                    </a:cubicBezTo>
                    <a:cubicBezTo>
                      <a:pt x="4" y="28"/>
                      <a:pt x="4" y="28"/>
                      <a:pt x="4" y="28"/>
                    </a:cubicBezTo>
                    <a:cubicBezTo>
                      <a:pt x="4" y="28"/>
                      <a:pt x="4" y="29"/>
                      <a:pt x="4" y="29"/>
                    </a:cubicBezTo>
                    <a:cubicBezTo>
                      <a:pt x="4" y="29"/>
                      <a:pt x="4" y="29"/>
                      <a:pt x="4" y="29"/>
                    </a:cubicBezTo>
                    <a:cubicBezTo>
                      <a:pt x="3" y="30"/>
                      <a:pt x="3" y="30"/>
                      <a:pt x="3" y="30"/>
                    </a:cubicBezTo>
                    <a:cubicBezTo>
                      <a:pt x="3" y="30"/>
                      <a:pt x="3" y="30"/>
                      <a:pt x="3" y="30"/>
                    </a:cubicBezTo>
                    <a:cubicBezTo>
                      <a:pt x="3" y="30"/>
                      <a:pt x="3" y="30"/>
                      <a:pt x="3" y="30"/>
                    </a:cubicBezTo>
                    <a:cubicBezTo>
                      <a:pt x="3" y="31"/>
                      <a:pt x="3" y="31"/>
                      <a:pt x="3" y="31"/>
                    </a:cubicBezTo>
                    <a:cubicBezTo>
                      <a:pt x="3" y="31"/>
                      <a:pt x="3" y="31"/>
                      <a:pt x="3" y="32"/>
                    </a:cubicBezTo>
                    <a:cubicBezTo>
                      <a:pt x="3" y="32"/>
                      <a:pt x="3" y="32"/>
                      <a:pt x="2" y="32"/>
                    </a:cubicBezTo>
                    <a:cubicBezTo>
                      <a:pt x="2" y="33"/>
                      <a:pt x="2" y="33"/>
                      <a:pt x="2" y="33"/>
                    </a:cubicBezTo>
                    <a:cubicBezTo>
                      <a:pt x="2" y="33"/>
                      <a:pt x="2" y="34"/>
                      <a:pt x="2" y="34"/>
                    </a:cubicBezTo>
                    <a:cubicBezTo>
                      <a:pt x="2" y="34"/>
                      <a:pt x="2" y="34"/>
                      <a:pt x="2" y="35"/>
                    </a:cubicBezTo>
                    <a:cubicBezTo>
                      <a:pt x="2" y="35"/>
                      <a:pt x="2" y="36"/>
                      <a:pt x="2" y="36"/>
                    </a:cubicBezTo>
                    <a:cubicBezTo>
                      <a:pt x="2" y="36"/>
                      <a:pt x="2" y="37"/>
                      <a:pt x="1" y="37"/>
                    </a:cubicBezTo>
                    <a:cubicBezTo>
                      <a:pt x="1" y="37"/>
                      <a:pt x="1" y="38"/>
                      <a:pt x="1" y="38"/>
                    </a:cubicBezTo>
                    <a:cubicBezTo>
                      <a:pt x="1" y="39"/>
                      <a:pt x="1" y="39"/>
                      <a:pt x="1" y="40"/>
                    </a:cubicBezTo>
                    <a:cubicBezTo>
                      <a:pt x="1" y="40"/>
                      <a:pt x="1" y="41"/>
                      <a:pt x="1" y="41"/>
                    </a:cubicBezTo>
                    <a:cubicBezTo>
                      <a:pt x="1" y="42"/>
                      <a:pt x="1" y="42"/>
                      <a:pt x="0" y="43"/>
                    </a:cubicBezTo>
                    <a:cubicBezTo>
                      <a:pt x="0" y="43"/>
                      <a:pt x="0" y="43"/>
                      <a:pt x="0" y="44"/>
                    </a:cubicBezTo>
                    <a:cubicBezTo>
                      <a:pt x="1" y="44"/>
                      <a:pt x="1" y="44"/>
                      <a:pt x="2" y="45"/>
                    </a:cubicBezTo>
                    <a:cubicBezTo>
                      <a:pt x="2" y="45"/>
                      <a:pt x="2" y="45"/>
                      <a:pt x="2" y="45"/>
                    </a:cubicBezTo>
                    <a:cubicBezTo>
                      <a:pt x="3" y="45"/>
                      <a:pt x="3" y="45"/>
                      <a:pt x="3" y="45"/>
                    </a:cubicBezTo>
                    <a:cubicBezTo>
                      <a:pt x="4" y="45"/>
                      <a:pt x="4" y="46"/>
                      <a:pt x="4" y="46"/>
                    </a:cubicBezTo>
                    <a:cubicBezTo>
                      <a:pt x="4" y="46"/>
                      <a:pt x="5" y="46"/>
                      <a:pt x="5" y="46"/>
                    </a:cubicBezTo>
                    <a:cubicBezTo>
                      <a:pt x="5" y="46"/>
                      <a:pt x="5" y="46"/>
                      <a:pt x="5" y="46"/>
                    </a:cubicBezTo>
                    <a:cubicBezTo>
                      <a:pt x="6" y="46"/>
                      <a:pt x="6" y="46"/>
                      <a:pt x="6" y="47"/>
                    </a:cubicBezTo>
                    <a:cubicBezTo>
                      <a:pt x="6" y="47"/>
                      <a:pt x="6" y="47"/>
                      <a:pt x="6" y="47"/>
                    </a:cubicBezTo>
                    <a:cubicBezTo>
                      <a:pt x="7" y="47"/>
                      <a:pt x="7" y="47"/>
                      <a:pt x="7" y="47"/>
                    </a:cubicBezTo>
                    <a:cubicBezTo>
                      <a:pt x="7" y="47"/>
                      <a:pt x="7" y="47"/>
                      <a:pt x="7" y="47"/>
                    </a:cubicBezTo>
                    <a:cubicBezTo>
                      <a:pt x="7" y="47"/>
                      <a:pt x="7" y="47"/>
                      <a:pt x="8" y="47"/>
                    </a:cubicBezTo>
                    <a:cubicBezTo>
                      <a:pt x="8" y="47"/>
                      <a:pt x="8" y="47"/>
                      <a:pt x="8" y="47"/>
                    </a:cubicBezTo>
                    <a:cubicBezTo>
                      <a:pt x="8" y="47"/>
                      <a:pt x="8" y="47"/>
                      <a:pt x="8" y="47"/>
                    </a:cubicBezTo>
                    <a:cubicBezTo>
                      <a:pt x="8" y="47"/>
                      <a:pt x="8" y="47"/>
                      <a:pt x="8" y="47"/>
                    </a:cubicBezTo>
                    <a:cubicBezTo>
                      <a:pt x="8" y="47"/>
                      <a:pt x="8" y="47"/>
                      <a:pt x="8" y="47"/>
                    </a:cubicBezTo>
                    <a:cubicBezTo>
                      <a:pt x="11" y="47"/>
                      <a:pt x="13" y="45"/>
                      <a:pt x="14" y="44"/>
                    </a:cubicBezTo>
                    <a:cubicBezTo>
                      <a:pt x="14" y="44"/>
                      <a:pt x="14" y="44"/>
                      <a:pt x="15" y="44"/>
                    </a:cubicBezTo>
                    <a:cubicBezTo>
                      <a:pt x="15" y="44"/>
                      <a:pt x="15" y="44"/>
                      <a:pt x="15" y="43"/>
                    </a:cubicBezTo>
                    <a:cubicBezTo>
                      <a:pt x="15" y="43"/>
                      <a:pt x="15" y="43"/>
                      <a:pt x="15" y="43"/>
                    </a:cubicBezTo>
                    <a:cubicBezTo>
                      <a:pt x="15" y="43"/>
                      <a:pt x="15" y="43"/>
                      <a:pt x="15" y="43"/>
                    </a:cubicBezTo>
                    <a:cubicBezTo>
                      <a:pt x="15" y="37"/>
                      <a:pt x="22" y="37"/>
                      <a:pt x="24" y="37"/>
                    </a:cubicBezTo>
                    <a:cubicBezTo>
                      <a:pt x="25" y="37"/>
                      <a:pt x="26" y="37"/>
                      <a:pt x="27" y="35"/>
                    </a:cubicBezTo>
                    <a:cubicBezTo>
                      <a:pt x="27" y="35"/>
                      <a:pt x="28" y="34"/>
                      <a:pt x="29" y="33"/>
                    </a:cubicBezTo>
                    <a:cubicBezTo>
                      <a:pt x="28" y="31"/>
                      <a:pt x="23" y="27"/>
                      <a:pt x="22" y="26"/>
                    </a:cubicBezTo>
                    <a:cubicBezTo>
                      <a:pt x="20" y="26"/>
                      <a:pt x="20" y="24"/>
                      <a:pt x="20" y="23"/>
                    </a:cubicBezTo>
                    <a:cubicBezTo>
                      <a:pt x="20" y="20"/>
                      <a:pt x="26" y="16"/>
                      <a:pt x="33" y="15"/>
                    </a:cubicBezTo>
                    <a:cubicBezTo>
                      <a:pt x="38" y="15"/>
                      <a:pt x="39" y="14"/>
                      <a:pt x="40" y="13"/>
                    </a:cubicBezTo>
                    <a:cubicBezTo>
                      <a:pt x="40" y="13"/>
                      <a:pt x="41" y="13"/>
                      <a:pt x="41" y="13"/>
                    </a:cubicBezTo>
                    <a:cubicBezTo>
                      <a:pt x="41" y="13"/>
                      <a:pt x="41" y="13"/>
                      <a:pt x="41" y="13"/>
                    </a:cubicBezTo>
                    <a:cubicBezTo>
                      <a:pt x="41" y="13"/>
                      <a:pt x="41" y="12"/>
                      <a:pt x="42" y="12"/>
                    </a:cubicBezTo>
                    <a:cubicBezTo>
                      <a:pt x="42" y="12"/>
                      <a:pt x="42" y="12"/>
                      <a:pt x="42" y="12"/>
                    </a:cubicBezTo>
                    <a:cubicBezTo>
                      <a:pt x="42" y="12"/>
                      <a:pt x="43" y="12"/>
                      <a:pt x="43" y="12"/>
                    </a:cubicBezTo>
                    <a:cubicBezTo>
                      <a:pt x="43" y="12"/>
                      <a:pt x="43" y="11"/>
                      <a:pt x="43" y="11"/>
                    </a:cubicBezTo>
                    <a:cubicBezTo>
                      <a:pt x="43" y="11"/>
                      <a:pt x="43" y="10"/>
                      <a:pt x="43" y="10"/>
                    </a:cubicBezTo>
                    <a:cubicBezTo>
                      <a:pt x="43" y="9"/>
                      <a:pt x="43" y="9"/>
                      <a:pt x="42" y="8"/>
                    </a:cubicBezTo>
                    <a:cubicBezTo>
                      <a:pt x="42" y="8"/>
                      <a:pt x="42" y="7"/>
                      <a:pt x="42" y="7"/>
                    </a:cubicBezTo>
                    <a:cubicBezTo>
                      <a:pt x="42" y="7"/>
                      <a:pt x="42" y="6"/>
                      <a:pt x="42" y="6"/>
                    </a:cubicBezTo>
                    <a:cubicBezTo>
                      <a:pt x="42" y="5"/>
                      <a:pt x="42" y="5"/>
                      <a:pt x="42" y="5"/>
                    </a:cubicBezTo>
                    <a:cubicBezTo>
                      <a:pt x="41" y="4"/>
                      <a:pt x="41" y="4"/>
                      <a:pt x="41" y="3"/>
                    </a:cubicBezTo>
                    <a:cubicBezTo>
                      <a:pt x="41" y="2"/>
                      <a:pt x="41" y="2"/>
                      <a:pt x="41" y="1"/>
                    </a:cubicBezTo>
                    <a:cubicBezTo>
                      <a:pt x="41" y="1"/>
                      <a:pt x="41" y="1"/>
                      <a:pt x="41" y="0"/>
                    </a:cubicBezTo>
                    <a:cubicBezTo>
                      <a:pt x="41" y="0"/>
                      <a:pt x="41" y="0"/>
                      <a:pt x="41" y="0"/>
                    </a:cubicBezTo>
                    <a:cubicBezTo>
                      <a:pt x="39" y="1"/>
                      <a:pt x="38" y="1"/>
                      <a:pt x="3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6" name="Freeform 1167"/>
              <p:cNvSpPr>
                <a:spLocks/>
              </p:cNvSpPr>
              <p:nvPr/>
            </p:nvSpPr>
            <p:spPr bwMode="auto">
              <a:xfrm>
                <a:off x="3141" y="2388"/>
                <a:ext cx="66" cy="30"/>
              </a:xfrm>
              <a:custGeom>
                <a:avLst/>
                <a:gdLst>
                  <a:gd name="T0" fmla="*/ 15 w 69"/>
                  <a:gd name="T1" fmla="*/ 10 h 31"/>
                  <a:gd name="T2" fmla="*/ 17 w 69"/>
                  <a:gd name="T3" fmla="*/ 15 h 31"/>
                  <a:gd name="T4" fmla="*/ 19 w 69"/>
                  <a:gd name="T5" fmla="*/ 22 h 31"/>
                  <a:gd name="T6" fmla="*/ 18 w 69"/>
                  <a:gd name="T7" fmla="*/ 24 h 31"/>
                  <a:gd name="T8" fmla="*/ 21 w 69"/>
                  <a:gd name="T9" fmla="*/ 24 h 31"/>
                  <a:gd name="T10" fmla="*/ 25 w 69"/>
                  <a:gd name="T11" fmla="*/ 23 h 31"/>
                  <a:gd name="T12" fmla="*/ 28 w 69"/>
                  <a:gd name="T13" fmla="*/ 23 h 31"/>
                  <a:gd name="T14" fmla="*/ 31 w 69"/>
                  <a:gd name="T15" fmla="*/ 24 h 31"/>
                  <a:gd name="T16" fmla="*/ 34 w 69"/>
                  <a:gd name="T17" fmla="*/ 28 h 31"/>
                  <a:gd name="T18" fmla="*/ 34 w 69"/>
                  <a:gd name="T19" fmla="*/ 28 h 31"/>
                  <a:gd name="T20" fmla="*/ 35 w 69"/>
                  <a:gd name="T21" fmla="*/ 30 h 31"/>
                  <a:gd name="T22" fmla="*/ 36 w 69"/>
                  <a:gd name="T23" fmla="*/ 30 h 31"/>
                  <a:gd name="T24" fmla="*/ 39 w 69"/>
                  <a:gd name="T25" fmla="*/ 29 h 31"/>
                  <a:gd name="T26" fmla="*/ 46 w 69"/>
                  <a:gd name="T27" fmla="*/ 28 h 31"/>
                  <a:gd name="T28" fmla="*/ 49 w 69"/>
                  <a:gd name="T29" fmla="*/ 28 h 31"/>
                  <a:gd name="T30" fmla="*/ 50 w 69"/>
                  <a:gd name="T31" fmla="*/ 28 h 31"/>
                  <a:gd name="T32" fmla="*/ 53 w 69"/>
                  <a:gd name="T33" fmla="*/ 28 h 31"/>
                  <a:gd name="T34" fmla="*/ 54 w 69"/>
                  <a:gd name="T35" fmla="*/ 28 h 31"/>
                  <a:gd name="T36" fmla="*/ 57 w 69"/>
                  <a:gd name="T37" fmla="*/ 26 h 31"/>
                  <a:gd name="T38" fmla="*/ 64 w 69"/>
                  <a:gd name="T39" fmla="*/ 29 h 31"/>
                  <a:gd name="T40" fmla="*/ 68 w 69"/>
                  <a:gd name="T41" fmla="*/ 31 h 31"/>
                  <a:gd name="T42" fmla="*/ 69 w 69"/>
                  <a:gd name="T43" fmla="*/ 30 h 31"/>
                  <a:gd name="T44" fmla="*/ 69 w 69"/>
                  <a:gd name="T45" fmla="*/ 30 h 31"/>
                  <a:gd name="T46" fmla="*/ 66 w 69"/>
                  <a:gd name="T47" fmla="*/ 28 h 31"/>
                  <a:gd name="T48" fmla="*/ 66 w 69"/>
                  <a:gd name="T49" fmla="*/ 27 h 31"/>
                  <a:gd name="T50" fmla="*/ 66 w 69"/>
                  <a:gd name="T51" fmla="*/ 26 h 31"/>
                  <a:gd name="T52" fmla="*/ 66 w 69"/>
                  <a:gd name="T53" fmla="*/ 25 h 31"/>
                  <a:gd name="T54" fmla="*/ 66 w 69"/>
                  <a:gd name="T55" fmla="*/ 25 h 31"/>
                  <a:gd name="T56" fmla="*/ 67 w 69"/>
                  <a:gd name="T57" fmla="*/ 24 h 31"/>
                  <a:gd name="T58" fmla="*/ 67 w 69"/>
                  <a:gd name="T59" fmla="*/ 24 h 31"/>
                  <a:gd name="T60" fmla="*/ 67 w 69"/>
                  <a:gd name="T61" fmla="*/ 23 h 31"/>
                  <a:gd name="T62" fmla="*/ 67 w 69"/>
                  <a:gd name="T63" fmla="*/ 23 h 31"/>
                  <a:gd name="T64" fmla="*/ 67 w 69"/>
                  <a:gd name="T65" fmla="*/ 23 h 31"/>
                  <a:gd name="T66" fmla="*/ 64 w 69"/>
                  <a:gd name="T67" fmla="*/ 21 h 31"/>
                  <a:gd name="T68" fmla="*/ 63 w 69"/>
                  <a:gd name="T69" fmla="*/ 21 h 31"/>
                  <a:gd name="T70" fmla="*/ 60 w 69"/>
                  <a:gd name="T71" fmla="*/ 16 h 31"/>
                  <a:gd name="T72" fmla="*/ 59 w 69"/>
                  <a:gd name="T73" fmla="*/ 14 h 31"/>
                  <a:gd name="T74" fmla="*/ 57 w 69"/>
                  <a:gd name="T75" fmla="*/ 13 h 31"/>
                  <a:gd name="T76" fmla="*/ 56 w 69"/>
                  <a:gd name="T77" fmla="*/ 12 h 31"/>
                  <a:gd name="T78" fmla="*/ 46 w 69"/>
                  <a:gd name="T79" fmla="*/ 14 h 31"/>
                  <a:gd name="T80" fmla="*/ 44 w 69"/>
                  <a:gd name="T81" fmla="*/ 14 h 31"/>
                  <a:gd name="T82" fmla="*/ 39 w 69"/>
                  <a:gd name="T83" fmla="*/ 12 h 31"/>
                  <a:gd name="T84" fmla="*/ 39 w 69"/>
                  <a:gd name="T85" fmla="*/ 11 h 31"/>
                  <a:gd name="T86" fmla="*/ 37 w 69"/>
                  <a:gd name="T87" fmla="*/ 10 h 31"/>
                  <a:gd name="T88" fmla="*/ 30 w 69"/>
                  <a:gd name="T89" fmla="*/ 7 h 31"/>
                  <a:gd name="T90" fmla="*/ 29 w 69"/>
                  <a:gd name="T91" fmla="*/ 5 h 31"/>
                  <a:gd name="T92" fmla="*/ 27 w 69"/>
                  <a:gd name="T93" fmla="*/ 5 h 31"/>
                  <a:gd name="T94" fmla="*/ 23 w 69"/>
                  <a:gd name="T95" fmla="*/ 5 h 31"/>
                  <a:gd name="T96" fmla="*/ 19 w 69"/>
                  <a:gd name="T97" fmla="*/ 5 h 31"/>
                  <a:gd name="T98" fmla="*/ 12 w 69"/>
                  <a:gd name="T99" fmla="*/ 4 h 31"/>
                  <a:gd name="T100" fmla="*/ 1 w 69"/>
                  <a:gd name="T101" fmla="*/ 0 h 31"/>
                  <a:gd name="T102" fmla="*/ 0 w 69"/>
                  <a:gd name="T103" fmla="*/ 0 h 31"/>
                  <a:gd name="T104" fmla="*/ 3 w 69"/>
                  <a:gd name="T105" fmla="*/ 1 h 31"/>
                  <a:gd name="T106" fmla="*/ 15 w 69"/>
                  <a:gd name="T10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31">
                    <a:moveTo>
                      <a:pt x="15" y="10"/>
                    </a:moveTo>
                    <a:cubicBezTo>
                      <a:pt x="15" y="13"/>
                      <a:pt x="16" y="14"/>
                      <a:pt x="17" y="15"/>
                    </a:cubicBezTo>
                    <a:cubicBezTo>
                      <a:pt x="19" y="16"/>
                      <a:pt x="20" y="18"/>
                      <a:pt x="19" y="22"/>
                    </a:cubicBezTo>
                    <a:cubicBezTo>
                      <a:pt x="19" y="23"/>
                      <a:pt x="19" y="23"/>
                      <a:pt x="18" y="24"/>
                    </a:cubicBezTo>
                    <a:cubicBezTo>
                      <a:pt x="19" y="24"/>
                      <a:pt x="20" y="24"/>
                      <a:pt x="21" y="24"/>
                    </a:cubicBezTo>
                    <a:cubicBezTo>
                      <a:pt x="24" y="24"/>
                      <a:pt x="25" y="24"/>
                      <a:pt x="25" y="23"/>
                    </a:cubicBezTo>
                    <a:cubicBezTo>
                      <a:pt x="26" y="23"/>
                      <a:pt x="27" y="23"/>
                      <a:pt x="28" y="23"/>
                    </a:cubicBezTo>
                    <a:cubicBezTo>
                      <a:pt x="29" y="23"/>
                      <a:pt x="30" y="23"/>
                      <a:pt x="31" y="24"/>
                    </a:cubicBezTo>
                    <a:cubicBezTo>
                      <a:pt x="32" y="25"/>
                      <a:pt x="33" y="26"/>
                      <a:pt x="34" y="28"/>
                    </a:cubicBezTo>
                    <a:cubicBezTo>
                      <a:pt x="34" y="28"/>
                      <a:pt x="34" y="28"/>
                      <a:pt x="34" y="28"/>
                    </a:cubicBezTo>
                    <a:cubicBezTo>
                      <a:pt x="35" y="29"/>
                      <a:pt x="35" y="29"/>
                      <a:pt x="35" y="30"/>
                    </a:cubicBezTo>
                    <a:cubicBezTo>
                      <a:pt x="36" y="30"/>
                      <a:pt x="36" y="30"/>
                      <a:pt x="36" y="30"/>
                    </a:cubicBezTo>
                    <a:cubicBezTo>
                      <a:pt x="37" y="30"/>
                      <a:pt x="38" y="30"/>
                      <a:pt x="39" y="29"/>
                    </a:cubicBezTo>
                    <a:cubicBezTo>
                      <a:pt x="41" y="29"/>
                      <a:pt x="43" y="28"/>
                      <a:pt x="46" y="28"/>
                    </a:cubicBezTo>
                    <a:cubicBezTo>
                      <a:pt x="47" y="28"/>
                      <a:pt x="48" y="28"/>
                      <a:pt x="49" y="28"/>
                    </a:cubicBezTo>
                    <a:cubicBezTo>
                      <a:pt x="49" y="28"/>
                      <a:pt x="49" y="28"/>
                      <a:pt x="50" y="28"/>
                    </a:cubicBezTo>
                    <a:cubicBezTo>
                      <a:pt x="51" y="28"/>
                      <a:pt x="52" y="28"/>
                      <a:pt x="53" y="28"/>
                    </a:cubicBezTo>
                    <a:cubicBezTo>
                      <a:pt x="53" y="28"/>
                      <a:pt x="53" y="28"/>
                      <a:pt x="54" y="28"/>
                    </a:cubicBezTo>
                    <a:cubicBezTo>
                      <a:pt x="54" y="27"/>
                      <a:pt x="55" y="26"/>
                      <a:pt x="57" y="26"/>
                    </a:cubicBezTo>
                    <a:cubicBezTo>
                      <a:pt x="59" y="26"/>
                      <a:pt x="63" y="28"/>
                      <a:pt x="64" y="29"/>
                    </a:cubicBezTo>
                    <a:cubicBezTo>
                      <a:pt x="65" y="30"/>
                      <a:pt x="67" y="31"/>
                      <a:pt x="68" y="31"/>
                    </a:cubicBezTo>
                    <a:cubicBezTo>
                      <a:pt x="69" y="31"/>
                      <a:pt x="69" y="31"/>
                      <a:pt x="69" y="30"/>
                    </a:cubicBezTo>
                    <a:cubicBezTo>
                      <a:pt x="69" y="30"/>
                      <a:pt x="69" y="30"/>
                      <a:pt x="69" y="30"/>
                    </a:cubicBezTo>
                    <a:cubicBezTo>
                      <a:pt x="68" y="29"/>
                      <a:pt x="67" y="29"/>
                      <a:pt x="66" y="28"/>
                    </a:cubicBezTo>
                    <a:cubicBezTo>
                      <a:pt x="66" y="27"/>
                      <a:pt x="66" y="27"/>
                      <a:pt x="66" y="27"/>
                    </a:cubicBezTo>
                    <a:cubicBezTo>
                      <a:pt x="66" y="27"/>
                      <a:pt x="66" y="26"/>
                      <a:pt x="66" y="26"/>
                    </a:cubicBezTo>
                    <a:cubicBezTo>
                      <a:pt x="66" y="26"/>
                      <a:pt x="66" y="26"/>
                      <a:pt x="66" y="25"/>
                    </a:cubicBezTo>
                    <a:cubicBezTo>
                      <a:pt x="66" y="25"/>
                      <a:pt x="66" y="25"/>
                      <a:pt x="66" y="25"/>
                    </a:cubicBezTo>
                    <a:cubicBezTo>
                      <a:pt x="66" y="25"/>
                      <a:pt x="66" y="25"/>
                      <a:pt x="67" y="24"/>
                    </a:cubicBezTo>
                    <a:cubicBezTo>
                      <a:pt x="67" y="24"/>
                      <a:pt x="67" y="24"/>
                      <a:pt x="67" y="24"/>
                    </a:cubicBezTo>
                    <a:cubicBezTo>
                      <a:pt x="67" y="24"/>
                      <a:pt x="67" y="23"/>
                      <a:pt x="67" y="23"/>
                    </a:cubicBezTo>
                    <a:cubicBezTo>
                      <a:pt x="67" y="23"/>
                      <a:pt x="67" y="23"/>
                      <a:pt x="67" y="23"/>
                    </a:cubicBezTo>
                    <a:cubicBezTo>
                      <a:pt x="67" y="23"/>
                      <a:pt x="67" y="23"/>
                      <a:pt x="67" y="23"/>
                    </a:cubicBezTo>
                    <a:cubicBezTo>
                      <a:pt x="66" y="22"/>
                      <a:pt x="64" y="21"/>
                      <a:pt x="64" y="21"/>
                    </a:cubicBezTo>
                    <a:cubicBezTo>
                      <a:pt x="63" y="21"/>
                      <a:pt x="63" y="21"/>
                      <a:pt x="63" y="21"/>
                    </a:cubicBezTo>
                    <a:cubicBezTo>
                      <a:pt x="61" y="21"/>
                      <a:pt x="61" y="19"/>
                      <a:pt x="60" y="16"/>
                    </a:cubicBezTo>
                    <a:cubicBezTo>
                      <a:pt x="60" y="16"/>
                      <a:pt x="60" y="14"/>
                      <a:pt x="59" y="14"/>
                    </a:cubicBezTo>
                    <a:cubicBezTo>
                      <a:pt x="58" y="14"/>
                      <a:pt x="57" y="13"/>
                      <a:pt x="57" y="13"/>
                    </a:cubicBezTo>
                    <a:cubicBezTo>
                      <a:pt x="56" y="12"/>
                      <a:pt x="56" y="12"/>
                      <a:pt x="56" y="12"/>
                    </a:cubicBezTo>
                    <a:cubicBezTo>
                      <a:pt x="47" y="12"/>
                      <a:pt x="46" y="13"/>
                      <a:pt x="46" y="14"/>
                    </a:cubicBezTo>
                    <a:cubicBezTo>
                      <a:pt x="45" y="14"/>
                      <a:pt x="44" y="14"/>
                      <a:pt x="44" y="14"/>
                    </a:cubicBezTo>
                    <a:cubicBezTo>
                      <a:pt x="42" y="14"/>
                      <a:pt x="41" y="13"/>
                      <a:pt x="39" y="12"/>
                    </a:cubicBezTo>
                    <a:cubicBezTo>
                      <a:pt x="39" y="12"/>
                      <a:pt x="39" y="12"/>
                      <a:pt x="39" y="11"/>
                    </a:cubicBezTo>
                    <a:cubicBezTo>
                      <a:pt x="38" y="11"/>
                      <a:pt x="38" y="10"/>
                      <a:pt x="37" y="10"/>
                    </a:cubicBezTo>
                    <a:cubicBezTo>
                      <a:pt x="35" y="10"/>
                      <a:pt x="32" y="9"/>
                      <a:pt x="30" y="7"/>
                    </a:cubicBezTo>
                    <a:cubicBezTo>
                      <a:pt x="30" y="6"/>
                      <a:pt x="29" y="6"/>
                      <a:pt x="29" y="5"/>
                    </a:cubicBezTo>
                    <a:cubicBezTo>
                      <a:pt x="29" y="5"/>
                      <a:pt x="28" y="5"/>
                      <a:pt x="27" y="5"/>
                    </a:cubicBezTo>
                    <a:cubicBezTo>
                      <a:pt x="26" y="5"/>
                      <a:pt x="25" y="5"/>
                      <a:pt x="23" y="5"/>
                    </a:cubicBezTo>
                    <a:cubicBezTo>
                      <a:pt x="22" y="5"/>
                      <a:pt x="20" y="5"/>
                      <a:pt x="19" y="5"/>
                    </a:cubicBezTo>
                    <a:cubicBezTo>
                      <a:pt x="15" y="5"/>
                      <a:pt x="13" y="5"/>
                      <a:pt x="12" y="4"/>
                    </a:cubicBezTo>
                    <a:cubicBezTo>
                      <a:pt x="9" y="2"/>
                      <a:pt x="4" y="0"/>
                      <a:pt x="1" y="0"/>
                    </a:cubicBezTo>
                    <a:cubicBezTo>
                      <a:pt x="0" y="0"/>
                      <a:pt x="0" y="0"/>
                      <a:pt x="0" y="0"/>
                    </a:cubicBezTo>
                    <a:cubicBezTo>
                      <a:pt x="1" y="1"/>
                      <a:pt x="2" y="1"/>
                      <a:pt x="3" y="1"/>
                    </a:cubicBezTo>
                    <a:cubicBezTo>
                      <a:pt x="8" y="3"/>
                      <a:pt x="13" y="4"/>
                      <a:pt x="1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7" name="Freeform 1169"/>
              <p:cNvSpPr>
                <a:spLocks/>
              </p:cNvSpPr>
              <p:nvPr/>
            </p:nvSpPr>
            <p:spPr bwMode="auto">
              <a:xfrm>
                <a:off x="3082" y="2533"/>
                <a:ext cx="224" cy="179"/>
              </a:xfrm>
              <a:custGeom>
                <a:avLst/>
                <a:gdLst>
                  <a:gd name="T0" fmla="*/ 124 w 234"/>
                  <a:gd name="T1" fmla="*/ 38 h 186"/>
                  <a:gd name="T2" fmla="*/ 121 w 234"/>
                  <a:gd name="T3" fmla="*/ 38 h 186"/>
                  <a:gd name="T4" fmla="*/ 79 w 234"/>
                  <a:gd name="T5" fmla="*/ 13 h 186"/>
                  <a:gd name="T6" fmla="*/ 60 w 234"/>
                  <a:gd name="T7" fmla="*/ 2 h 186"/>
                  <a:gd name="T8" fmla="*/ 55 w 234"/>
                  <a:gd name="T9" fmla="*/ 0 h 186"/>
                  <a:gd name="T10" fmla="*/ 51 w 234"/>
                  <a:gd name="T11" fmla="*/ 1 h 186"/>
                  <a:gd name="T12" fmla="*/ 45 w 234"/>
                  <a:gd name="T13" fmla="*/ 2 h 186"/>
                  <a:gd name="T14" fmla="*/ 36 w 234"/>
                  <a:gd name="T15" fmla="*/ 18 h 186"/>
                  <a:gd name="T16" fmla="*/ 27 w 234"/>
                  <a:gd name="T17" fmla="*/ 26 h 186"/>
                  <a:gd name="T18" fmla="*/ 22 w 234"/>
                  <a:gd name="T19" fmla="*/ 30 h 186"/>
                  <a:gd name="T20" fmla="*/ 20 w 234"/>
                  <a:gd name="T21" fmla="*/ 32 h 186"/>
                  <a:gd name="T22" fmla="*/ 13 w 234"/>
                  <a:gd name="T23" fmla="*/ 36 h 186"/>
                  <a:gd name="T24" fmla="*/ 11 w 234"/>
                  <a:gd name="T25" fmla="*/ 36 h 186"/>
                  <a:gd name="T26" fmla="*/ 10 w 234"/>
                  <a:gd name="T27" fmla="*/ 36 h 186"/>
                  <a:gd name="T28" fmla="*/ 9 w 234"/>
                  <a:gd name="T29" fmla="*/ 36 h 186"/>
                  <a:gd name="T30" fmla="*/ 7 w 234"/>
                  <a:gd name="T31" fmla="*/ 35 h 186"/>
                  <a:gd name="T32" fmla="*/ 5 w 234"/>
                  <a:gd name="T33" fmla="*/ 34 h 186"/>
                  <a:gd name="T34" fmla="*/ 3 w 234"/>
                  <a:gd name="T35" fmla="*/ 33 h 186"/>
                  <a:gd name="T36" fmla="*/ 1 w 234"/>
                  <a:gd name="T37" fmla="*/ 33 h 186"/>
                  <a:gd name="T38" fmla="*/ 1 w 234"/>
                  <a:gd name="T39" fmla="*/ 47 h 186"/>
                  <a:gd name="T40" fmla="*/ 28 w 234"/>
                  <a:gd name="T41" fmla="*/ 85 h 186"/>
                  <a:gd name="T42" fmla="*/ 46 w 234"/>
                  <a:gd name="T43" fmla="*/ 108 h 186"/>
                  <a:gd name="T44" fmla="*/ 58 w 234"/>
                  <a:gd name="T45" fmla="*/ 140 h 186"/>
                  <a:gd name="T46" fmla="*/ 85 w 234"/>
                  <a:gd name="T47" fmla="*/ 179 h 186"/>
                  <a:gd name="T48" fmla="*/ 89 w 234"/>
                  <a:gd name="T49" fmla="*/ 186 h 186"/>
                  <a:gd name="T50" fmla="*/ 91 w 234"/>
                  <a:gd name="T51" fmla="*/ 185 h 186"/>
                  <a:gd name="T52" fmla="*/ 97 w 234"/>
                  <a:gd name="T53" fmla="*/ 174 h 186"/>
                  <a:gd name="T54" fmla="*/ 109 w 234"/>
                  <a:gd name="T55" fmla="*/ 175 h 186"/>
                  <a:gd name="T56" fmla="*/ 136 w 234"/>
                  <a:gd name="T57" fmla="*/ 179 h 186"/>
                  <a:gd name="T58" fmla="*/ 159 w 234"/>
                  <a:gd name="T59" fmla="*/ 161 h 186"/>
                  <a:gd name="T60" fmla="*/ 193 w 234"/>
                  <a:gd name="T61" fmla="*/ 156 h 186"/>
                  <a:gd name="T62" fmla="*/ 222 w 234"/>
                  <a:gd name="T63" fmla="*/ 147 h 186"/>
                  <a:gd name="T64" fmla="*/ 226 w 234"/>
                  <a:gd name="T65" fmla="*/ 145 h 186"/>
                  <a:gd name="T66" fmla="*/ 232 w 234"/>
                  <a:gd name="T67" fmla="*/ 129 h 186"/>
                  <a:gd name="T68" fmla="*/ 230 w 234"/>
                  <a:gd name="T69" fmla="*/ 117 h 186"/>
                  <a:gd name="T70" fmla="*/ 229 w 234"/>
                  <a:gd name="T71" fmla="*/ 117 h 186"/>
                  <a:gd name="T72" fmla="*/ 227 w 234"/>
                  <a:gd name="T73" fmla="*/ 117 h 186"/>
                  <a:gd name="T74" fmla="*/ 225 w 234"/>
                  <a:gd name="T75" fmla="*/ 117 h 186"/>
                  <a:gd name="T76" fmla="*/ 211 w 234"/>
                  <a:gd name="T77" fmla="*/ 115 h 186"/>
                  <a:gd name="T78" fmla="*/ 207 w 234"/>
                  <a:gd name="T79" fmla="*/ 115 h 186"/>
                  <a:gd name="T80" fmla="*/ 200 w 234"/>
                  <a:gd name="T81" fmla="*/ 113 h 186"/>
                  <a:gd name="T82" fmla="*/ 198 w 234"/>
                  <a:gd name="T83" fmla="*/ 111 h 186"/>
                  <a:gd name="T84" fmla="*/ 195 w 234"/>
                  <a:gd name="T85" fmla="*/ 109 h 186"/>
                  <a:gd name="T86" fmla="*/ 193 w 234"/>
                  <a:gd name="T87" fmla="*/ 106 h 186"/>
                  <a:gd name="T88" fmla="*/ 192 w 234"/>
                  <a:gd name="T89" fmla="*/ 103 h 186"/>
                  <a:gd name="T90" fmla="*/ 187 w 234"/>
                  <a:gd name="T91" fmla="*/ 95 h 186"/>
                  <a:gd name="T92" fmla="*/ 185 w 234"/>
                  <a:gd name="T93" fmla="*/ 94 h 186"/>
                  <a:gd name="T94" fmla="*/ 183 w 234"/>
                  <a:gd name="T95" fmla="*/ 94 h 186"/>
                  <a:gd name="T96" fmla="*/ 181 w 234"/>
                  <a:gd name="T97" fmla="*/ 92 h 186"/>
                  <a:gd name="T98" fmla="*/ 179 w 234"/>
                  <a:gd name="T99" fmla="*/ 90 h 186"/>
                  <a:gd name="T100" fmla="*/ 177 w 234"/>
                  <a:gd name="T101" fmla="*/ 87 h 186"/>
                  <a:gd name="T102" fmla="*/ 167 w 234"/>
                  <a:gd name="T103" fmla="*/ 63 h 186"/>
                  <a:gd name="T104" fmla="*/ 154 w 234"/>
                  <a:gd name="T105" fmla="*/ 46 h 186"/>
                  <a:gd name="T106" fmla="*/ 132 w 234"/>
                  <a:gd name="T107" fmla="*/ 3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186">
                    <a:moveTo>
                      <a:pt x="132" y="39"/>
                    </a:moveTo>
                    <a:cubicBezTo>
                      <a:pt x="129" y="39"/>
                      <a:pt x="126" y="39"/>
                      <a:pt x="125" y="38"/>
                    </a:cubicBezTo>
                    <a:cubicBezTo>
                      <a:pt x="125" y="38"/>
                      <a:pt x="125" y="38"/>
                      <a:pt x="124" y="38"/>
                    </a:cubicBezTo>
                    <a:cubicBezTo>
                      <a:pt x="124" y="38"/>
                      <a:pt x="123" y="38"/>
                      <a:pt x="122" y="38"/>
                    </a:cubicBezTo>
                    <a:cubicBezTo>
                      <a:pt x="122" y="38"/>
                      <a:pt x="122" y="38"/>
                      <a:pt x="122" y="38"/>
                    </a:cubicBezTo>
                    <a:cubicBezTo>
                      <a:pt x="121" y="38"/>
                      <a:pt x="121" y="38"/>
                      <a:pt x="121" y="38"/>
                    </a:cubicBezTo>
                    <a:cubicBezTo>
                      <a:pt x="121" y="38"/>
                      <a:pt x="120" y="38"/>
                      <a:pt x="120" y="38"/>
                    </a:cubicBezTo>
                    <a:cubicBezTo>
                      <a:pt x="117" y="38"/>
                      <a:pt x="110" y="37"/>
                      <a:pt x="106" y="33"/>
                    </a:cubicBezTo>
                    <a:cubicBezTo>
                      <a:pt x="101" y="29"/>
                      <a:pt x="82" y="15"/>
                      <a:pt x="79" y="13"/>
                    </a:cubicBezTo>
                    <a:cubicBezTo>
                      <a:pt x="78" y="13"/>
                      <a:pt x="78" y="13"/>
                      <a:pt x="78" y="13"/>
                    </a:cubicBezTo>
                    <a:cubicBezTo>
                      <a:pt x="76" y="12"/>
                      <a:pt x="74" y="11"/>
                      <a:pt x="72" y="9"/>
                    </a:cubicBezTo>
                    <a:cubicBezTo>
                      <a:pt x="69" y="7"/>
                      <a:pt x="63" y="3"/>
                      <a:pt x="60" y="2"/>
                    </a:cubicBezTo>
                    <a:cubicBezTo>
                      <a:pt x="59" y="1"/>
                      <a:pt x="58" y="1"/>
                      <a:pt x="57" y="1"/>
                    </a:cubicBezTo>
                    <a:cubicBezTo>
                      <a:pt x="57" y="1"/>
                      <a:pt x="56" y="1"/>
                      <a:pt x="56" y="1"/>
                    </a:cubicBezTo>
                    <a:cubicBezTo>
                      <a:pt x="55" y="0"/>
                      <a:pt x="55" y="0"/>
                      <a:pt x="55" y="0"/>
                    </a:cubicBezTo>
                    <a:cubicBezTo>
                      <a:pt x="55" y="0"/>
                      <a:pt x="55" y="0"/>
                      <a:pt x="55" y="0"/>
                    </a:cubicBezTo>
                    <a:cubicBezTo>
                      <a:pt x="54" y="0"/>
                      <a:pt x="53" y="0"/>
                      <a:pt x="52" y="1"/>
                    </a:cubicBezTo>
                    <a:cubicBezTo>
                      <a:pt x="52" y="1"/>
                      <a:pt x="52" y="1"/>
                      <a:pt x="51" y="1"/>
                    </a:cubicBezTo>
                    <a:cubicBezTo>
                      <a:pt x="51" y="1"/>
                      <a:pt x="51" y="1"/>
                      <a:pt x="51" y="1"/>
                    </a:cubicBezTo>
                    <a:cubicBezTo>
                      <a:pt x="48" y="1"/>
                      <a:pt x="48" y="1"/>
                      <a:pt x="48" y="1"/>
                    </a:cubicBezTo>
                    <a:cubicBezTo>
                      <a:pt x="47" y="1"/>
                      <a:pt x="46" y="1"/>
                      <a:pt x="45" y="2"/>
                    </a:cubicBezTo>
                    <a:cubicBezTo>
                      <a:pt x="44" y="3"/>
                      <a:pt x="42" y="4"/>
                      <a:pt x="37" y="4"/>
                    </a:cubicBezTo>
                    <a:cubicBezTo>
                      <a:pt x="31" y="4"/>
                      <a:pt x="28" y="7"/>
                      <a:pt x="27" y="8"/>
                    </a:cubicBezTo>
                    <a:cubicBezTo>
                      <a:pt x="30" y="10"/>
                      <a:pt x="36" y="15"/>
                      <a:pt x="36" y="18"/>
                    </a:cubicBezTo>
                    <a:cubicBezTo>
                      <a:pt x="36" y="19"/>
                      <a:pt x="36" y="20"/>
                      <a:pt x="35" y="21"/>
                    </a:cubicBezTo>
                    <a:cubicBezTo>
                      <a:pt x="34" y="21"/>
                      <a:pt x="34" y="22"/>
                      <a:pt x="33" y="23"/>
                    </a:cubicBezTo>
                    <a:cubicBezTo>
                      <a:pt x="32" y="24"/>
                      <a:pt x="30" y="26"/>
                      <a:pt x="27" y="26"/>
                    </a:cubicBezTo>
                    <a:cubicBezTo>
                      <a:pt x="22" y="26"/>
                      <a:pt x="22" y="27"/>
                      <a:pt x="22" y="28"/>
                    </a:cubicBezTo>
                    <a:cubicBezTo>
                      <a:pt x="22" y="28"/>
                      <a:pt x="22" y="29"/>
                      <a:pt x="22" y="29"/>
                    </a:cubicBezTo>
                    <a:cubicBezTo>
                      <a:pt x="22" y="29"/>
                      <a:pt x="22" y="29"/>
                      <a:pt x="22" y="30"/>
                    </a:cubicBezTo>
                    <a:cubicBezTo>
                      <a:pt x="21" y="30"/>
                      <a:pt x="21" y="30"/>
                      <a:pt x="21" y="31"/>
                    </a:cubicBezTo>
                    <a:cubicBezTo>
                      <a:pt x="21" y="31"/>
                      <a:pt x="21" y="31"/>
                      <a:pt x="21" y="31"/>
                    </a:cubicBezTo>
                    <a:cubicBezTo>
                      <a:pt x="20" y="31"/>
                      <a:pt x="20" y="32"/>
                      <a:pt x="20" y="32"/>
                    </a:cubicBezTo>
                    <a:cubicBezTo>
                      <a:pt x="20" y="32"/>
                      <a:pt x="20" y="32"/>
                      <a:pt x="20" y="32"/>
                    </a:cubicBezTo>
                    <a:cubicBezTo>
                      <a:pt x="19" y="33"/>
                      <a:pt x="19" y="33"/>
                      <a:pt x="19" y="33"/>
                    </a:cubicBezTo>
                    <a:cubicBezTo>
                      <a:pt x="17" y="35"/>
                      <a:pt x="15" y="36"/>
                      <a:pt x="13" y="36"/>
                    </a:cubicBezTo>
                    <a:cubicBezTo>
                      <a:pt x="13" y="36"/>
                      <a:pt x="13" y="36"/>
                      <a:pt x="13" y="36"/>
                    </a:cubicBezTo>
                    <a:cubicBezTo>
                      <a:pt x="12" y="36"/>
                      <a:pt x="12" y="36"/>
                      <a:pt x="12" y="36"/>
                    </a:cubicBezTo>
                    <a:cubicBezTo>
                      <a:pt x="11" y="36"/>
                      <a:pt x="11" y="36"/>
                      <a:pt x="11" y="36"/>
                    </a:cubicBezTo>
                    <a:cubicBezTo>
                      <a:pt x="11" y="36"/>
                      <a:pt x="11" y="36"/>
                      <a:pt x="11" y="36"/>
                    </a:cubicBezTo>
                    <a:cubicBezTo>
                      <a:pt x="11" y="36"/>
                      <a:pt x="11" y="36"/>
                      <a:pt x="11" y="36"/>
                    </a:cubicBezTo>
                    <a:cubicBezTo>
                      <a:pt x="10" y="36"/>
                      <a:pt x="10" y="36"/>
                      <a:pt x="10" y="36"/>
                    </a:cubicBezTo>
                    <a:cubicBezTo>
                      <a:pt x="10" y="36"/>
                      <a:pt x="10" y="36"/>
                      <a:pt x="10" y="36"/>
                    </a:cubicBezTo>
                    <a:cubicBezTo>
                      <a:pt x="10" y="36"/>
                      <a:pt x="10" y="36"/>
                      <a:pt x="9" y="36"/>
                    </a:cubicBezTo>
                    <a:cubicBezTo>
                      <a:pt x="9" y="36"/>
                      <a:pt x="9" y="36"/>
                      <a:pt x="9" y="36"/>
                    </a:cubicBezTo>
                    <a:cubicBezTo>
                      <a:pt x="9" y="36"/>
                      <a:pt x="9" y="36"/>
                      <a:pt x="8" y="36"/>
                    </a:cubicBezTo>
                    <a:cubicBezTo>
                      <a:pt x="8" y="36"/>
                      <a:pt x="8" y="35"/>
                      <a:pt x="8" y="35"/>
                    </a:cubicBezTo>
                    <a:cubicBezTo>
                      <a:pt x="8" y="35"/>
                      <a:pt x="7" y="35"/>
                      <a:pt x="7" y="35"/>
                    </a:cubicBezTo>
                    <a:cubicBezTo>
                      <a:pt x="7" y="35"/>
                      <a:pt x="7" y="35"/>
                      <a:pt x="6" y="35"/>
                    </a:cubicBezTo>
                    <a:cubicBezTo>
                      <a:pt x="6" y="35"/>
                      <a:pt x="6" y="34"/>
                      <a:pt x="5" y="34"/>
                    </a:cubicBezTo>
                    <a:cubicBezTo>
                      <a:pt x="5" y="34"/>
                      <a:pt x="5" y="34"/>
                      <a:pt x="5" y="34"/>
                    </a:cubicBezTo>
                    <a:cubicBezTo>
                      <a:pt x="4" y="34"/>
                      <a:pt x="4" y="33"/>
                      <a:pt x="3" y="33"/>
                    </a:cubicBezTo>
                    <a:cubicBezTo>
                      <a:pt x="3" y="33"/>
                      <a:pt x="3" y="33"/>
                      <a:pt x="3" y="33"/>
                    </a:cubicBezTo>
                    <a:cubicBezTo>
                      <a:pt x="3" y="33"/>
                      <a:pt x="3" y="33"/>
                      <a:pt x="3" y="33"/>
                    </a:cubicBezTo>
                    <a:cubicBezTo>
                      <a:pt x="2" y="33"/>
                      <a:pt x="2" y="33"/>
                      <a:pt x="2" y="33"/>
                    </a:cubicBezTo>
                    <a:cubicBezTo>
                      <a:pt x="2" y="33"/>
                      <a:pt x="1" y="32"/>
                      <a:pt x="1" y="32"/>
                    </a:cubicBezTo>
                    <a:cubicBezTo>
                      <a:pt x="1" y="33"/>
                      <a:pt x="1" y="33"/>
                      <a:pt x="1" y="33"/>
                    </a:cubicBezTo>
                    <a:cubicBezTo>
                      <a:pt x="0" y="35"/>
                      <a:pt x="0" y="35"/>
                      <a:pt x="0" y="35"/>
                    </a:cubicBezTo>
                    <a:cubicBezTo>
                      <a:pt x="1" y="37"/>
                      <a:pt x="1" y="38"/>
                      <a:pt x="1" y="40"/>
                    </a:cubicBezTo>
                    <a:cubicBezTo>
                      <a:pt x="1" y="42"/>
                      <a:pt x="1" y="46"/>
                      <a:pt x="1" y="47"/>
                    </a:cubicBezTo>
                    <a:cubicBezTo>
                      <a:pt x="3" y="47"/>
                      <a:pt x="4" y="49"/>
                      <a:pt x="6" y="51"/>
                    </a:cubicBezTo>
                    <a:cubicBezTo>
                      <a:pt x="7" y="53"/>
                      <a:pt x="9" y="56"/>
                      <a:pt x="11" y="58"/>
                    </a:cubicBezTo>
                    <a:cubicBezTo>
                      <a:pt x="16" y="63"/>
                      <a:pt x="28" y="80"/>
                      <a:pt x="28" y="85"/>
                    </a:cubicBezTo>
                    <a:cubicBezTo>
                      <a:pt x="28" y="87"/>
                      <a:pt x="29" y="91"/>
                      <a:pt x="36" y="96"/>
                    </a:cubicBezTo>
                    <a:cubicBezTo>
                      <a:pt x="40" y="99"/>
                      <a:pt x="42" y="102"/>
                      <a:pt x="43" y="105"/>
                    </a:cubicBezTo>
                    <a:cubicBezTo>
                      <a:pt x="44" y="106"/>
                      <a:pt x="45" y="108"/>
                      <a:pt x="46" y="108"/>
                    </a:cubicBezTo>
                    <a:cubicBezTo>
                      <a:pt x="49" y="111"/>
                      <a:pt x="49" y="115"/>
                      <a:pt x="49" y="119"/>
                    </a:cubicBezTo>
                    <a:cubicBezTo>
                      <a:pt x="49" y="120"/>
                      <a:pt x="49" y="121"/>
                      <a:pt x="49" y="123"/>
                    </a:cubicBezTo>
                    <a:cubicBezTo>
                      <a:pt x="50" y="129"/>
                      <a:pt x="52" y="137"/>
                      <a:pt x="58" y="140"/>
                    </a:cubicBezTo>
                    <a:cubicBezTo>
                      <a:pt x="65" y="144"/>
                      <a:pt x="69" y="149"/>
                      <a:pt x="71" y="156"/>
                    </a:cubicBezTo>
                    <a:cubicBezTo>
                      <a:pt x="74" y="163"/>
                      <a:pt x="78" y="169"/>
                      <a:pt x="81" y="172"/>
                    </a:cubicBezTo>
                    <a:cubicBezTo>
                      <a:pt x="84" y="175"/>
                      <a:pt x="84" y="177"/>
                      <a:pt x="85" y="179"/>
                    </a:cubicBezTo>
                    <a:cubicBezTo>
                      <a:pt x="85" y="180"/>
                      <a:pt x="85" y="180"/>
                      <a:pt x="85" y="181"/>
                    </a:cubicBezTo>
                    <a:cubicBezTo>
                      <a:pt x="86" y="182"/>
                      <a:pt x="87" y="184"/>
                      <a:pt x="88" y="186"/>
                    </a:cubicBezTo>
                    <a:cubicBezTo>
                      <a:pt x="89" y="186"/>
                      <a:pt x="89" y="186"/>
                      <a:pt x="89" y="186"/>
                    </a:cubicBezTo>
                    <a:cubicBezTo>
                      <a:pt x="89" y="186"/>
                      <a:pt x="90" y="186"/>
                      <a:pt x="90" y="185"/>
                    </a:cubicBezTo>
                    <a:cubicBezTo>
                      <a:pt x="90" y="185"/>
                      <a:pt x="90" y="185"/>
                      <a:pt x="90" y="185"/>
                    </a:cubicBezTo>
                    <a:cubicBezTo>
                      <a:pt x="90" y="185"/>
                      <a:pt x="91" y="185"/>
                      <a:pt x="91" y="185"/>
                    </a:cubicBezTo>
                    <a:cubicBezTo>
                      <a:pt x="91" y="185"/>
                      <a:pt x="91" y="184"/>
                      <a:pt x="90" y="184"/>
                    </a:cubicBezTo>
                    <a:cubicBezTo>
                      <a:pt x="90" y="182"/>
                      <a:pt x="90" y="180"/>
                      <a:pt x="91" y="179"/>
                    </a:cubicBezTo>
                    <a:cubicBezTo>
                      <a:pt x="92" y="177"/>
                      <a:pt x="94" y="175"/>
                      <a:pt x="97" y="174"/>
                    </a:cubicBezTo>
                    <a:cubicBezTo>
                      <a:pt x="98" y="173"/>
                      <a:pt x="99" y="174"/>
                      <a:pt x="101" y="174"/>
                    </a:cubicBezTo>
                    <a:cubicBezTo>
                      <a:pt x="102" y="175"/>
                      <a:pt x="103" y="175"/>
                      <a:pt x="105" y="175"/>
                    </a:cubicBezTo>
                    <a:cubicBezTo>
                      <a:pt x="106" y="175"/>
                      <a:pt x="107" y="175"/>
                      <a:pt x="109" y="175"/>
                    </a:cubicBezTo>
                    <a:cubicBezTo>
                      <a:pt x="109" y="175"/>
                      <a:pt x="118" y="175"/>
                      <a:pt x="120" y="177"/>
                    </a:cubicBezTo>
                    <a:cubicBezTo>
                      <a:pt x="121" y="177"/>
                      <a:pt x="123" y="177"/>
                      <a:pt x="125" y="177"/>
                    </a:cubicBezTo>
                    <a:cubicBezTo>
                      <a:pt x="130" y="177"/>
                      <a:pt x="134" y="178"/>
                      <a:pt x="136" y="179"/>
                    </a:cubicBezTo>
                    <a:cubicBezTo>
                      <a:pt x="137" y="180"/>
                      <a:pt x="138" y="180"/>
                      <a:pt x="138" y="180"/>
                    </a:cubicBezTo>
                    <a:cubicBezTo>
                      <a:pt x="140" y="180"/>
                      <a:pt x="141" y="178"/>
                      <a:pt x="141" y="177"/>
                    </a:cubicBezTo>
                    <a:cubicBezTo>
                      <a:pt x="143" y="172"/>
                      <a:pt x="158" y="162"/>
                      <a:pt x="159" y="161"/>
                    </a:cubicBezTo>
                    <a:cubicBezTo>
                      <a:pt x="161" y="160"/>
                      <a:pt x="163" y="160"/>
                      <a:pt x="169" y="160"/>
                    </a:cubicBezTo>
                    <a:cubicBezTo>
                      <a:pt x="174" y="160"/>
                      <a:pt x="179" y="160"/>
                      <a:pt x="182" y="160"/>
                    </a:cubicBezTo>
                    <a:cubicBezTo>
                      <a:pt x="184" y="159"/>
                      <a:pt x="187" y="158"/>
                      <a:pt x="193" y="156"/>
                    </a:cubicBezTo>
                    <a:cubicBezTo>
                      <a:pt x="195" y="156"/>
                      <a:pt x="196" y="155"/>
                      <a:pt x="198" y="155"/>
                    </a:cubicBezTo>
                    <a:cubicBezTo>
                      <a:pt x="207" y="152"/>
                      <a:pt x="217" y="149"/>
                      <a:pt x="222" y="147"/>
                    </a:cubicBezTo>
                    <a:cubicBezTo>
                      <a:pt x="222" y="147"/>
                      <a:pt x="222" y="147"/>
                      <a:pt x="222" y="147"/>
                    </a:cubicBezTo>
                    <a:cubicBezTo>
                      <a:pt x="223" y="146"/>
                      <a:pt x="224" y="146"/>
                      <a:pt x="224" y="146"/>
                    </a:cubicBezTo>
                    <a:cubicBezTo>
                      <a:pt x="224" y="146"/>
                      <a:pt x="225" y="146"/>
                      <a:pt x="225" y="146"/>
                    </a:cubicBezTo>
                    <a:cubicBezTo>
                      <a:pt x="225" y="146"/>
                      <a:pt x="225" y="146"/>
                      <a:pt x="226" y="145"/>
                    </a:cubicBezTo>
                    <a:cubicBezTo>
                      <a:pt x="226" y="145"/>
                      <a:pt x="226" y="145"/>
                      <a:pt x="226" y="145"/>
                    </a:cubicBezTo>
                    <a:cubicBezTo>
                      <a:pt x="226" y="145"/>
                      <a:pt x="227" y="145"/>
                      <a:pt x="227" y="145"/>
                    </a:cubicBezTo>
                    <a:cubicBezTo>
                      <a:pt x="228" y="144"/>
                      <a:pt x="230" y="135"/>
                      <a:pt x="232" y="129"/>
                    </a:cubicBezTo>
                    <a:cubicBezTo>
                      <a:pt x="233" y="127"/>
                      <a:pt x="233" y="126"/>
                      <a:pt x="233" y="125"/>
                    </a:cubicBezTo>
                    <a:cubicBezTo>
                      <a:pt x="234" y="124"/>
                      <a:pt x="234" y="123"/>
                      <a:pt x="234" y="123"/>
                    </a:cubicBezTo>
                    <a:cubicBezTo>
                      <a:pt x="234" y="121"/>
                      <a:pt x="231" y="117"/>
                      <a:pt x="230" y="117"/>
                    </a:cubicBezTo>
                    <a:cubicBezTo>
                      <a:pt x="230" y="117"/>
                      <a:pt x="230" y="117"/>
                      <a:pt x="229" y="117"/>
                    </a:cubicBezTo>
                    <a:cubicBezTo>
                      <a:pt x="229" y="117"/>
                      <a:pt x="229" y="117"/>
                      <a:pt x="229" y="117"/>
                    </a:cubicBezTo>
                    <a:cubicBezTo>
                      <a:pt x="229" y="117"/>
                      <a:pt x="229" y="117"/>
                      <a:pt x="229" y="117"/>
                    </a:cubicBezTo>
                    <a:cubicBezTo>
                      <a:pt x="229" y="117"/>
                      <a:pt x="229" y="117"/>
                      <a:pt x="229" y="117"/>
                    </a:cubicBezTo>
                    <a:cubicBezTo>
                      <a:pt x="229" y="117"/>
                      <a:pt x="229" y="117"/>
                      <a:pt x="229" y="117"/>
                    </a:cubicBezTo>
                    <a:cubicBezTo>
                      <a:pt x="227" y="117"/>
                      <a:pt x="227" y="117"/>
                      <a:pt x="227" y="117"/>
                    </a:cubicBezTo>
                    <a:cubicBezTo>
                      <a:pt x="227" y="117"/>
                      <a:pt x="227" y="117"/>
                      <a:pt x="227" y="117"/>
                    </a:cubicBezTo>
                    <a:cubicBezTo>
                      <a:pt x="225" y="117"/>
                      <a:pt x="225" y="117"/>
                      <a:pt x="225" y="117"/>
                    </a:cubicBezTo>
                    <a:cubicBezTo>
                      <a:pt x="225" y="117"/>
                      <a:pt x="225" y="117"/>
                      <a:pt x="225" y="117"/>
                    </a:cubicBezTo>
                    <a:cubicBezTo>
                      <a:pt x="224" y="117"/>
                      <a:pt x="224" y="117"/>
                      <a:pt x="223" y="117"/>
                    </a:cubicBezTo>
                    <a:cubicBezTo>
                      <a:pt x="220" y="116"/>
                      <a:pt x="215" y="116"/>
                      <a:pt x="211" y="115"/>
                    </a:cubicBezTo>
                    <a:cubicBezTo>
                      <a:pt x="211" y="115"/>
                      <a:pt x="211" y="115"/>
                      <a:pt x="211" y="115"/>
                    </a:cubicBezTo>
                    <a:cubicBezTo>
                      <a:pt x="210" y="115"/>
                      <a:pt x="210" y="115"/>
                      <a:pt x="209" y="115"/>
                    </a:cubicBezTo>
                    <a:cubicBezTo>
                      <a:pt x="209" y="115"/>
                      <a:pt x="208" y="115"/>
                      <a:pt x="208" y="115"/>
                    </a:cubicBezTo>
                    <a:cubicBezTo>
                      <a:pt x="208" y="115"/>
                      <a:pt x="207" y="115"/>
                      <a:pt x="207" y="115"/>
                    </a:cubicBezTo>
                    <a:cubicBezTo>
                      <a:pt x="204" y="114"/>
                      <a:pt x="201" y="114"/>
                      <a:pt x="200" y="114"/>
                    </a:cubicBezTo>
                    <a:cubicBezTo>
                      <a:pt x="200" y="113"/>
                      <a:pt x="200" y="113"/>
                      <a:pt x="200" y="113"/>
                    </a:cubicBezTo>
                    <a:cubicBezTo>
                      <a:pt x="200" y="113"/>
                      <a:pt x="200" y="113"/>
                      <a:pt x="200" y="113"/>
                    </a:cubicBezTo>
                    <a:cubicBezTo>
                      <a:pt x="199" y="113"/>
                      <a:pt x="199" y="113"/>
                      <a:pt x="199" y="113"/>
                    </a:cubicBezTo>
                    <a:cubicBezTo>
                      <a:pt x="199" y="112"/>
                      <a:pt x="199" y="112"/>
                      <a:pt x="198" y="112"/>
                    </a:cubicBezTo>
                    <a:cubicBezTo>
                      <a:pt x="198" y="112"/>
                      <a:pt x="198" y="112"/>
                      <a:pt x="198" y="111"/>
                    </a:cubicBezTo>
                    <a:cubicBezTo>
                      <a:pt x="197" y="111"/>
                      <a:pt x="197" y="111"/>
                      <a:pt x="197" y="111"/>
                    </a:cubicBezTo>
                    <a:cubicBezTo>
                      <a:pt x="197" y="110"/>
                      <a:pt x="197" y="110"/>
                      <a:pt x="196" y="110"/>
                    </a:cubicBezTo>
                    <a:cubicBezTo>
                      <a:pt x="196" y="110"/>
                      <a:pt x="196" y="109"/>
                      <a:pt x="195" y="109"/>
                    </a:cubicBezTo>
                    <a:cubicBezTo>
                      <a:pt x="195" y="109"/>
                      <a:pt x="195" y="109"/>
                      <a:pt x="195" y="108"/>
                    </a:cubicBezTo>
                    <a:cubicBezTo>
                      <a:pt x="195" y="108"/>
                      <a:pt x="194" y="108"/>
                      <a:pt x="194" y="107"/>
                    </a:cubicBezTo>
                    <a:cubicBezTo>
                      <a:pt x="194" y="107"/>
                      <a:pt x="194" y="107"/>
                      <a:pt x="193" y="106"/>
                    </a:cubicBezTo>
                    <a:cubicBezTo>
                      <a:pt x="193" y="106"/>
                      <a:pt x="193" y="106"/>
                      <a:pt x="193" y="105"/>
                    </a:cubicBezTo>
                    <a:cubicBezTo>
                      <a:pt x="193" y="105"/>
                      <a:pt x="192" y="105"/>
                      <a:pt x="192" y="104"/>
                    </a:cubicBezTo>
                    <a:cubicBezTo>
                      <a:pt x="192" y="104"/>
                      <a:pt x="192" y="103"/>
                      <a:pt x="192" y="103"/>
                    </a:cubicBezTo>
                    <a:cubicBezTo>
                      <a:pt x="192" y="103"/>
                      <a:pt x="192" y="102"/>
                      <a:pt x="191" y="102"/>
                    </a:cubicBezTo>
                    <a:cubicBezTo>
                      <a:pt x="191" y="101"/>
                      <a:pt x="191" y="101"/>
                      <a:pt x="191" y="101"/>
                    </a:cubicBezTo>
                    <a:cubicBezTo>
                      <a:pt x="190" y="99"/>
                      <a:pt x="188" y="97"/>
                      <a:pt x="187" y="95"/>
                    </a:cubicBezTo>
                    <a:cubicBezTo>
                      <a:pt x="187" y="95"/>
                      <a:pt x="187" y="95"/>
                      <a:pt x="187" y="95"/>
                    </a:cubicBezTo>
                    <a:cubicBezTo>
                      <a:pt x="186" y="95"/>
                      <a:pt x="186" y="95"/>
                      <a:pt x="186" y="95"/>
                    </a:cubicBezTo>
                    <a:cubicBezTo>
                      <a:pt x="186" y="95"/>
                      <a:pt x="186" y="94"/>
                      <a:pt x="185" y="94"/>
                    </a:cubicBezTo>
                    <a:cubicBezTo>
                      <a:pt x="185" y="94"/>
                      <a:pt x="185" y="94"/>
                      <a:pt x="185" y="94"/>
                    </a:cubicBezTo>
                    <a:cubicBezTo>
                      <a:pt x="184" y="94"/>
                      <a:pt x="184" y="94"/>
                      <a:pt x="184" y="94"/>
                    </a:cubicBezTo>
                    <a:cubicBezTo>
                      <a:pt x="184" y="94"/>
                      <a:pt x="184" y="94"/>
                      <a:pt x="183" y="94"/>
                    </a:cubicBezTo>
                    <a:cubicBezTo>
                      <a:pt x="183" y="94"/>
                      <a:pt x="183" y="94"/>
                      <a:pt x="182" y="93"/>
                    </a:cubicBezTo>
                    <a:cubicBezTo>
                      <a:pt x="182" y="93"/>
                      <a:pt x="182" y="93"/>
                      <a:pt x="182" y="93"/>
                    </a:cubicBezTo>
                    <a:cubicBezTo>
                      <a:pt x="182" y="93"/>
                      <a:pt x="181" y="93"/>
                      <a:pt x="181" y="92"/>
                    </a:cubicBezTo>
                    <a:cubicBezTo>
                      <a:pt x="181" y="92"/>
                      <a:pt x="181" y="92"/>
                      <a:pt x="180" y="92"/>
                    </a:cubicBezTo>
                    <a:cubicBezTo>
                      <a:pt x="180" y="92"/>
                      <a:pt x="180" y="91"/>
                      <a:pt x="179" y="91"/>
                    </a:cubicBezTo>
                    <a:cubicBezTo>
                      <a:pt x="179" y="91"/>
                      <a:pt x="179" y="91"/>
                      <a:pt x="179" y="90"/>
                    </a:cubicBezTo>
                    <a:cubicBezTo>
                      <a:pt x="179" y="90"/>
                      <a:pt x="178" y="90"/>
                      <a:pt x="178" y="89"/>
                    </a:cubicBezTo>
                    <a:cubicBezTo>
                      <a:pt x="178" y="89"/>
                      <a:pt x="178" y="89"/>
                      <a:pt x="178" y="88"/>
                    </a:cubicBezTo>
                    <a:cubicBezTo>
                      <a:pt x="178" y="88"/>
                      <a:pt x="177" y="88"/>
                      <a:pt x="177" y="87"/>
                    </a:cubicBezTo>
                    <a:cubicBezTo>
                      <a:pt x="175" y="85"/>
                      <a:pt x="171" y="80"/>
                      <a:pt x="171" y="76"/>
                    </a:cubicBezTo>
                    <a:cubicBezTo>
                      <a:pt x="170" y="74"/>
                      <a:pt x="171" y="73"/>
                      <a:pt x="171" y="73"/>
                    </a:cubicBezTo>
                    <a:cubicBezTo>
                      <a:pt x="173" y="71"/>
                      <a:pt x="170" y="66"/>
                      <a:pt x="167" y="63"/>
                    </a:cubicBezTo>
                    <a:cubicBezTo>
                      <a:pt x="165" y="62"/>
                      <a:pt x="165" y="62"/>
                      <a:pt x="165" y="62"/>
                    </a:cubicBezTo>
                    <a:cubicBezTo>
                      <a:pt x="159" y="57"/>
                      <a:pt x="155" y="52"/>
                      <a:pt x="154" y="49"/>
                    </a:cubicBezTo>
                    <a:cubicBezTo>
                      <a:pt x="154" y="48"/>
                      <a:pt x="154" y="47"/>
                      <a:pt x="154" y="46"/>
                    </a:cubicBezTo>
                    <a:cubicBezTo>
                      <a:pt x="145" y="45"/>
                      <a:pt x="145" y="45"/>
                      <a:pt x="145" y="45"/>
                    </a:cubicBezTo>
                    <a:cubicBezTo>
                      <a:pt x="139" y="40"/>
                      <a:pt x="139" y="40"/>
                      <a:pt x="139" y="40"/>
                    </a:cubicBezTo>
                    <a:lnTo>
                      <a:pt x="132" y="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8" name="Freeform 1170"/>
              <p:cNvSpPr>
                <a:spLocks/>
              </p:cNvSpPr>
              <p:nvPr/>
            </p:nvSpPr>
            <p:spPr bwMode="auto">
              <a:xfrm>
                <a:off x="3270" y="2619"/>
                <a:ext cx="81" cy="91"/>
              </a:xfrm>
              <a:custGeom>
                <a:avLst/>
                <a:gdLst>
                  <a:gd name="T0" fmla="*/ 35 w 85"/>
                  <a:gd name="T1" fmla="*/ 24 h 95"/>
                  <a:gd name="T2" fmla="*/ 36 w 85"/>
                  <a:gd name="T3" fmla="*/ 24 h 95"/>
                  <a:gd name="T4" fmla="*/ 37 w 85"/>
                  <a:gd name="T5" fmla="*/ 25 h 95"/>
                  <a:gd name="T6" fmla="*/ 37 w 85"/>
                  <a:gd name="T7" fmla="*/ 25 h 95"/>
                  <a:gd name="T8" fmla="*/ 38 w 85"/>
                  <a:gd name="T9" fmla="*/ 26 h 95"/>
                  <a:gd name="T10" fmla="*/ 38 w 85"/>
                  <a:gd name="T11" fmla="*/ 27 h 95"/>
                  <a:gd name="T12" fmla="*/ 39 w 85"/>
                  <a:gd name="T13" fmla="*/ 27 h 95"/>
                  <a:gd name="T14" fmla="*/ 40 w 85"/>
                  <a:gd name="T15" fmla="*/ 28 h 95"/>
                  <a:gd name="T16" fmla="*/ 40 w 85"/>
                  <a:gd name="T17" fmla="*/ 29 h 95"/>
                  <a:gd name="T18" fmla="*/ 40 w 85"/>
                  <a:gd name="T19" fmla="*/ 30 h 95"/>
                  <a:gd name="T20" fmla="*/ 41 w 85"/>
                  <a:gd name="T21" fmla="*/ 31 h 95"/>
                  <a:gd name="T22" fmla="*/ 41 w 85"/>
                  <a:gd name="T23" fmla="*/ 31 h 95"/>
                  <a:gd name="T24" fmla="*/ 41 w 85"/>
                  <a:gd name="T25" fmla="*/ 32 h 95"/>
                  <a:gd name="T26" fmla="*/ 42 w 85"/>
                  <a:gd name="T27" fmla="*/ 33 h 95"/>
                  <a:gd name="T28" fmla="*/ 42 w 85"/>
                  <a:gd name="T29" fmla="*/ 34 h 95"/>
                  <a:gd name="T30" fmla="*/ 33 w 85"/>
                  <a:gd name="T31" fmla="*/ 59 h 95"/>
                  <a:gd name="T32" fmla="*/ 32 w 85"/>
                  <a:gd name="T33" fmla="*/ 60 h 95"/>
                  <a:gd name="T34" fmla="*/ 32 w 85"/>
                  <a:gd name="T35" fmla="*/ 60 h 95"/>
                  <a:gd name="T36" fmla="*/ 31 w 85"/>
                  <a:gd name="T37" fmla="*/ 60 h 95"/>
                  <a:gd name="T38" fmla="*/ 30 w 85"/>
                  <a:gd name="T39" fmla="*/ 60 h 95"/>
                  <a:gd name="T40" fmla="*/ 26 w 85"/>
                  <a:gd name="T41" fmla="*/ 62 h 95"/>
                  <a:gd name="T42" fmla="*/ 25 w 85"/>
                  <a:gd name="T43" fmla="*/ 62 h 95"/>
                  <a:gd name="T44" fmla="*/ 23 w 85"/>
                  <a:gd name="T45" fmla="*/ 63 h 95"/>
                  <a:gd name="T46" fmla="*/ 22 w 85"/>
                  <a:gd name="T47" fmla="*/ 64 h 95"/>
                  <a:gd name="T48" fmla="*/ 19 w 85"/>
                  <a:gd name="T49" fmla="*/ 65 h 95"/>
                  <a:gd name="T50" fmla="*/ 19 w 85"/>
                  <a:gd name="T51" fmla="*/ 65 h 95"/>
                  <a:gd name="T52" fmla="*/ 0 w 85"/>
                  <a:gd name="T53" fmla="*/ 71 h 95"/>
                  <a:gd name="T54" fmla="*/ 10 w 85"/>
                  <a:gd name="T55" fmla="*/ 91 h 95"/>
                  <a:gd name="T56" fmla="*/ 11 w 85"/>
                  <a:gd name="T57" fmla="*/ 93 h 95"/>
                  <a:gd name="T58" fmla="*/ 11 w 85"/>
                  <a:gd name="T59" fmla="*/ 93 h 95"/>
                  <a:gd name="T60" fmla="*/ 12 w 85"/>
                  <a:gd name="T61" fmla="*/ 95 h 95"/>
                  <a:gd name="T62" fmla="*/ 13 w 85"/>
                  <a:gd name="T63" fmla="*/ 95 h 95"/>
                  <a:gd name="T64" fmla="*/ 26 w 85"/>
                  <a:gd name="T65" fmla="*/ 92 h 95"/>
                  <a:gd name="T66" fmla="*/ 32 w 85"/>
                  <a:gd name="T67" fmla="*/ 91 h 95"/>
                  <a:gd name="T68" fmla="*/ 33 w 85"/>
                  <a:gd name="T69" fmla="*/ 90 h 95"/>
                  <a:gd name="T70" fmla="*/ 35 w 85"/>
                  <a:gd name="T71" fmla="*/ 83 h 95"/>
                  <a:gd name="T72" fmla="*/ 43 w 85"/>
                  <a:gd name="T73" fmla="*/ 81 h 95"/>
                  <a:gd name="T74" fmla="*/ 46 w 85"/>
                  <a:gd name="T75" fmla="*/ 81 h 95"/>
                  <a:gd name="T76" fmla="*/ 48 w 85"/>
                  <a:gd name="T77" fmla="*/ 81 h 95"/>
                  <a:gd name="T78" fmla="*/ 50 w 85"/>
                  <a:gd name="T79" fmla="*/ 78 h 95"/>
                  <a:gd name="T80" fmla="*/ 56 w 85"/>
                  <a:gd name="T81" fmla="*/ 70 h 95"/>
                  <a:gd name="T82" fmla="*/ 60 w 85"/>
                  <a:gd name="T83" fmla="*/ 69 h 95"/>
                  <a:gd name="T84" fmla="*/ 62 w 85"/>
                  <a:gd name="T85" fmla="*/ 69 h 95"/>
                  <a:gd name="T86" fmla="*/ 67 w 85"/>
                  <a:gd name="T87" fmla="*/ 51 h 95"/>
                  <a:gd name="T88" fmla="*/ 75 w 85"/>
                  <a:gd name="T89" fmla="*/ 47 h 95"/>
                  <a:gd name="T90" fmla="*/ 80 w 85"/>
                  <a:gd name="T91" fmla="*/ 38 h 95"/>
                  <a:gd name="T92" fmla="*/ 84 w 85"/>
                  <a:gd name="T93" fmla="*/ 33 h 95"/>
                  <a:gd name="T94" fmla="*/ 85 w 85"/>
                  <a:gd name="T95" fmla="*/ 30 h 95"/>
                  <a:gd name="T96" fmla="*/ 85 w 85"/>
                  <a:gd name="T97" fmla="*/ 30 h 95"/>
                  <a:gd name="T98" fmla="*/ 74 w 85"/>
                  <a:gd name="T99" fmla="*/ 17 h 95"/>
                  <a:gd name="T100" fmla="*/ 70 w 85"/>
                  <a:gd name="T101" fmla="*/ 16 h 95"/>
                  <a:gd name="T102" fmla="*/ 56 w 85"/>
                  <a:gd name="T103" fmla="*/ 10 h 95"/>
                  <a:gd name="T104" fmla="*/ 49 w 85"/>
                  <a:gd name="T105" fmla="*/ 0 h 95"/>
                  <a:gd name="T106" fmla="*/ 47 w 85"/>
                  <a:gd name="T107" fmla="*/ 1 h 95"/>
                  <a:gd name="T108" fmla="*/ 44 w 85"/>
                  <a:gd name="T109" fmla="*/ 1 h 95"/>
                  <a:gd name="T110" fmla="*/ 44 w 85"/>
                  <a:gd name="T111" fmla="*/ 8 h 95"/>
                  <a:gd name="T112" fmla="*/ 37 w 85"/>
                  <a:gd name="T113" fmla="*/ 18 h 95"/>
                  <a:gd name="T114" fmla="*/ 35 w 85"/>
                  <a:gd name="T115" fmla="*/ 24 h 95"/>
                  <a:gd name="T116" fmla="*/ 35 w 85"/>
                  <a:gd name="T117" fmla="*/ 2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5">
                    <a:moveTo>
                      <a:pt x="35" y="24"/>
                    </a:moveTo>
                    <a:cubicBezTo>
                      <a:pt x="35" y="24"/>
                      <a:pt x="36" y="24"/>
                      <a:pt x="36" y="24"/>
                    </a:cubicBezTo>
                    <a:cubicBezTo>
                      <a:pt x="36" y="25"/>
                      <a:pt x="36" y="25"/>
                      <a:pt x="37" y="25"/>
                    </a:cubicBezTo>
                    <a:cubicBezTo>
                      <a:pt x="37" y="25"/>
                      <a:pt x="37" y="25"/>
                      <a:pt x="37" y="25"/>
                    </a:cubicBezTo>
                    <a:cubicBezTo>
                      <a:pt x="37" y="26"/>
                      <a:pt x="38" y="26"/>
                      <a:pt x="38" y="26"/>
                    </a:cubicBezTo>
                    <a:cubicBezTo>
                      <a:pt x="38" y="26"/>
                      <a:pt x="38" y="26"/>
                      <a:pt x="38" y="27"/>
                    </a:cubicBezTo>
                    <a:cubicBezTo>
                      <a:pt x="39" y="27"/>
                      <a:pt x="39" y="27"/>
                      <a:pt x="39" y="27"/>
                    </a:cubicBezTo>
                    <a:cubicBezTo>
                      <a:pt x="39" y="28"/>
                      <a:pt x="39" y="28"/>
                      <a:pt x="40" y="28"/>
                    </a:cubicBezTo>
                    <a:cubicBezTo>
                      <a:pt x="40" y="28"/>
                      <a:pt x="40" y="29"/>
                      <a:pt x="40" y="29"/>
                    </a:cubicBezTo>
                    <a:cubicBezTo>
                      <a:pt x="40" y="29"/>
                      <a:pt x="40" y="30"/>
                      <a:pt x="40" y="30"/>
                    </a:cubicBezTo>
                    <a:cubicBezTo>
                      <a:pt x="41" y="30"/>
                      <a:pt x="41" y="30"/>
                      <a:pt x="41" y="31"/>
                    </a:cubicBezTo>
                    <a:cubicBezTo>
                      <a:pt x="41" y="31"/>
                      <a:pt x="41" y="31"/>
                      <a:pt x="41" y="31"/>
                    </a:cubicBezTo>
                    <a:cubicBezTo>
                      <a:pt x="41" y="32"/>
                      <a:pt x="41" y="32"/>
                      <a:pt x="41" y="32"/>
                    </a:cubicBezTo>
                    <a:cubicBezTo>
                      <a:pt x="41" y="33"/>
                      <a:pt x="41" y="33"/>
                      <a:pt x="42" y="33"/>
                    </a:cubicBezTo>
                    <a:cubicBezTo>
                      <a:pt x="42" y="33"/>
                      <a:pt x="42" y="34"/>
                      <a:pt x="42" y="34"/>
                    </a:cubicBezTo>
                    <a:cubicBezTo>
                      <a:pt x="42" y="36"/>
                      <a:pt x="36" y="57"/>
                      <a:pt x="33" y="59"/>
                    </a:cubicBezTo>
                    <a:cubicBezTo>
                      <a:pt x="33" y="59"/>
                      <a:pt x="33" y="59"/>
                      <a:pt x="32" y="60"/>
                    </a:cubicBezTo>
                    <a:cubicBezTo>
                      <a:pt x="32" y="60"/>
                      <a:pt x="32" y="60"/>
                      <a:pt x="32" y="60"/>
                    </a:cubicBezTo>
                    <a:cubicBezTo>
                      <a:pt x="32" y="60"/>
                      <a:pt x="31" y="60"/>
                      <a:pt x="31" y="60"/>
                    </a:cubicBezTo>
                    <a:cubicBezTo>
                      <a:pt x="31" y="60"/>
                      <a:pt x="31" y="60"/>
                      <a:pt x="30" y="60"/>
                    </a:cubicBezTo>
                    <a:cubicBezTo>
                      <a:pt x="29" y="61"/>
                      <a:pt x="28" y="62"/>
                      <a:pt x="26" y="62"/>
                    </a:cubicBezTo>
                    <a:cubicBezTo>
                      <a:pt x="26" y="62"/>
                      <a:pt x="25" y="62"/>
                      <a:pt x="25" y="62"/>
                    </a:cubicBezTo>
                    <a:cubicBezTo>
                      <a:pt x="24" y="63"/>
                      <a:pt x="24" y="63"/>
                      <a:pt x="23" y="63"/>
                    </a:cubicBezTo>
                    <a:cubicBezTo>
                      <a:pt x="22" y="63"/>
                      <a:pt x="22" y="63"/>
                      <a:pt x="22" y="64"/>
                    </a:cubicBezTo>
                    <a:cubicBezTo>
                      <a:pt x="21" y="64"/>
                      <a:pt x="20" y="64"/>
                      <a:pt x="19" y="65"/>
                    </a:cubicBezTo>
                    <a:cubicBezTo>
                      <a:pt x="19" y="65"/>
                      <a:pt x="19" y="65"/>
                      <a:pt x="19" y="65"/>
                    </a:cubicBezTo>
                    <a:cubicBezTo>
                      <a:pt x="11" y="67"/>
                      <a:pt x="4" y="69"/>
                      <a:pt x="0" y="71"/>
                    </a:cubicBezTo>
                    <a:cubicBezTo>
                      <a:pt x="3" y="76"/>
                      <a:pt x="6" y="83"/>
                      <a:pt x="10" y="91"/>
                    </a:cubicBezTo>
                    <a:cubicBezTo>
                      <a:pt x="10" y="91"/>
                      <a:pt x="11" y="92"/>
                      <a:pt x="11" y="93"/>
                    </a:cubicBezTo>
                    <a:cubicBezTo>
                      <a:pt x="11" y="93"/>
                      <a:pt x="11" y="93"/>
                      <a:pt x="11" y="93"/>
                    </a:cubicBezTo>
                    <a:cubicBezTo>
                      <a:pt x="11" y="94"/>
                      <a:pt x="12" y="94"/>
                      <a:pt x="12" y="95"/>
                    </a:cubicBezTo>
                    <a:cubicBezTo>
                      <a:pt x="12" y="95"/>
                      <a:pt x="13" y="95"/>
                      <a:pt x="13" y="95"/>
                    </a:cubicBezTo>
                    <a:cubicBezTo>
                      <a:pt x="17" y="92"/>
                      <a:pt x="22" y="92"/>
                      <a:pt x="26" y="92"/>
                    </a:cubicBezTo>
                    <a:cubicBezTo>
                      <a:pt x="28" y="92"/>
                      <a:pt x="30" y="92"/>
                      <a:pt x="32" y="91"/>
                    </a:cubicBezTo>
                    <a:cubicBezTo>
                      <a:pt x="33" y="91"/>
                      <a:pt x="33" y="91"/>
                      <a:pt x="33" y="90"/>
                    </a:cubicBezTo>
                    <a:cubicBezTo>
                      <a:pt x="33" y="88"/>
                      <a:pt x="33" y="85"/>
                      <a:pt x="35" y="83"/>
                    </a:cubicBezTo>
                    <a:cubicBezTo>
                      <a:pt x="38" y="81"/>
                      <a:pt x="41" y="81"/>
                      <a:pt x="43" y="81"/>
                    </a:cubicBezTo>
                    <a:cubicBezTo>
                      <a:pt x="44" y="81"/>
                      <a:pt x="45" y="81"/>
                      <a:pt x="46" y="81"/>
                    </a:cubicBezTo>
                    <a:cubicBezTo>
                      <a:pt x="47" y="81"/>
                      <a:pt x="48" y="81"/>
                      <a:pt x="48" y="81"/>
                    </a:cubicBezTo>
                    <a:cubicBezTo>
                      <a:pt x="49" y="80"/>
                      <a:pt x="49" y="79"/>
                      <a:pt x="50" y="78"/>
                    </a:cubicBezTo>
                    <a:cubicBezTo>
                      <a:pt x="51" y="75"/>
                      <a:pt x="53" y="71"/>
                      <a:pt x="56" y="70"/>
                    </a:cubicBezTo>
                    <a:cubicBezTo>
                      <a:pt x="57" y="70"/>
                      <a:pt x="59" y="69"/>
                      <a:pt x="60" y="69"/>
                    </a:cubicBezTo>
                    <a:cubicBezTo>
                      <a:pt x="60" y="69"/>
                      <a:pt x="62" y="69"/>
                      <a:pt x="62" y="69"/>
                    </a:cubicBezTo>
                    <a:cubicBezTo>
                      <a:pt x="61" y="66"/>
                      <a:pt x="61" y="52"/>
                      <a:pt x="67" y="51"/>
                    </a:cubicBezTo>
                    <a:cubicBezTo>
                      <a:pt x="70" y="51"/>
                      <a:pt x="74" y="48"/>
                      <a:pt x="75" y="47"/>
                    </a:cubicBezTo>
                    <a:cubicBezTo>
                      <a:pt x="75" y="45"/>
                      <a:pt x="76" y="43"/>
                      <a:pt x="80" y="38"/>
                    </a:cubicBezTo>
                    <a:cubicBezTo>
                      <a:pt x="82" y="36"/>
                      <a:pt x="83" y="34"/>
                      <a:pt x="84" y="33"/>
                    </a:cubicBezTo>
                    <a:cubicBezTo>
                      <a:pt x="85" y="31"/>
                      <a:pt x="85" y="30"/>
                      <a:pt x="85" y="30"/>
                    </a:cubicBezTo>
                    <a:cubicBezTo>
                      <a:pt x="85" y="30"/>
                      <a:pt x="85" y="30"/>
                      <a:pt x="85" y="30"/>
                    </a:cubicBezTo>
                    <a:cubicBezTo>
                      <a:pt x="81" y="29"/>
                      <a:pt x="76" y="21"/>
                      <a:pt x="74" y="17"/>
                    </a:cubicBezTo>
                    <a:cubicBezTo>
                      <a:pt x="74" y="16"/>
                      <a:pt x="72" y="16"/>
                      <a:pt x="70" y="16"/>
                    </a:cubicBezTo>
                    <a:cubicBezTo>
                      <a:pt x="66" y="15"/>
                      <a:pt x="61" y="14"/>
                      <a:pt x="56" y="10"/>
                    </a:cubicBezTo>
                    <a:cubicBezTo>
                      <a:pt x="53" y="8"/>
                      <a:pt x="51" y="5"/>
                      <a:pt x="49" y="0"/>
                    </a:cubicBezTo>
                    <a:cubicBezTo>
                      <a:pt x="47" y="1"/>
                      <a:pt x="47" y="1"/>
                      <a:pt x="47" y="1"/>
                    </a:cubicBezTo>
                    <a:cubicBezTo>
                      <a:pt x="44" y="1"/>
                      <a:pt x="44" y="1"/>
                      <a:pt x="44" y="1"/>
                    </a:cubicBezTo>
                    <a:cubicBezTo>
                      <a:pt x="44" y="8"/>
                      <a:pt x="44" y="8"/>
                      <a:pt x="44" y="8"/>
                    </a:cubicBezTo>
                    <a:cubicBezTo>
                      <a:pt x="37" y="18"/>
                      <a:pt x="37" y="18"/>
                      <a:pt x="37" y="18"/>
                    </a:cubicBezTo>
                    <a:cubicBezTo>
                      <a:pt x="35" y="24"/>
                      <a:pt x="35" y="24"/>
                      <a:pt x="35" y="24"/>
                    </a:cubicBezTo>
                    <a:cubicBezTo>
                      <a:pt x="35" y="24"/>
                      <a:pt x="35" y="24"/>
                      <a:pt x="35"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9" name="Freeform 1171"/>
              <p:cNvSpPr>
                <a:spLocks/>
              </p:cNvSpPr>
              <p:nvPr/>
            </p:nvSpPr>
            <p:spPr bwMode="auto">
              <a:xfrm>
                <a:off x="3256" y="2607"/>
                <a:ext cx="7" cy="13"/>
              </a:xfrm>
              <a:custGeom>
                <a:avLst/>
                <a:gdLst>
                  <a:gd name="T0" fmla="*/ 6 w 7"/>
                  <a:gd name="T1" fmla="*/ 1 h 13"/>
                  <a:gd name="T2" fmla="*/ 5 w 7"/>
                  <a:gd name="T3" fmla="*/ 0 h 13"/>
                  <a:gd name="T4" fmla="*/ 5 w 7"/>
                  <a:gd name="T5" fmla="*/ 0 h 13"/>
                  <a:gd name="T6" fmla="*/ 0 w 7"/>
                  <a:gd name="T7" fmla="*/ 9 h 13"/>
                  <a:gd name="T8" fmla="*/ 0 w 7"/>
                  <a:gd name="T9" fmla="*/ 10 h 13"/>
                  <a:gd name="T10" fmla="*/ 0 w 7"/>
                  <a:gd name="T11" fmla="*/ 10 h 13"/>
                  <a:gd name="T12" fmla="*/ 0 w 7"/>
                  <a:gd name="T13" fmla="*/ 11 h 13"/>
                  <a:gd name="T14" fmla="*/ 1 w 7"/>
                  <a:gd name="T15" fmla="*/ 12 h 13"/>
                  <a:gd name="T16" fmla="*/ 1 w 7"/>
                  <a:gd name="T17" fmla="*/ 12 h 13"/>
                  <a:gd name="T18" fmla="*/ 3 w 7"/>
                  <a:gd name="T19" fmla="*/ 13 h 13"/>
                  <a:gd name="T20" fmla="*/ 3 w 7"/>
                  <a:gd name="T21" fmla="*/ 13 h 13"/>
                  <a:gd name="T22" fmla="*/ 4 w 7"/>
                  <a:gd name="T23" fmla="*/ 13 h 13"/>
                  <a:gd name="T24" fmla="*/ 5 w 7"/>
                  <a:gd name="T25" fmla="*/ 11 h 13"/>
                  <a:gd name="T26" fmla="*/ 6 w 7"/>
                  <a:gd name="T2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3">
                    <a:moveTo>
                      <a:pt x="6" y="1"/>
                    </a:moveTo>
                    <a:cubicBezTo>
                      <a:pt x="6" y="0"/>
                      <a:pt x="5" y="0"/>
                      <a:pt x="5" y="0"/>
                    </a:cubicBezTo>
                    <a:cubicBezTo>
                      <a:pt x="5" y="0"/>
                      <a:pt x="5" y="0"/>
                      <a:pt x="5" y="0"/>
                    </a:cubicBezTo>
                    <a:cubicBezTo>
                      <a:pt x="2" y="0"/>
                      <a:pt x="0" y="7"/>
                      <a:pt x="0" y="9"/>
                    </a:cubicBezTo>
                    <a:cubicBezTo>
                      <a:pt x="0" y="9"/>
                      <a:pt x="0" y="10"/>
                      <a:pt x="0" y="10"/>
                    </a:cubicBezTo>
                    <a:cubicBezTo>
                      <a:pt x="0" y="10"/>
                      <a:pt x="0" y="10"/>
                      <a:pt x="0" y="10"/>
                    </a:cubicBezTo>
                    <a:cubicBezTo>
                      <a:pt x="0" y="11"/>
                      <a:pt x="0" y="11"/>
                      <a:pt x="0" y="11"/>
                    </a:cubicBezTo>
                    <a:cubicBezTo>
                      <a:pt x="0" y="11"/>
                      <a:pt x="1" y="12"/>
                      <a:pt x="1" y="12"/>
                    </a:cubicBezTo>
                    <a:cubicBezTo>
                      <a:pt x="1" y="12"/>
                      <a:pt x="1" y="12"/>
                      <a:pt x="1" y="12"/>
                    </a:cubicBezTo>
                    <a:cubicBezTo>
                      <a:pt x="2" y="13"/>
                      <a:pt x="2" y="13"/>
                      <a:pt x="3" y="13"/>
                    </a:cubicBezTo>
                    <a:cubicBezTo>
                      <a:pt x="3" y="13"/>
                      <a:pt x="3" y="13"/>
                      <a:pt x="3" y="13"/>
                    </a:cubicBezTo>
                    <a:cubicBezTo>
                      <a:pt x="4" y="13"/>
                      <a:pt x="4" y="13"/>
                      <a:pt x="4" y="13"/>
                    </a:cubicBezTo>
                    <a:cubicBezTo>
                      <a:pt x="4" y="13"/>
                      <a:pt x="4" y="12"/>
                      <a:pt x="5" y="11"/>
                    </a:cubicBezTo>
                    <a:cubicBezTo>
                      <a:pt x="6" y="9"/>
                      <a:pt x="7" y="4"/>
                      <a:pt x="6"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0" name="Freeform 1172"/>
              <p:cNvSpPr>
                <a:spLocks/>
              </p:cNvSpPr>
              <p:nvPr/>
            </p:nvSpPr>
            <p:spPr bwMode="auto">
              <a:xfrm>
                <a:off x="3270" y="2604"/>
                <a:ext cx="46" cy="38"/>
              </a:xfrm>
              <a:custGeom>
                <a:avLst/>
                <a:gdLst>
                  <a:gd name="T0" fmla="*/ 34 w 48"/>
                  <a:gd name="T1" fmla="*/ 30 h 39"/>
                  <a:gd name="T2" fmla="*/ 40 w 48"/>
                  <a:gd name="T3" fmla="*/ 22 h 39"/>
                  <a:gd name="T4" fmla="*/ 40 w 48"/>
                  <a:gd name="T5" fmla="*/ 12 h 39"/>
                  <a:gd name="T6" fmla="*/ 46 w 48"/>
                  <a:gd name="T7" fmla="*/ 12 h 39"/>
                  <a:gd name="T8" fmla="*/ 48 w 48"/>
                  <a:gd name="T9" fmla="*/ 11 h 39"/>
                  <a:gd name="T10" fmla="*/ 47 w 48"/>
                  <a:gd name="T11" fmla="*/ 4 h 39"/>
                  <a:gd name="T12" fmla="*/ 47 w 48"/>
                  <a:gd name="T13" fmla="*/ 0 h 39"/>
                  <a:gd name="T14" fmla="*/ 36 w 48"/>
                  <a:gd name="T15" fmla="*/ 14 h 39"/>
                  <a:gd name="T16" fmla="*/ 12 w 48"/>
                  <a:gd name="T17" fmla="*/ 25 h 39"/>
                  <a:gd name="T18" fmla="*/ 9 w 48"/>
                  <a:gd name="T19" fmla="*/ 25 h 39"/>
                  <a:gd name="T20" fmla="*/ 2 w 48"/>
                  <a:gd name="T21" fmla="*/ 27 h 39"/>
                  <a:gd name="T22" fmla="*/ 1 w 48"/>
                  <a:gd name="T23" fmla="*/ 28 h 39"/>
                  <a:gd name="T24" fmla="*/ 0 w 48"/>
                  <a:gd name="T25" fmla="*/ 28 h 39"/>
                  <a:gd name="T26" fmla="*/ 0 w 48"/>
                  <a:gd name="T27" fmla="*/ 29 h 39"/>
                  <a:gd name="T28" fmla="*/ 0 w 48"/>
                  <a:gd name="T29" fmla="*/ 30 h 39"/>
                  <a:gd name="T30" fmla="*/ 1 w 48"/>
                  <a:gd name="T31" fmla="*/ 31 h 39"/>
                  <a:gd name="T32" fmla="*/ 1 w 48"/>
                  <a:gd name="T33" fmla="*/ 31 h 39"/>
                  <a:gd name="T34" fmla="*/ 3 w 48"/>
                  <a:gd name="T35" fmla="*/ 33 h 39"/>
                  <a:gd name="T36" fmla="*/ 3 w 48"/>
                  <a:gd name="T37" fmla="*/ 33 h 39"/>
                  <a:gd name="T38" fmla="*/ 4 w 48"/>
                  <a:gd name="T39" fmla="*/ 34 h 39"/>
                  <a:gd name="T40" fmla="*/ 4 w 48"/>
                  <a:gd name="T41" fmla="*/ 34 h 39"/>
                  <a:gd name="T42" fmla="*/ 5 w 48"/>
                  <a:gd name="T43" fmla="*/ 35 h 39"/>
                  <a:gd name="T44" fmla="*/ 5 w 48"/>
                  <a:gd name="T45" fmla="*/ 35 h 39"/>
                  <a:gd name="T46" fmla="*/ 6 w 48"/>
                  <a:gd name="T47" fmla="*/ 36 h 39"/>
                  <a:gd name="T48" fmla="*/ 6 w 48"/>
                  <a:gd name="T49" fmla="*/ 36 h 39"/>
                  <a:gd name="T50" fmla="*/ 7 w 48"/>
                  <a:gd name="T51" fmla="*/ 36 h 39"/>
                  <a:gd name="T52" fmla="*/ 7 w 48"/>
                  <a:gd name="T53" fmla="*/ 36 h 39"/>
                  <a:gd name="T54" fmla="*/ 7 w 48"/>
                  <a:gd name="T55" fmla="*/ 36 h 39"/>
                  <a:gd name="T56" fmla="*/ 8 w 48"/>
                  <a:gd name="T57" fmla="*/ 36 h 39"/>
                  <a:gd name="T58" fmla="*/ 8 w 48"/>
                  <a:gd name="T59" fmla="*/ 37 h 39"/>
                  <a:gd name="T60" fmla="*/ 9 w 48"/>
                  <a:gd name="T61" fmla="*/ 37 h 39"/>
                  <a:gd name="T62" fmla="*/ 10 w 48"/>
                  <a:gd name="T63" fmla="*/ 37 h 39"/>
                  <a:gd name="T64" fmla="*/ 10 w 48"/>
                  <a:gd name="T65" fmla="*/ 37 h 39"/>
                  <a:gd name="T66" fmla="*/ 11 w 48"/>
                  <a:gd name="T67" fmla="*/ 37 h 39"/>
                  <a:gd name="T68" fmla="*/ 11 w 48"/>
                  <a:gd name="T69" fmla="*/ 37 h 39"/>
                  <a:gd name="T70" fmla="*/ 16 w 48"/>
                  <a:gd name="T71" fmla="*/ 38 h 39"/>
                  <a:gd name="T72" fmla="*/ 16 w 48"/>
                  <a:gd name="T73" fmla="*/ 38 h 39"/>
                  <a:gd name="T74" fmla="*/ 17 w 48"/>
                  <a:gd name="T75" fmla="*/ 38 h 39"/>
                  <a:gd name="T76" fmla="*/ 18 w 48"/>
                  <a:gd name="T77" fmla="*/ 38 h 39"/>
                  <a:gd name="T78" fmla="*/ 19 w 48"/>
                  <a:gd name="T79" fmla="*/ 38 h 39"/>
                  <a:gd name="T80" fmla="*/ 20 w 48"/>
                  <a:gd name="T81" fmla="*/ 38 h 39"/>
                  <a:gd name="T82" fmla="*/ 21 w 48"/>
                  <a:gd name="T83" fmla="*/ 38 h 39"/>
                  <a:gd name="T84" fmla="*/ 22 w 48"/>
                  <a:gd name="T85" fmla="*/ 38 h 39"/>
                  <a:gd name="T86" fmla="*/ 30 w 48"/>
                  <a:gd name="T87" fmla="*/ 39 h 39"/>
                  <a:gd name="T88" fmla="*/ 34 w 48"/>
                  <a:gd name="T8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34" y="30"/>
                    </a:moveTo>
                    <a:cubicBezTo>
                      <a:pt x="40" y="22"/>
                      <a:pt x="40" y="22"/>
                      <a:pt x="40" y="22"/>
                    </a:cubicBezTo>
                    <a:cubicBezTo>
                      <a:pt x="40" y="12"/>
                      <a:pt x="40" y="12"/>
                      <a:pt x="40" y="12"/>
                    </a:cubicBezTo>
                    <a:cubicBezTo>
                      <a:pt x="46" y="12"/>
                      <a:pt x="46" y="12"/>
                      <a:pt x="46" y="12"/>
                    </a:cubicBezTo>
                    <a:cubicBezTo>
                      <a:pt x="48" y="11"/>
                      <a:pt x="48" y="11"/>
                      <a:pt x="48" y="11"/>
                    </a:cubicBezTo>
                    <a:cubicBezTo>
                      <a:pt x="48" y="8"/>
                      <a:pt x="48" y="6"/>
                      <a:pt x="47" y="4"/>
                    </a:cubicBezTo>
                    <a:cubicBezTo>
                      <a:pt x="47" y="3"/>
                      <a:pt x="47" y="1"/>
                      <a:pt x="47" y="0"/>
                    </a:cubicBezTo>
                    <a:cubicBezTo>
                      <a:pt x="44" y="2"/>
                      <a:pt x="39" y="9"/>
                      <a:pt x="36" y="14"/>
                    </a:cubicBezTo>
                    <a:cubicBezTo>
                      <a:pt x="32" y="21"/>
                      <a:pt x="21" y="26"/>
                      <a:pt x="12" y="25"/>
                    </a:cubicBezTo>
                    <a:cubicBezTo>
                      <a:pt x="11" y="25"/>
                      <a:pt x="10" y="25"/>
                      <a:pt x="9" y="25"/>
                    </a:cubicBezTo>
                    <a:cubicBezTo>
                      <a:pt x="5" y="25"/>
                      <a:pt x="3" y="26"/>
                      <a:pt x="2" y="27"/>
                    </a:cubicBezTo>
                    <a:cubicBezTo>
                      <a:pt x="1" y="28"/>
                      <a:pt x="1" y="28"/>
                      <a:pt x="1" y="28"/>
                    </a:cubicBezTo>
                    <a:cubicBezTo>
                      <a:pt x="0" y="28"/>
                      <a:pt x="0" y="28"/>
                      <a:pt x="0" y="28"/>
                    </a:cubicBezTo>
                    <a:cubicBezTo>
                      <a:pt x="0" y="29"/>
                      <a:pt x="0" y="29"/>
                      <a:pt x="0" y="29"/>
                    </a:cubicBezTo>
                    <a:cubicBezTo>
                      <a:pt x="0" y="29"/>
                      <a:pt x="0" y="29"/>
                      <a:pt x="0" y="30"/>
                    </a:cubicBezTo>
                    <a:cubicBezTo>
                      <a:pt x="1" y="30"/>
                      <a:pt x="1" y="30"/>
                      <a:pt x="1" y="31"/>
                    </a:cubicBezTo>
                    <a:cubicBezTo>
                      <a:pt x="1" y="31"/>
                      <a:pt x="1" y="31"/>
                      <a:pt x="1" y="31"/>
                    </a:cubicBezTo>
                    <a:cubicBezTo>
                      <a:pt x="2" y="32"/>
                      <a:pt x="2" y="32"/>
                      <a:pt x="3" y="33"/>
                    </a:cubicBezTo>
                    <a:cubicBezTo>
                      <a:pt x="3" y="33"/>
                      <a:pt x="3" y="33"/>
                      <a:pt x="3" y="33"/>
                    </a:cubicBezTo>
                    <a:cubicBezTo>
                      <a:pt x="3" y="33"/>
                      <a:pt x="3" y="33"/>
                      <a:pt x="4" y="34"/>
                    </a:cubicBezTo>
                    <a:cubicBezTo>
                      <a:pt x="4" y="34"/>
                      <a:pt x="4" y="34"/>
                      <a:pt x="4" y="34"/>
                    </a:cubicBezTo>
                    <a:cubicBezTo>
                      <a:pt x="4" y="34"/>
                      <a:pt x="4" y="35"/>
                      <a:pt x="5" y="35"/>
                    </a:cubicBezTo>
                    <a:cubicBezTo>
                      <a:pt x="5" y="35"/>
                      <a:pt x="5" y="35"/>
                      <a:pt x="5" y="35"/>
                    </a:cubicBezTo>
                    <a:cubicBezTo>
                      <a:pt x="5" y="35"/>
                      <a:pt x="5" y="35"/>
                      <a:pt x="6" y="36"/>
                    </a:cubicBezTo>
                    <a:cubicBezTo>
                      <a:pt x="6" y="36"/>
                      <a:pt x="6" y="36"/>
                      <a:pt x="6" y="36"/>
                    </a:cubicBezTo>
                    <a:cubicBezTo>
                      <a:pt x="6" y="36"/>
                      <a:pt x="6" y="36"/>
                      <a:pt x="7" y="36"/>
                    </a:cubicBezTo>
                    <a:cubicBezTo>
                      <a:pt x="7" y="36"/>
                      <a:pt x="7" y="36"/>
                      <a:pt x="7" y="36"/>
                    </a:cubicBezTo>
                    <a:cubicBezTo>
                      <a:pt x="7" y="36"/>
                      <a:pt x="7" y="36"/>
                      <a:pt x="7" y="36"/>
                    </a:cubicBezTo>
                    <a:cubicBezTo>
                      <a:pt x="8" y="36"/>
                      <a:pt x="8" y="36"/>
                      <a:pt x="8" y="36"/>
                    </a:cubicBezTo>
                    <a:cubicBezTo>
                      <a:pt x="8" y="36"/>
                      <a:pt x="8" y="37"/>
                      <a:pt x="8" y="37"/>
                    </a:cubicBezTo>
                    <a:cubicBezTo>
                      <a:pt x="9" y="37"/>
                      <a:pt x="9" y="37"/>
                      <a:pt x="9" y="37"/>
                    </a:cubicBezTo>
                    <a:cubicBezTo>
                      <a:pt x="9" y="37"/>
                      <a:pt x="9" y="37"/>
                      <a:pt x="10" y="37"/>
                    </a:cubicBezTo>
                    <a:cubicBezTo>
                      <a:pt x="10" y="37"/>
                      <a:pt x="10" y="37"/>
                      <a:pt x="10" y="37"/>
                    </a:cubicBezTo>
                    <a:cubicBezTo>
                      <a:pt x="10" y="37"/>
                      <a:pt x="11" y="37"/>
                      <a:pt x="11" y="37"/>
                    </a:cubicBezTo>
                    <a:cubicBezTo>
                      <a:pt x="11" y="37"/>
                      <a:pt x="11" y="37"/>
                      <a:pt x="11" y="37"/>
                    </a:cubicBezTo>
                    <a:cubicBezTo>
                      <a:pt x="12" y="37"/>
                      <a:pt x="14" y="37"/>
                      <a:pt x="16" y="38"/>
                    </a:cubicBezTo>
                    <a:cubicBezTo>
                      <a:pt x="16" y="38"/>
                      <a:pt x="16" y="38"/>
                      <a:pt x="16" y="38"/>
                    </a:cubicBezTo>
                    <a:cubicBezTo>
                      <a:pt x="17" y="38"/>
                      <a:pt x="17" y="38"/>
                      <a:pt x="17" y="38"/>
                    </a:cubicBezTo>
                    <a:cubicBezTo>
                      <a:pt x="18" y="38"/>
                      <a:pt x="18" y="38"/>
                      <a:pt x="18" y="38"/>
                    </a:cubicBezTo>
                    <a:cubicBezTo>
                      <a:pt x="19" y="38"/>
                      <a:pt x="19" y="38"/>
                      <a:pt x="19" y="38"/>
                    </a:cubicBezTo>
                    <a:cubicBezTo>
                      <a:pt x="20" y="38"/>
                      <a:pt x="20" y="38"/>
                      <a:pt x="20" y="38"/>
                    </a:cubicBezTo>
                    <a:cubicBezTo>
                      <a:pt x="21" y="38"/>
                      <a:pt x="21" y="38"/>
                      <a:pt x="21" y="38"/>
                    </a:cubicBezTo>
                    <a:cubicBezTo>
                      <a:pt x="22" y="38"/>
                      <a:pt x="22" y="38"/>
                      <a:pt x="22" y="38"/>
                    </a:cubicBezTo>
                    <a:cubicBezTo>
                      <a:pt x="25" y="39"/>
                      <a:pt x="28" y="39"/>
                      <a:pt x="30" y="39"/>
                    </a:cubicBezTo>
                    <a:lnTo>
                      <a:pt x="34"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1" name="Freeform 1173"/>
              <p:cNvSpPr>
                <a:spLocks/>
              </p:cNvSpPr>
              <p:nvPr/>
            </p:nvSpPr>
            <p:spPr bwMode="auto">
              <a:xfrm>
                <a:off x="3127" y="2468"/>
                <a:ext cx="100" cy="99"/>
              </a:xfrm>
              <a:custGeom>
                <a:avLst/>
                <a:gdLst>
                  <a:gd name="T0" fmla="*/ 64 w 105"/>
                  <a:gd name="T1" fmla="*/ 6 h 103"/>
                  <a:gd name="T2" fmla="*/ 63 w 105"/>
                  <a:gd name="T3" fmla="*/ 6 h 103"/>
                  <a:gd name="T4" fmla="*/ 54 w 105"/>
                  <a:gd name="T5" fmla="*/ 2 h 103"/>
                  <a:gd name="T6" fmla="*/ 49 w 105"/>
                  <a:gd name="T7" fmla="*/ 1 h 103"/>
                  <a:gd name="T8" fmla="*/ 43 w 105"/>
                  <a:gd name="T9" fmla="*/ 0 h 103"/>
                  <a:gd name="T10" fmla="*/ 42 w 105"/>
                  <a:gd name="T11" fmla="*/ 1 h 103"/>
                  <a:gd name="T12" fmla="*/ 43 w 105"/>
                  <a:gd name="T13" fmla="*/ 1 h 103"/>
                  <a:gd name="T14" fmla="*/ 43 w 105"/>
                  <a:gd name="T15" fmla="*/ 1 h 103"/>
                  <a:gd name="T16" fmla="*/ 40 w 105"/>
                  <a:gd name="T17" fmla="*/ 4 h 103"/>
                  <a:gd name="T18" fmla="*/ 27 w 105"/>
                  <a:gd name="T19" fmla="*/ 13 h 103"/>
                  <a:gd name="T20" fmla="*/ 28 w 105"/>
                  <a:gd name="T21" fmla="*/ 23 h 103"/>
                  <a:gd name="T22" fmla="*/ 24 w 105"/>
                  <a:gd name="T23" fmla="*/ 38 h 103"/>
                  <a:gd name="T24" fmla="*/ 23 w 105"/>
                  <a:gd name="T25" fmla="*/ 39 h 103"/>
                  <a:gd name="T26" fmla="*/ 0 w 105"/>
                  <a:gd name="T27" fmla="*/ 51 h 103"/>
                  <a:gd name="T28" fmla="*/ 1 w 105"/>
                  <a:gd name="T29" fmla="*/ 53 h 103"/>
                  <a:gd name="T30" fmla="*/ 2 w 105"/>
                  <a:gd name="T31" fmla="*/ 57 h 103"/>
                  <a:gd name="T32" fmla="*/ 2 w 105"/>
                  <a:gd name="T33" fmla="*/ 60 h 103"/>
                  <a:gd name="T34" fmla="*/ 3 w 105"/>
                  <a:gd name="T35" fmla="*/ 63 h 103"/>
                  <a:gd name="T36" fmla="*/ 3 w 105"/>
                  <a:gd name="T37" fmla="*/ 65 h 103"/>
                  <a:gd name="T38" fmla="*/ 5 w 105"/>
                  <a:gd name="T39" fmla="*/ 65 h 103"/>
                  <a:gd name="T40" fmla="*/ 7 w 105"/>
                  <a:gd name="T41" fmla="*/ 64 h 103"/>
                  <a:gd name="T42" fmla="*/ 8 w 105"/>
                  <a:gd name="T43" fmla="*/ 64 h 103"/>
                  <a:gd name="T44" fmla="*/ 11 w 105"/>
                  <a:gd name="T45" fmla="*/ 65 h 103"/>
                  <a:gd name="T46" fmla="*/ 27 w 105"/>
                  <a:gd name="T47" fmla="*/ 74 h 103"/>
                  <a:gd name="T48" fmla="*/ 34 w 105"/>
                  <a:gd name="T49" fmla="*/ 78 h 103"/>
                  <a:gd name="T50" fmla="*/ 73 w 105"/>
                  <a:gd name="T51" fmla="*/ 102 h 103"/>
                  <a:gd name="T52" fmla="*/ 74 w 105"/>
                  <a:gd name="T53" fmla="*/ 102 h 103"/>
                  <a:gd name="T54" fmla="*/ 75 w 105"/>
                  <a:gd name="T55" fmla="*/ 102 h 103"/>
                  <a:gd name="T56" fmla="*/ 77 w 105"/>
                  <a:gd name="T57" fmla="*/ 102 h 103"/>
                  <a:gd name="T58" fmla="*/ 85 w 105"/>
                  <a:gd name="T59" fmla="*/ 103 h 103"/>
                  <a:gd name="T60" fmla="*/ 86 w 105"/>
                  <a:gd name="T61" fmla="*/ 101 h 103"/>
                  <a:gd name="T62" fmla="*/ 87 w 105"/>
                  <a:gd name="T63" fmla="*/ 99 h 103"/>
                  <a:gd name="T64" fmla="*/ 88 w 105"/>
                  <a:gd name="T65" fmla="*/ 97 h 103"/>
                  <a:gd name="T66" fmla="*/ 88 w 105"/>
                  <a:gd name="T67" fmla="*/ 96 h 103"/>
                  <a:gd name="T68" fmla="*/ 89 w 105"/>
                  <a:gd name="T69" fmla="*/ 95 h 103"/>
                  <a:gd name="T70" fmla="*/ 89 w 105"/>
                  <a:gd name="T71" fmla="*/ 95 h 103"/>
                  <a:gd name="T72" fmla="*/ 89 w 105"/>
                  <a:gd name="T73" fmla="*/ 94 h 103"/>
                  <a:gd name="T74" fmla="*/ 90 w 105"/>
                  <a:gd name="T75" fmla="*/ 93 h 103"/>
                  <a:gd name="T76" fmla="*/ 98 w 105"/>
                  <a:gd name="T77" fmla="*/ 89 h 103"/>
                  <a:gd name="T78" fmla="*/ 100 w 105"/>
                  <a:gd name="T79" fmla="*/ 90 h 103"/>
                  <a:gd name="T80" fmla="*/ 102 w 105"/>
                  <a:gd name="T81" fmla="*/ 91 h 103"/>
                  <a:gd name="T82" fmla="*/ 104 w 105"/>
                  <a:gd name="T83" fmla="*/ 93 h 103"/>
                  <a:gd name="T84" fmla="*/ 105 w 105"/>
                  <a:gd name="T85" fmla="*/ 92 h 103"/>
                  <a:gd name="T86" fmla="*/ 103 w 105"/>
                  <a:gd name="T87" fmla="*/ 90 h 103"/>
                  <a:gd name="T88" fmla="*/ 101 w 105"/>
                  <a:gd name="T89" fmla="*/ 88 h 103"/>
                  <a:gd name="T90" fmla="*/ 100 w 105"/>
                  <a:gd name="T91" fmla="*/ 86 h 103"/>
                  <a:gd name="T92" fmla="*/ 100 w 105"/>
                  <a:gd name="T93" fmla="*/ 84 h 103"/>
                  <a:gd name="T94" fmla="*/ 96 w 105"/>
                  <a:gd name="T95" fmla="*/ 77 h 103"/>
                  <a:gd name="T96" fmla="*/ 98 w 105"/>
                  <a:gd name="T97" fmla="*/ 70 h 103"/>
                  <a:gd name="T98" fmla="*/ 93 w 105"/>
                  <a:gd name="T99" fmla="*/ 64 h 103"/>
                  <a:gd name="T100" fmla="*/ 87 w 105"/>
                  <a:gd name="T101" fmla="*/ 62 h 103"/>
                  <a:gd name="T102" fmla="*/ 85 w 105"/>
                  <a:gd name="T103" fmla="*/ 61 h 103"/>
                  <a:gd name="T104" fmla="*/ 83 w 105"/>
                  <a:gd name="T105" fmla="*/ 59 h 103"/>
                  <a:gd name="T106" fmla="*/ 81 w 105"/>
                  <a:gd name="T107" fmla="*/ 58 h 103"/>
                  <a:gd name="T108" fmla="*/ 80 w 105"/>
                  <a:gd name="T109" fmla="*/ 55 h 103"/>
                  <a:gd name="T110" fmla="*/ 79 w 105"/>
                  <a:gd name="T111" fmla="*/ 53 h 103"/>
                  <a:gd name="T112" fmla="*/ 72 w 105"/>
                  <a:gd name="T113" fmla="*/ 41 h 103"/>
                  <a:gd name="T114" fmla="*/ 75 w 105"/>
                  <a:gd name="T115" fmla="*/ 32 h 103"/>
                  <a:gd name="T116" fmla="*/ 78 w 105"/>
                  <a:gd name="T117" fmla="*/ 25 h 103"/>
                  <a:gd name="T118" fmla="*/ 78 w 105"/>
                  <a:gd name="T119" fmla="*/ 21 h 103"/>
                  <a:gd name="T120" fmla="*/ 68 w 105"/>
                  <a:gd name="T121" fmla="*/ 11 h 103"/>
                  <a:gd name="T122" fmla="*/ 65 w 105"/>
                  <a:gd name="T123"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3">
                    <a:moveTo>
                      <a:pt x="65" y="6"/>
                    </a:moveTo>
                    <a:cubicBezTo>
                      <a:pt x="65" y="6"/>
                      <a:pt x="64" y="6"/>
                      <a:pt x="64" y="6"/>
                    </a:cubicBezTo>
                    <a:cubicBezTo>
                      <a:pt x="64" y="6"/>
                      <a:pt x="64" y="6"/>
                      <a:pt x="64" y="6"/>
                    </a:cubicBezTo>
                    <a:cubicBezTo>
                      <a:pt x="64" y="6"/>
                      <a:pt x="64" y="6"/>
                      <a:pt x="63" y="6"/>
                    </a:cubicBezTo>
                    <a:cubicBezTo>
                      <a:pt x="62" y="6"/>
                      <a:pt x="60" y="5"/>
                      <a:pt x="58" y="4"/>
                    </a:cubicBezTo>
                    <a:cubicBezTo>
                      <a:pt x="57" y="3"/>
                      <a:pt x="55" y="2"/>
                      <a:pt x="54" y="2"/>
                    </a:cubicBezTo>
                    <a:cubicBezTo>
                      <a:pt x="54" y="2"/>
                      <a:pt x="53" y="3"/>
                      <a:pt x="53" y="3"/>
                    </a:cubicBezTo>
                    <a:cubicBezTo>
                      <a:pt x="51" y="3"/>
                      <a:pt x="50" y="2"/>
                      <a:pt x="49" y="1"/>
                    </a:cubicBezTo>
                    <a:cubicBezTo>
                      <a:pt x="48" y="1"/>
                      <a:pt x="46" y="0"/>
                      <a:pt x="44" y="0"/>
                    </a:cubicBezTo>
                    <a:cubicBezTo>
                      <a:pt x="44" y="0"/>
                      <a:pt x="43" y="0"/>
                      <a:pt x="43" y="0"/>
                    </a:cubicBezTo>
                    <a:cubicBezTo>
                      <a:pt x="43" y="1"/>
                      <a:pt x="43" y="1"/>
                      <a:pt x="43" y="1"/>
                    </a:cubicBezTo>
                    <a:cubicBezTo>
                      <a:pt x="43" y="1"/>
                      <a:pt x="42" y="1"/>
                      <a:pt x="42" y="1"/>
                    </a:cubicBezTo>
                    <a:cubicBezTo>
                      <a:pt x="42" y="1"/>
                      <a:pt x="42" y="1"/>
                      <a:pt x="42" y="1"/>
                    </a:cubicBezTo>
                    <a:cubicBezTo>
                      <a:pt x="43" y="1"/>
                      <a:pt x="43" y="1"/>
                      <a:pt x="43" y="1"/>
                    </a:cubicBezTo>
                    <a:cubicBezTo>
                      <a:pt x="43" y="1"/>
                      <a:pt x="43" y="1"/>
                      <a:pt x="43" y="1"/>
                    </a:cubicBezTo>
                    <a:cubicBezTo>
                      <a:pt x="43" y="1"/>
                      <a:pt x="43" y="1"/>
                      <a:pt x="43" y="1"/>
                    </a:cubicBezTo>
                    <a:cubicBezTo>
                      <a:pt x="41" y="3"/>
                      <a:pt x="41" y="3"/>
                      <a:pt x="41" y="3"/>
                    </a:cubicBezTo>
                    <a:cubicBezTo>
                      <a:pt x="40" y="4"/>
                      <a:pt x="40" y="4"/>
                      <a:pt x="40" y="4"/>
                    </a:cubicBezTo>
                    <a:cubicBezTo>
                      <a:pt x="33" y="9"/>
                      <a:pt x="33" y="9"/>
                      <a:pt x="33" y="9"/>
                    </a:cubicBezTo>
                    <a:cubicBezTo>
                      <a:pt x="32" y="9"/>
                      <a:pt x="28" y="11"/>
                      <a:pt x="27" y="13"/>
                    </a:cubicBezTo>
                    <a:cubicBezTo>
                      <a:pt x="27" y="14"/>
                      <a:pt x="27" y="15"/>
                      <a:pt x="28" y="17"/>
                    </a:cubicBezTo>
                    <a:cubicBezTo>
                      <a:pt x="28" y="19"/>
                      <a:pt x="29" y="21"/>
                      <a:pt x="28" y="23"/>
                    </a:cubicBezTo>
                    <a:cubicBezTo>
                      <a:pt x="27" y="24"/>
                      <a:pt x="27" y="28"/>
                      <a:pt x="27" y="30"/>
                    </a:cubicBezTo>
                    <a:cubicBezTo>
                      <a:pt x="28" y="32"/>
                      <a:pt x="25" y="36"/>
                      <a:pt x="24" y="38"/>
                    </a:cubicBezTo>
                    <a:cubicBezTo>
                      <a:pt x="24" y="39"/>
                      <a:pt x="24" y="39"/>
                      <a:pt x="24" y="39"/>
                    </a:cubicBezTo>
                    <a:cubicBezTo>
                      <a:pt x="23" y="39"/>
                      <a:pt x="23" y="39"/>
                      <a:pt x="23" y="39"/>
                    </a:cubicBezTo>
                    <a:cubicBezTo>
                      <a:pt x="23" y="39"/>
                      <a:pt x="23" y="39"/>
                      <a:pt x="23" y="39"/>
                    </a:cubicBezTo>
                    <a:cubicBezTo>
                      <a:pt x="18" y="42"/>
                      <a:pt x="9" y="47"/>
                      <a:pt x="0" y="51"/>
                    </a:cubicBezTo>
                    <a:cubicBezTo>
                      <a:pt x="0" y="52"/>
                      <a:pt x="0" y="52"/>
                      <a:pt x="0" y="52"/>
                    </a:cubicBezTo>
                    <a:cubicBezTo>
                      <a:pt x="0" y="53"/>
                      <a:pt x="1" y="53"/>
                      <a:pt x="1" y="53"/>
                    </a:cubicBezTo>
                    <a:cubicBezTo>
                      <a:pt x="1" y="54"/>
                      <a:pt x="1" y="54"/>
                      <a:pt x="1" y="55"/>
                    </a:cubicBezTo>
                    <a:cubicBezTo>
                      <a:pt x="1" y="56"/>
                      <a:pt x="1" y="56"/>
                      <a:pt x="2" y="57"/>
                    </a:cubicBezTo>
                    <a:cubicBezTo>
                      <a:pt x="2" y="58"/>
                      <a:pt x="2" y="58"/>
                      <a:pt x="2" y="58"/>
                    </a:cubicBezTo>
                    <a:cubicBezTo>
                      <a:pt x="2" y="59"/>
                      <a:pt x="2" y="59"/>
                      <a:pt x="2" y="60"/>
                    </a:cubicBezTo>
                    <a:cubicBezTo>
                      <a:pt x="2" y="60"/>
                      <a:pt x="2" y="61"/>
                      <a:pt x="3" y="61"/>
                    </a:cubicBezTo>
                    <a:cubicBezTo>
                      <a:pt x="3" y="62"/>
                      <a:pt x="3" y="62"/>
                      <a:pt x="3" y="63"/>
                    </a:cubicBezTo>
                    <a:cubicBezTo>
                      <a:pt x="3" y="63"/>
                      <a:pt x="3" y="63"/>
                      <a:pt x="3" y="64"/>
                    </a:cubicBezTo>
                    <a:cubicBezTo>
                      <a:pt x="3" y="64"/>
                      <a:pt x="3" y="64"/>
                      <a:pt x="3" y="65"/>
                    </a:cubicBezTo>
                    <a:cubicBezTo>
                      <a:pt x="4" y="65"/>
                      <a:pt x="5" y="65"/>
                      <a:pt x="5" y="65"/>
                    </a:cubicBezTo>
                    <a:cubicBezTo>
                      <a:pt x="5" y="65"/>
                      <a:pt x="5" y="65"/>
                      <a:pt x="5" y="65"/>
                    </a:cubicBezTo>
                    <a:cubicBezTo>
                      <a:pt x="6" y="65"/>
                      <a:pt x="6" y="64"/>
                      <a:pt x="7" y="64"/>
                    </a:cubicBezTo>
                    <a:cubicBezTo>
                      <a:pt x="7" y="64"/>
                      <a:pt x="7" y="64"/>
                      <a:pt x="7" y="64"/>
                    </a:cubicBezTo>
                    <a:cubicBezTo>
                      <a:pt x="7" y="64"/>
                      <a:pt x="7" y="64"/>
                      <a:pt x="7" y="64"/>
                    </a:cubicBezTo>
                    <a:cubicBezTo>
                      <a:pt x="8" y="64"/>
                      <a:pt x="8" y="64"/>
                      <a:pt x="8" y="64"/>
                    </a:cubicBezTo>
                    <a:cubicBezTo>
                      <a:pt x="8" y="65"/>
                      <a:pt x="9" y="65"/>
                      <a:pt x="9" y="65"/>
                    </a:cubicBezTo>
                    <a:cubicBezTo>
                      <a:pt x="9" y="65"/>
                      <a:pt x="10" y="65"/>
                      <a:pt x="11" y="65"/>
                    </a:cubicBezTo>
                    <a:cubicBezTo>
                      <a:pt x="13" y="65"/>
                      <a:pt x="18" y="68"/>
                      <a:pt x="24" y="72"/>
                    </a:cubicBezTo>
                    <a:cubicBezTo>
                      <a:pt x="25" y="73"/>
                      <a:pt x="26" y="73"/>
                      <a:pt x="27" y="74"/>
                    </a:cubicBezTo>
                    <a:cubicBezTo>
                      <a:pt x="30" y="76"/>
                      <a:pt x="33" y="77"/>
                      <a:pt x="34" y="78"/>
                    </a:cubicBezTo>
                    <a:cubicBezTo>
                      <a:pt x="34" y="78"/>
                      <a:pt x="34" y="78"/>
                      <a:pt x="34" y="78"/>
                    </a:cubicBezTo>
                    <a:cubicBezTo>
                      <a:pt x="40" y="81"/>
                      <a:pt x="57" y="95"/>
                      <a:pt x="61" y="98"/>
                    </a:cubicBezTo>
                    <a:cubicBezTo>
                      <a:pt x="65" y="101"/>
                      <a:pt x="71" y="102"/>
                      <a:pt x="73" y="102"/>
                    </a:cubicBezTo>
                    <a:cubicBezTo>
                      <a:pt x="73" y="102"/>
                      <a:pt x="74" y="102"/>
                      <a:pt x="74" y="102"/>
                    </a:cubicBezTo>
                    <a:cubicBezTo>
                      <a:pt x="74" y="102"/>
                      <a:pt x="74" y="102"/>
                      <a:pt x="74" y="102"/>
                    </a:cubicBezTo>
                    <a:cubicBezTo>
                      <a:pt x="74" y="102"/>
                      <a:pt x="75" y="102"/>
                      <a:pt x="75" y="102"/>
                    </a:cubicBezTo>
                    <a:cubicBezTo>
                      <a:pt x="75" y="102"/>
                      <a:pt x="75" y="102"/>
                      <a:pt x="75" y="102"/>
                    </a:cubicBezTo>
                    <a:cubicBezTo>
                      <a:pt x="75" y="102"/>
                      <a:pt x="76" y="102"/>
                      <a:pt x="76" y="102"/>
                    </a:cubicBezTo>
                    <a:cubicBezTo>
                      <a:pt x="76" y="102"/>
                      <a:pt x="76" y="102"/>
                      <a:pt x="77" y="102"/>
                    </a:cubicBezTo>
                    <a:cubicBezTo>
                      <a:pt x="77" y="102"/>
                      <a:pt x="77" y="102"/>
                      <a:pt x="77" y="102"/>
                    </a:cubicBezTo>
                    <a:cubicBezTo>
                      <a:pt x="79" y="103"/>
                      <a:pt x="82" y="103"/>
                      <a:pt x="85" y="103"/>
                    </a:cubicBezTo>
                    <a:cubicBezTo>
                      <a:pt x="85" y="103"/>
                      <a:pt x="85" y="103"/>
                      <a:pt x="85" y="102"/>
                    </a:cubicBezTo>
                    <a:cubicBezTo>
                      <a:pt x="86" y="102"/>
                      <a:pt x="86" y="102"/>
                      <a:pt x="86" y="101"/>
                    </a:cubicBezTo>
                    <a:cubicBezTo>
                      <a:pt x="86" y="101"/>
                      <a:pt x="86" y="100"/>
                      <a:pt x="86" y="100"/>
                    </a:cubicBezTo>
                    <a:cubicBezTo>
                      <a:pt x="87" y="100"/>
                      <a:pt x="87" y="99"/>
                      <a:pt x="87" y="99"/>
                    </a:cubicBezTo>
                    <a:cubicBezTo>
                      <a:pt x="87" y="99"/>
                      <a:pt x="87" y="98"/>
                      <a:pt x="87" y="98"/>
                    </a:cubicBezTo>
                    <a:cubicBezTo>
                      <a:pt x="87" y="98"/>
                      <a:pt x="88" y="97"/>
                      <a:pt x="88" y="97"/>
                    </a:cubicBezTo>
                    <a:cubicBezTo>
                      <a:pt x="88" y="97"/>
                      <a:pt x="88" y="97"/>
                      <a:pt x="88" y="97"/>
                    </a:cubicBezTo>
                    <a:cubicBezTo>
                      <a:pt x="88" y="96"/>
                      <a:pt x="88" y="96"/>
                      <a:pt x="88" y="96"/>
                    </a:cubicBezTo>
                    <a:cubicBezTo>
                      <a:pt x="88" y="96"/>
                      <a:pt x="88" y="96"/>
                      <a:pt x="89" y="96"/>
                    </a:cubicBezTo>
                    <a:cubicBezTo>
                      <a:pt x="89" y="95"/>
                      <a:pt x="89" y="95"/>
                      <a:pt x="89" y="95"/>
                    </a:cubicBezTo>
                    <a:cubicBezTo>
                      <a:pt x="89" y="95"/>
                      <a:pt x="89" y="95"/>
                      <a:pt x="89" y="95"/>
                    </a:cubicBezTo>
                    <a:cubicBezTo>
                      <a:pt x="89" y="95"/>
                      <a:pt x="89" y="95"/>
                      <a:pt x="89" y="95"/>
                    </a:cubicBezTo>
                    <a:cubicBezTo>
                      <a:pt x="89" y="95"/>
                      <a:pt x="89" y="94"/>
                      <a:pt x="89" y="94"/>
                    </a:cubicBezTo>
                    <a:cubicBezTo>
                      <a:pt x="89" y="94"/>
                      <a:pt x="89" y="94"/>
                      <a:pt x="89" y="94"/>
                    </a:cubicBezTo>
                    <a:cubicBezTo>
                      <a:pt x="89" y="94"/>
                      <a:pt x="89" y="94"/>
                      <a:pt x="90" y="94"/>
                    </a:cubicBezTo>
                    <a:cubicBezTo>
                      <a:pt x="90" y="94"/>
                      <a:pt x="90" y="93"/>
                      <a:pt x="90" y="93"/>
                    </a:cubicBezTo>
                    <a:cubicBezTo>
                      <a:pt x="91" y="92"/>
                      <a:pt x="92" y="90"/>
                      <a:pt x="96" y="89"/>
                    </a:cubicBezTo>
                    <a:cubicBezTo>
                      <a:pt x="97" y="89"/>
                      <a:pt x="97" y="89"/>
                      <a:pt x="98" y="89"/>
                    </a:cubicBezTo>
                    <a:cubicBezTo>
                      <a:pt x="98" y="89"/>
                      <a:pt x="98" y="89"/>
                      <a:pt x="98" y="89"/>
                    </a:cubicBezTo>
                    <a:cubicBezTo>
                      <a:pt x="99" y="90"/>
                      <a:pt x="99" y="90"/>
                      <a:pt x="100" y="90"/>
                    </a:cubicBezTo>
                    <a:cubicBezTo>
                      <a:pt x="100" y="90"/>
                      <a:pt x="100" y="90"/>
                      <a:pt x="100" y="90"/>
                    </a:cubicBezTo>
                    <a:cubicBezTo>
                      <a:pt x="101" y="90"/>
                      <a:pt x="101" y="91"/>
                      <a:pt x="102" y="91"/>
                    </a:cubicBezTo>
                    <a:cubicBezTo>
                      <a:pt x="102" y="91"/>
                      <a:pt x="102" y="91"/>
                      <a:pt x="102" y="91"/>
                    </a:cubicBezTo>
                    <a:cubicBezTo>
                      <a:pt x="103" y="92"/>
                      <a:pt x="103" y="92"/>
                      <a:pt x="104" y="93"/>
                    </a:cubicBezTo>
                    <a:cubicBezTo>
                      <a:pt x="104" y="93"/>
                      <a:pt x="104" y="93"/>
                      <a:pt x="104" y="93"/>
                    </a:cubicBezTo>
                    <a:cubicBezTo>
                      <a:pt x="104" y="93"/>
                      <a:pt x="105" y="92"/>
                      <a:pt x="105" y="92"/>
                    </a:cubicBezTo>
                    <a:cubicBezTo>
                      <a:pt x="105" y="92"/>
                      <a:pt x="105" y="92"/>
                      <a:pt x="105" y="92"/>
                    </a:cubicBezTo>
                    <a:cubicBezTo>
                      <a:pt x="104" y="91"/>
                      <a:pt x="104" y="91"/>
                      <a:pt x="103" y="90"/>
                    </a:cubicBezTo>
                    <a:cubicBezTo>
                      <a:pt x="103" y="90"/>
                      <a:pt x="103" y="90"/>
                      <a:pt x="103" y="90"/>
                    </a:cubicBezTo>
                    <a:cubicBezTo>
                      <a:pt x="102" y="89"/>
                      <a:pt x="102" y="88"/>
                      <a:pt x="101" y="88"/>
                    </a:cubicBezTo>
                    <a:cubicBezTo>
                      <a:pt x="101" y="88"/>
                      <a:pt x="101" y="88"/>
                      <a:pt x="101" y="87"/>
                    </a:cubicBezTo>
                    <a:cubicBezTo>
                      <a:pt x="101" y="87"/>
                      <a:pt x="101" y="86"/>
                      <a:pt x="100" y="86"/>
                    </a:cubicBezTo>
                    <a:cubicBezTo>
                      <a:pt x="100" y="86"/>
                      <a:pt x="100" y="86"/>
                      <a:pt x="100" y="85"/>
                    </a:cubicBezTo>
                    <a:cubicBezTo>
                      <a:pt x="100" y="85"/>
                      <a:pt x="100" y="84"/>
                      <a:pt x="100" y="84"/>
                    </a:cubicBezTo>
                    <a:cubicBezTo>
                      <a:pt x="100" y="83"/>
                      <a:pt x="100" y="82"/>
                      <a:pt x="98" y="80"/>
                    </a:cubicBezTo>
                    <a:cubicBezTo>
                      <a:pt x="97" y="79"/>
                      <a:pt x="96" y="78"/>
                      <a:pt x="96" y="77"/>
                    </a:cubicBezTo>
                    <a:cubicBezTo>
                      <a:pt x="96" y="75"/>
                      <a:pt x="96" y="74"/>
                      <a:pt x="97" y="72"/>
                    </a:cubicBezTo>
                    <a:cubicBezTo>
                      <a:pt x="97" y="72"/>
                      <a:pt x="98" y="71"/>
                      <a:pt x="98" y="70"/>
                    </a:cubicBezTo>
                    <a:cubicBezTo>
                      <a:pt x="97" y="69"/>
                      <a:pt x="96" y="68"/>
                      <a:pt x="96" y="67"/>
                    </a:cubicBezTo>
                    <a:cubicBezTo>
                      <a:pt x="95" y="65"/>
                      <a:pt x="94" y="64"/>
                      <a:pt x="93" y="64"/>
                    </a:cubicBezTo>
                    <a:cubicBezTo>
                      <a:pt x="93" y="64"/>
                      <a:pt x="93" y="64"/>
                      <a:pt x="92" y="64"/>
                    </a:cubicBezTo>
                    <a:cubicBezTo>
                      <a:pt x="91" y="63"/>
                      <a:pt x="89" y="63"/>
                      <a:pt x="87" y="62"/>
                    </a:cubicBezTo>
                    <a:cubicBezTo>
                      <a:pt x="86" y="61"/>
                      <a:pt x="86" y="61"/>
                      <a:pt x="86" y="61"/>
                    </a:cubicBezTo>
                    <a:cubicBezTo>
                      <a:pt x="85" y="61"/>
                      <a:pt x="85" y="61"/>
                      <a:pt x="85" y="61"/>
                    </a:cubicBezTo>
                    <a:cubicBezTo>
                      <a:pt x="85" y="61"/>
                      <a:pt x="85" y="61"/>
                      <a:pt x="85" y="61"/>
                    </a:cubicBezTo>
                    <a:cubicBezTo>
                      <a:pt x="84" y="60"/>
                      <a:pt x="83" y="60"/>
                      <a:pt x="83" y="59"/>
                    </a:cubicBezTo>
                    <a:cubicBezTo>
                      <a:pt x="82" y="59"/>
                      <a:pt x="82" y="59"/>
                      <a:pt x="82" y="58"/>
                    </a:cubicBezTo>
                    <a:cubicBezTo>
                      <a:pt x="82" y="58"/>
                      <a:pt x="81" y="58"/>
                      <a:pt x="81" y="58"/>
                    </a:cubicBezTo>
                    <a:cubicBezTo>
                      <a:pt x="81" y="57"/>
                      <a:pt x="80" y="57"/>
                      <a:pt x="80" y="57"/>
                    </a:cubicBezTo>
                    <a:cubicBezTo>
                      <a:pt x="80" y="56"/>
                      <a:pt x="80" y="56"/>
                      <a:pt x="80" y="55"/>
                    </a:cubicBezTo>
                    <a:cubicBezTo>
                      <a:pt x="79" y="55"/>
                      <a:pt x="79" y="55"/>
                      <a:pt x="79" y="55"/>
                    </a:cubicBezTo>
                    <a:cubicBezTo>
                      <a:pt x="79" y="54"/>
                      <a:pt x="79" y="54"/>
                      <a:pt x="79" y="53"/>
                    </a:cubicBezTo>
                    <a:cubicBezTo>
                      <a:pt x="79" y="52"/>
                      <a:pt x="78" y="51"/>
                      <a:pt x="75" y="49"/>
                    </a:cubicBezTo>
                    <a:cubicBezTo>
                      <a:pt x="73" y="48"/>
                      <a:pt x="72" y="43"/>
                      <a:pt x="72" y="41"/>
                    </a:cubicBezTo>
                    <a:cubicBezTo>
                      <a:pt x="71" y="38"/>
                      <a:pt x="72" y="36"/>
                      <a:pt x="74" y="36"/>
                    </a:cubicBezTo>
                    <a:cubicBezTo>
                      <a:pt x="74" y="35"/>
                      <a:pt x="74" y="33"/>
                      <a:pt x="75" y="32"/>
                    </a:cubicBezTo>
                    <a:cubicBezTo>
                      <a:pt x="75" y="30"/>
                      <a:pt x="76" y="27"/>
                      <a:pt x="78" y="26"/>
                    </a:cubicBezTo>
                    <a:cubicBezTo>
                      <a:pt x="78" y="26"/>
                      <a:pt x="78" y="26"/>
                      <a:pt x="78" y="25"/>
                    </a:cubicBezTo>
                    <a:cubicBezTo>
                      <a:pt x="78" y="24"/>
                      <a:pt x="78" y="23"/>
                      <a:pt x="78" y="21"/>
                    </a:cubicBezTo>
                    <a:cubicBezTo>
                      <a:pt x="79" y="21"/>
                      <a:pt x="78" y="21"/>
                      <a:pt x="78" y="21"/>
                    </a:cubicBezTo>
                    <a:cubicBezTo>
                      <a:pt x="78" y="20"/>
                      <a:pt x="77" y="20"/>
                      <a:pt x="76" y="20"/>
                    </a:cubicBezTo>
                    <a:cubicBezTo>
                      <a:pt x="72" y="20"/>
                      <a:pt x="68" y="15"/>
                      <a:pt x="68" y="11"/>
                    </a:cubicBezTo>
                    <a:cubicBezTo>
                      <a:pt x="68" y="10"/>
                      <a:pt x="66" y="8"/>
                      <a:pt x="65" y="6"/>
                    </a:cubicBezTo>
                    <a:cubicBezTo>
                      <a:pt x="65" y="6"/>
                      <a:pt x="65" y="6"/>
                      <a:pt x="65" y="6"/>
                    </a:cubicBezTo>
                    <a:cubicBezTo>
                      <a:pt x="65" y="6"/>
                      <a:pt x="65" y="6"/>
                      <a:pt x="6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2" name="Freeform 1174"/>
              <p:cNvSpPr>
                <a:spLocks/>
              </p:cNvSpPr>
              <p:nvPr/>
            </p:nvSpPr>
            <p:spPr bwMode="auto">
              <a:xfrm>
                <a:off x="3212" y="2557"/>
                <a:ext cx="15" cy="15"/>
              </a:xfrm>
              <a:custGeom>
                <a:avLst/>
                <a:gdLst>
                  <a:gd name="T0" fmla="*/ 4 w 16"/>
                  <a:gd name="T1" fmla="*/ 11 h 16"/>
                  <a:gd name="T2" fmla="*/ 5 w 16"/>
                  <a:gd name="T3" fmla="*/ 11 h 16"/>
                  <a:gd name="T4" fmla="*/ 5 w 16"/>
                  <a:gd name="T5" fmla="*/ 11 h 16"/>
                  <a:gd name="T6" fmla="*/ 11 w 16"/>
                  <a:gd name="T7" fmla="*/ 16 h 16"/>
                  <a:gd name="T8" fmla="*/ 16 w 16"/>
                  <a:gd name="T9" fmla="*/ 16 h 16"/>
                  <a:gd name="T10" fmla="*/ 15 w 16"/>
                  <a:gd name="T11" fmla="*/ 14 h 16"/>
                  <a:gd name="T12" fmla="*/ 12 w 16"/>
                  <a:gd name="T13" fmla="*/ 4 h 16"/>
                  <a:gd name="T14" fmla="*/ 12 w 16"/>
                  <a:gd name="T15" fmla="*/ 3 h 16"/>
                  <a:gd name="T16" fmla="*/ 12 w 16"/>
                  <a:gd name="T17" fmla="*/ 3 h 16"/>
                  <a:gd name="T18" fmla="*/ 11 w 16"/>
                  <a:gd name="T19" fmla="*/ 2 h 16"/>
                  <a:gd name="T20" fmla="*/ 10 w 16"/>
                  <a:gd name="T21" fmla="*/ 1 h 16"/>
                  <a:gd name="T22" fmla="*/ 10 w 16"/>
                  <a:gd name="T23" fmla="*/ 1 h 16"/>
                  <a:gd name="T24" fmla="*/ 9 w 16"/>
                  <a:gd name="T25" fmla="*/ 1 h 16"/>
                  <a:gd name="T26" fmla="*/ 8 w 16"/>
                  <a:gd name="T27" fmla="*/ 0 h 16"/>
                  <a:gd name="T28" fmla="*/ 7 w 16"/>
                  <a:gd name="T29" fmla="*/ 0 h 16"/>
                  <a:gd name="T30" fmla="*/ 5 w 16"/>
                  <a:gd name="T31" fmla="*/ 2 h 16"/>
                  <a:gd name="T32" fmla="*/ 3 w 16"/>
                  <a:gd name="T33" fmla="*/ 4 h 16"/>
                  <a:gd name="T34" fmla="*/ 3 w 16"/>
                  <a:gd name="T35" fmla="*/ 4 h 16"/>
                  <a:gd name="T36" fmla="*/ 3 w 16"/>
                  <a:gd name="T37" fmla="*/ 4 h 16"/>
                  <a:gd name="T38" fmla="*/ 3 w 16"/>
                  <a:gd name="T39" fmla="*/ 4 h 16"/>
                  <a:gd name="T40" fmla="*/ 3 w 16"/>
                  <a:gd name="T41" fmla="*/ 5 h 16"/>
                  <a:gd name="T42" fmla="*/ 3 w 16"/>
                  <a:gd name="T43" fmla="*/ 5 h 16"/>
                  <a:gd name="T44" fmla="*/ 3 w 16"/>
                  <a:gd name="T45" fmla="*/ 5 h 16"/>
                  <a:gd name="T46" fmla="*/ 2 w 16"/>
                  <a:gd name="T47" fmla="*/ 6 h 16"/>
                  <a:gd name="T48" fmla="*/ 2 w 16"/>
                  <a:gd name="T49" fmla="*/ 6 h 16"/>
                  <a:gd name="T50" fmla="*/ 2 w 16"/>
                  <a:gd name="T51" fmla="*/ 7 h 16"/>
                  <a:gd name="T52" fmla="*/ 1 w 16"/>
                  <a:gd name="T53" fmla="*/ 8 h 16"/>
                  <a:gd name="T54" fmla="*/ 1 w 16"/>
                  <a:gd name="T55" fmla="*/ 9 h 16"/>
                  <a:gd name="T56" fmla="*/ 0 w 16"/>
                  <a:gd name="T57" fmla="*/ 10 h 16"/>
                  <a:gd name="T58" fmla="*/ 0 w 16"/>
                  <a:gd name="T59" fmla="*/ 11 h 16"/>
                  <a:gd name="T60" fmla="*/ 0 w 16"/>
                  <a:gd name="T61" fmla="*/ 11 h 16"/>
                  <a:gd name="T62" fmla="*/ 4 w 16"/>
                  <a:gd name="T6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16">
                    <a:moveTo>
                      <a:pt x="4" y="11"/>
                    </a:moveTo>
                    <a:cubicBezTo>
                      <a:pt x="5" y="11"/>
                      <a:pt x="5" y="11"/>
                      <a:pt x="5" y="11"/>
                    </a:cubicBezTo>
                    <a:cubicBezTo>
                      <a:pt x="5" y="11"/>
                      <a:pt x="5" y="11"/>
                      <a:pt x="5" y="11"/>
                    </a:cubicBezTo>
                    <a:cubicBezTo>
                      <a:pt x="11" y="16"/>
                      <a:pt x="11" y="16"/>
                      <a:pt x="11" y="16"/>
                    </a:cubicBezTo>
                    <a:cubicBezTo>
                      <a:pt x="16" y="16"/>
                      <a:pt x="16" y="16"/>
                      <a:pt x="16" y="16"/>
                    </a:cubicBezTo>
                    <a:cubicBezTo>
                      <a:pt x="16" y="16"/>
                      <a:pt x="15" y="15"/>
                      <a:pt x="15" y="14"/>
                    </a:cubicBezTo>
                    <a:cubicBezTo>
                      <a:pt x="13" y="9"/>
                      <a:pt x="12" y="6"/>
                      <a:pt x="12" y="4"/>
                    </a:cubicBezTo>
                    <a:cubicBezTo>
                      <a:pt x="12" y="4"/>
                      <a:pt x="12" y="3"/>
                      <a:pt x="12" y="3"/>
                    </a:cubicBezTo>
                    <a:cubicBezTo>
                      <a:pt x="12" y="3"/>
                      <a:pt x="12" y="3"/>
                      <a:pt x="12" y="3"/>
                    </a:cubicBezTo>
                    <a:cubicBezTo>
                      <a:pt x="11" y="2"/>
                      <a:pt x="11" y="2"/>
                      <a:pt x="11" y="2"/>
                    </a:cubicBezTo>
                    <a:cubicBezTo>
                      <a:pt x="11" y="2"/>
                      <a:pt x="10" y="1"/>
                      <a:pt x="10" y="1"/>
                    </a:cubicBezTo>
                    <a:cubicBezTo>
                      <a:pt x="10" y="1"/>
                      <a:pt x="10" y="1"/>
                      <a:pt x="10" y="1"/>
                    </a:cubicBezTo>
                    <a:cubicBezTo>
                      <a:pt x="9" y="1"/>
                      <a:pt x="9" y="1"/>
                      <a:pt x="9" y="1"/>
                    </a:cubicBezTo>
                    <a:cubicBezTo>
                      <a:pt x="9" y="0"/>
                      <a:pt x="9" y="0"/>
                      <a:pt x="8" y="0"/>
                    </a:cubicBezTo>
                    <a:cubicBezTo>
                      <a:pt x="8" y="0"/>
                      <a:pt x="8" y="0"/>
                      <a:pt x="7" y="0"/>
                    </a:cubicBezTo>
                    <a:cubicBezTo>
                      <a:pt x="6" y="1"/>
                      <a:pt x="5" y="1"/>
                      <a:pt x="5" y="2"/>
                    </a:cubicBezTo>
                    <a:cubicBezTo>
                      <a:pt x="4" y="3"/>
                      <a:pt x="4" y="3"/>
                      <a:pt x="3" y="4"/>
                    </a:cubicBezTo>
                    <a:cubicBezTo>
                      <a:pt x="3" y="4"/>
                      <a:pt x="3" y="4"/>
                      <a:pt x="3" y="4"/>
                    </a:cubicBezTo>
                    <a:cubicBezTo>
                      <a:pt x="3" y="4"/>
                      <a:pt x="3" y="4"/>
                      <a:pt x="3" y="4"/>
                    </a:cubicBezTo>
                    <a:cubicBezTo>
                      <a:pt x="3" y="4"/>
                      <a:pt x="3" y="4"/>
                      <a:pt x="3" y="4"/>
                    </a:cubicBezTo>
                    <a:cubicBezTo>
                      <a:pt x="3" y="4"/>
                      <a:pt x="3" y="5"/>
                      <a:pt x="3" y="5"/>
                    </a:cubicBezTo>
                    <a:cubicBezTo>
                      <a:pt x="3" y="5"/>
                      <a:pt x="3" y="5"/>
                      <a:pt x="3" y="5"/>
                    </a:cubicBezTo>
                    <a:cubicBezTo>
                      <a:pt x="3" y="5"/>
                      <a:pt x="3" y="5"/>
                      <a:pt x="3" y="5"/>
                    </a:cubicBezTo>
                    <a:cubicBezTo>
                      <a:pt x="3" y="5"/>
                      <a:pt x="2" y="6"/>
                      <a:pt x="2" y="6"/>
                    </a:cubicBezTo>
                    <a:cubicBezTo>
                      <a:pt x="2" y="6"/>
                      <a:pt x="2" y="6"/>
                      <a:pt x="2" y="6"/>
                    </a:cubicBezTo>
                    <a:cubicBezTo>
                      <a:pt x="2" y="7"/>
                      <a:pt x="2" y="7"/>
                      <a:pt x="2" y="7"/>
                    </a:cubicBezTo>
                    <a:cubicBezTo>
                      <a:pt x="2" y="7"/>
                      <a:pt x="2" y="8"/>
                      <a:pt x="1" y="8"/>
                    </a:cubicBezTo>
                    <a:cubicBezTo>
                      <a:pt x="1" y="8"/>
                      <a:pt x="1" y="8"/>
                      <a:pt x="1" y="9"/>
                    </a:cubicBezTo>
                    <a:cubicBezTo>
                      <a:pt x="1" y="9"/>
                      <a:pt x="1" y="10"/>
                      <a:pt x="0" y="10"/>
                    </a:cubicBezTo>
                    <a:cubicBezTo>
                      <a:pt x="0" y="10"/>
                      <a:pt x="0" y="10"/>
                      <a:pt x="0" y="11"/>
                    </a:cubicBezTo>
                    <a:cubicBezTo>
                      <a:pt x="0" y="11"/>
                      <a:pt x="0" y="11"/>
                      <a:pt x="0" y="11"/>
                    </a:cubicBezTo>
                    <a:cubicBezTo>
                      <a:pt x="2" y="11"/>
                      <a:pt x="4" y="11"/>
                      <a:pt x="4"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3" name="Freeform 1175"/>
              <p:cNvSpPr>
                <a:spLocks/>
              </p:cNvSpPr>
              <p:nvPr/>
            </p:nvSpPr>
            <p:spPr bwMode="auto">
              <a:xfrm>
                <a:off x="3315" y="2363"/>
                <a:ext cx="182" cy="106"/>
              </a:xfrm>
              <a:custGeom>
                <a:avLst/>
                <a:gdLst>
                  <a:gd name="T0" fmla="*/ 3 w 191"/>
                  <a:gd name="T1" fmla="*/ 54 h 110"/>
                  <a:gd name="T2" fmla="*/ 8 w 191"/>
                  <a:gd name="T3" fmla="*/ 54 h 110"/>
                  <a:gd name="T4" fmla="*/ 8 w 191"/>
                  <a:gd name="T5" fmla="*/ 51 h 110"/>
                  <a:gd name="T6" fmla="*/ 22 w 191"/>
                  <a:gd name="T7" fmla="*/ 39 h 110"/>
                  <a:gd name="T8" fmla="*/ 36 w 191"/>
                  <a:gd name="T9" fmla="*/ 39 h 110"/>
                  <a:gd name="T10" fmla="*/ 49 w 191"/>
                  <a:gd name="T11" fmla="*/ 55 h 110"/>
                  <a:gd name="T12" fmla="*/ 69 w 191"/>
                  <a:gd name="T13" fmla="*/ 60 h 110"/>
                  <a:gd name="T14" fmla="*/ 75 w 191"/>
                  <a:gd name="T15" fmla="*/ 73 h 110"/>
                  <a:gd name="T16" fmla="*/ 99 w 191"/>
                  <a:gd name="T17" fmla="*/ 88 h 110"/>
                  <a:gd name="T18" fmla="*/ 110 w 191"/>
                  <a:gd name="T19" fmla="*/ 96 h 110"/>
                  <a:gd name="T20" fmla="*/ 122 w 191"/>
                  <a:gd name="T21" fmla="*/ 106 h 110"/>
                  <a:gd name="T22" fmla="*/ 131 w 191"/>
                  <a:gd name="T23" fmla="*/ 110 h 110"/>
                  <a:gd name="T24" fmla="*/ 134 w 191"/>
                  <a:gd name="T25" fmla="*/ 110 h 110"/>
                  <a:gd name="T26" fmla="*/ 134 w 191"/>
                  <a:gd name="T27" fmla="*/ 106 h 110"/>
                  <a:gd name="T28" fmla="*/ 137 w 191"/>
                  <a:gd name="T29" fmla="*/ 103 h 110"/>
                  <a:gd name="T30" fmla="*/ 137 w 191"/>
                  <a:gd name="T31" fmla="*/ 92 h 110"/>
                  <a:gd name="T32" fmla="*/ 138 w 191"/>
                  <a:gd name="T33" fmla="*/ 78 h 110"/>
                  <a:gd name="T34" fmla="*/ 146 w 191"/>
                  <a:gd name="T35" fmla="*/ 71 h 110"/>
                  <a:gd name="T36" fmla="*/ 159 w 191"/>
                  <a:gd name="T37" fmla="*/ 63 h 110"/>
                  <a:gd name="T38" fmla="*/ 170 w 191"/>
                  <a:gd name="T39" fmla="*/ 63 h 110"/>
                  <a:gd name="T40" fmla="*/ 170 w 191"/>
                  <a:gd name="T41" fmla="*/ 63 h 110"/>
                  <a:gd name="T42" fmla="*/ 170 w 191"/>
                  <a:gd name="T43" fmla="*/ 65 h 110"/>
                  <a:gd name="T44" fmla="*/ 169 w 191"/>
                  <a:gd name="T45" fmla="*/ 66 h 110"/>
                  <a:gd name="T46" fmla="*/ 167 w 191"/>
                  <a:gd name="T47" fmla="*/ 70 h 110"/>
                  <a:gd name="T48" fmla="*/ 170 w 191"/>
                  <a:gd name="T49" fmla="*/ 70 h 110"/>
                  <a:gd name="T50" fmla="*/ 172 w 191"/>
                  <a:gd name="T51" fmla="*/ 70 h 110"/>
                  <a:gd name="T52" fmla="*/ 175 w 191"/>
                  <a:gd name="T53" fmla="*/ 69 h 110"/>
                  <a:gd name="T54" fmla="*/ 181 w 191"/>
                  <a:gd name="T55" fmla="*/ 68 h 110"/>
                  <a:gd name="T56" fmla="*/ 191 w 191"/>
                  <a:gd name="T57" fmla="*/ 64 h 110"/>
                  <a:gd name="T58" fmla="*/ 166 w 191"/>
                  <a:gd name="T59" fmla="*/ 57 h 110"/>
                  <a:gd name="T60" fmla="*/ 164 w 191"/>
                  <a:gd name="T61" fmla="*/ 55 h 110"/>
                  <a:gd name="T62" fmla="*/ 162 w 191"/>
                  <a:gd name="T63" fmla="*/ 54 h 110"/>
                  <a:gd name="T64" fmla="*/ 160 w 191"/>
                  <a:gd name="T65" fmla="*/ 54 h 110"/>
                  <a:gd name="T66" fmla="*/ 142 w 191"/>
                  <a:gd name="T67" fmla="*/ 67 h 110"/>
                  <a:gd name="T68" fmla="*/ 127 w 191"/>
                  <a:gd name="T69" fmla="*/ 59 h 110"/>
                  <a:gd name="T70" fmla="*/ 113 w 191"/>
                  <a:gd name="T71" fmla="*/ 44 h 110"/>
                  <a:gd name="T72" fmla="*/ 106 w 191"/>
                  <a:gd name="T73" fmla="*/ 31 h 110"/>
                  <a:gd name="T74" fmla="*/ 75 w 191"/>
                  <a:gd name="T75" fmla="*/ 28 h 110"/>
                  <a:gd name="T76" fmla="*/ 64 w 191"/>
                  <a:gd name="T77" fmla="*/ 26 h 110"/>
                  <a:gd name="T78" fmla="*/ 62 w 191"/>
                  <a:gd name="T79" fmla="*/ 24 h 110"/>
                  <a:gd name="T80" fmla="*/ 60 w 191"/>
                  <a:gd name="T81" fmla="*/ 21 h 110"/>
                  <a:gd name="T82" fmla="*/ 57 w 191"/>
                  <a:gd name="T83" fmla="*/ 19 h 110"/>
                  <a:gd name="T84" fmla="*/ 54 w 191"/>
                  <a:gd name="T85" fmla="*/ 15 h 110"/>
                  <a:gd name="T86" fmla="*/ 34 w 191"/>
                  <a:gd name="T87" fmla="*/ 14 h 110"/>
                  <a:gd name="T88" fmla="*/ 34 w 191"/>
                  <a:gd name="T89" fmla="*/ 7 h 110"/>
                  <a:gd name="T90" fmla="*/ 27 w 191"/>
                  <a:gd name="T91" fmla="*/ 15 h 110"/>
                  <a:gd name="T92" fmla="*/ 0 w 191"/>
                  <a:gd name="T93"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10">
                    <a:moveTo>
                      <a:pt x="0" y="53"/>
                    </a:moveTo>
                    <a:cubicBezTo>
                      <a:pt x="1" y="54"/>
                      <a:pt x="2" y="54"/>
                      <a:pt x="3" y="54"/>
                    </a:cubicBezTo>
                    <a:cubicBezTo>
                      <a:pt x="3" y="54"/>
                      <a:pt x="3" y="54"/>
                      <a:pt x="3" y="54"/>
                    </a:cubicBezTo>
                    <a:cubicBezTo>
                      <a:pt x="4" y="54"/>
                      <a:pt x="5" y="55"/>
                      <a:pt x="6" y="55"/>
                    </a:cubicBezTo>
                    <a:cubicBezTo>
                      <a:pt x="7" y="55"/>
                      <a:pt x="7" y="55"/>
                      <a:pt x="7" y="55"/>
                    </a:cubicBezTo>
                    <a:cubicBezTo>
                      <a:pt x="7" y="55"/>
                      <a:pt x="8" y="55"/>
                      <a:pt x="8" y="54"/>
                    </a:cubicBezTo>
                    <a:cubicBezTo>
                      <a:pt x="8" y="54"/>
                      <a:pt x="8" y="53"/>
                      <a:pt x="8" y="52"/>
                    </a:cubicBezTo>
                    <a:cubicBezTo>
                      <a:pt x="8" y="52"/>
                      <a:pt x="8" y="52"/>
                      <a:pt x="8" y="52"/>
                    </a:cubicBezTo>
                    <a:cubicBezTo>
                      <a:pt x="8" y="51"/>
                      <a:pt x="8" y="51"/>
                      <a:pt x="8" y="51"/>
                    </a:cubicBezTo>
                    <a:cubicBezTo>
                      <a:pt x="8" y="48"/>
                      <a:pt x="14" y="43"/>
                      <a:pt x="18" y="43"/>
                    </a:cubicBezTo>
                    <a:cubicBezTo>
                      <a:pt x="19" y="43"/>
                      <a:pt x="19" y="43"/>
                      <a:pt x="19" y="42"/>
                    </a:cubicBezTo>
                    <a:cubicBezTo>
                      <a:pt x="20" y="41"/>
                      <a:pt x="20" y="39"/>
                      <a:pt x="22" y="39"/>
                    </a:cubicBezTo>
                    <a:cubicBezTo>
                      <a:pt x="23" y="39"/>
                      <a:pt x="25" y="38"/>
                      <a:pt x="25" y="38"/>
                    </a:cubicBezTo>
                    <a:cubicBezTo>
                      <a:pt x="25" y="37"/>
                      <a:pt x="26" y="36"/>
                      <a:pt x="28" y="36"/>
                    </a:cubicBezTo>
                    <a:cubicBezTo>
                      <a:pt x="31" y="36"/>
                      <a:pt x="35" y="38"/>
                      <a:pt x="36" y="39"/>
                    </a:cubicBezTo>
                    <a:cubicBezTo>
                      <a:pt x="37" y="40"/>
                      <a:pt x="40" y="41"/>
                      <a:pt x="43" y="41"/>
                    </a:cubicBezTo>
                    <a:cubicBezTo>
                      <a:pt x="44" y="42"/>
                      <a:pt x="44" y="42"/>
                      <a:pt x="44" y="42"/>
                    </a:cubicBezTo>
                    <a:cubicBezTo>
                      <a:pt x="48" y="43"/>
                      <a:pt x="49" y="52"/>
                      <a:pt x="49" y="55"/>
                    </a:cubicBezTo>
                    <a:cubicBezTo>
                      <a:pt x="51" y="55"/>
                      <a:pt x="57" y="55"/>
                      <a:pt x="60" y="55"/>
                    </a:cubicBezTo>
                    <a:cubicBezTo>
                      <a:pt x="62" y="55"/>
                      <a:pt x="64" y="56"/>
                      <a:pt x="64" y="56"/>
                    </a:cubicBezTo>
                    <a:cubicBezTo>
                      <a:pt x="67" y="56"/>
                      <a:pt x="68" y="58"/>
                      <a:pt x="69" y="60"/>
                    </a:cubicBezTo>
                    <a:cubicBezTo>
                      <a:pt x="69" y="61"/>
                      <a:pt x="70" y="63"/>
                      <a:pt x="70" y="64"/>
                    </a:cubicBezTo>
                    <a:cubicBezTo>
                      <a:pt x="71" y="64"/>
                      <a:pt x="71" y="65"/>
                      <a:pt x="72" y="66"/>
                    </a:cubicBezTo>
                    <a:cubicBezTo>
                      <a:pt x="74" y="69"/>
                      <a:pt x="75" y="71"/>
                      <a:pt x="75" y="73"/>
                    </a:cubicBezTo>
                    <a:cubicBezTo>
                      <a:pt x="76" y="74"/>
                      <a:pt x="78" y="75"/>
                      <a:pt x="80" y="76"/>
                    </a:cubicBezTo>
                    <a:cubicBezTo>
                      <a:pt x="83" y="78"/>
                      <a:pt x="85" y="80"/>
                      <a:pt x="87" y="81"/>
                    </a:cubicBezTo>
                    <a:cubicBezTo>
                      <a:pt x="88" y="84"/>
                      <a:pt x="93" y="86"/>
                      <a:pt x="99" y="88"/>
                    </a:cubicBezTo>
                    <a:cubicBezTo>
                      <a:pt x="101" y="89"/>
                      <a:pt x="104" y="91"/>
                      <a:pt x="106" y="93"/>
                    </a:cubicBezTo>
                    <a:cubicBezTo>
                      <a:pt x="107" y="94"/>
                      <a:pt x="109" y="96"/>
                      <a:pt x="110" y="96"/>
                    </a:cubicBezTo>
                    <a:cubicBezTo>
                      <a:pt x="110" y="96"/>
                      <a:pt x="110" y="96"/>
                      <a:pt x="110" y="96"/>
                    </a:cubicBezTo>
                    <a:cubicBezTo>
                      <a:pt x="113" y="96"/>
                      <a:pt x="119" y="99"/>
                      <a:pt x="121" y="99"/>
                    </a:cubicBezTo>
                    <a:cubicBezTo>
                      <a:pt x="122" y="100"/>
                      <a:pt x="122" y="100"/>
                      <a:pt x="122" y="100"/>
                    </a:cubicBezTo>
                    <a:cubicBezTo>
                      <a:pt x="122" y="106"/>
                      <a:pt x="122" y="106"/>
                      <a:pt x="122" y="106"/>
                    </a:cubicBezTo>
                    <a:cubicBezTo>
                      <a:pt x="123" y="106"/>
                      <a:pt x="123" y="106"/>
                      <a:pt x="123" y="106"/>
                    </a:cubicBezTo>
                    <a:cubicBezTo>
                      <a:pt x="125" y="106"/>
                      <a:pt x="127" y="107"/>
                      <a:pt x="128" y="108"/>
                    </a:cubicBezTo>
                    <a:cubicBezTo>
                      <a:pt x="129" y="109"/>
                      <a:pt x="130" y="110"/>
                      <a:pt x="131" y="110"/>
                    </a:cubicBezTo>
                    <a:cubicBezTo>
                      <a:pt x="131" y="110"/>
                      <a:pt x="132" y="110"/>
                      <a:pt x="132" y="110"/>
                    </a:cubicBezTo>
                    <a:cubicBezTo>
                      <a:pt x="132" y="110"/>
                      <a:pt x="133" y="110"/>
                      <a:pt x="133" y="110"/>
                    </a:cubicBezTo>
                    <a:cubicBezTo>
                      <a:pt x="133" y="110"/>
                      <a:pt x="133" y="110"/>
                      <a:pt x="134" y="110"/>
                    </a:cubicBezTo>
                    <a:cubicBezTo>
                      <a:pt x="134" y="110"/>
                      <a:pt x="134" y="110"/>
                      <a:pt x="134" y="110"/>
                    </a:cubicBezTo>
                    <a:cubicBezTo>
                      <a:pt x="134" y="109"/>
                      <a:pt x="134" y="109"/>
                      <a:pt x="134" y="109"/>
                    </a:cubicBezTo>
                    <a:cubicBezTo>
                      <a:pt x="134" y="108"/>
                      <a:pt x="134" y="107"/>
                      <a:pt x="134" y="106"/>
                    </a:cubicBezTo>
                    <a:cubicBezTo>
                      <a:pt x="135" y="106"/>
                      <a:pt x="135" y="106"/>
                      <a:pt x="135" y="105"/>
                    </a:cubicBezTo>
                    <a:cubicBezTo>
                      <a:pt x="135" y="105"/>
                      <a:pt x="136" y="104"/>
                      <a:pt x="136" y="103"/>
                    </a:cubicBezTo>
                    <a:cubicBezTo>
                      <a:pt x="136" y="103"/>
                      <a:pt x="136" y="103"/>
                      <a:pt x="137" y="103"/>
                    </a:cubicBezTo>
                    <a:cubicBezTo>
                      <a:pt x="137" y="102"/>
                      <a:pt x="138" y="101"/>
                      <a:pt x="139" y="100"/>
                    </a:cubicBezTo>
                    <a:cubicBezTo>
                      <a:pt x="139" y="100"/>
                      <a:pt x="139" y="100"/>
                      <a:pt x="138" y="98"/>
                    </a:cubicBezTo>
                    <a:cubicBezTo>
                      <a:pt x="137" y="96"/>
                      <a:pt x="136" y="94"/>
                      <a:pt x="137" y="92"/>
                    </a:cubicBezTo>
                    <a:cubicBezTo>
                      <a:pt x="137" y="91"/>
                      <a:pt x="135" y="90"/>
                      <a:pt x="134" y="89"/>
                    </a:cubicBezTo>
                    <a:cubicBezTo>
                      <a:pt x="132" y="87"/>
                      <a:pt x="129" y="86"/>
                      <a:pt x="130" y="83"/>
                    </a:cubicBezTo>
                    <a:cubicBezTo>
                      <a:pt x="131" y="80"/>
                      <a:pt x="134" y="79"/>
                      <a:pt x="138" y="78"/>
                    </a:cubicBezTo>
                    <a:cubicBezTo>
                      <a:pt x="139" y="78"/>
                      <a:pt x="141" y="78"/>
                      <a:pt x="142" y="77"/>
                    </a:cubicBezTo>
                    <a:cubicBezTo>
                      <a:pt x="142" y="77"/>
                      <a:pt x="142" y="77"/>
                      <a:pt x="142" y="75"/>
                    </a:cubicBezTo>
                    <a:cubicBezTo>
                      <a:pt x="142" y="74"/>
                      <a:pt x="143" y="71"/>
                      <a:pt x="146" y="71"/>
                    </a:cubicBezTo>
                    <a:cubicBezTo>
                      <a:pt x="147" y="71"/>
                      <a:pt x="148" y="70"/>
                      <a:pt x="150" y="66"/>
                    </a:cubicBezTo>
                    <a:cubicBezTo>
                      <a:pt x="150" y="64"/>
                      <a:pt x="152" y="63"/>
                      <a:pt x="156" y="64"/>
                    </a:cubicBezTo>
                    <a:cubicBezTo>
                      <a:pt x="157" y="64"/>
                      <a:pt x="158" y="64"/>
                      <a:pt x="159" y="63"/>
                    </a:cubicBezTo>
                    <a:cubicBezTo>
                      <a:pt x="161" y="62"/>
                      <a:pt x="164" y="60"/>
                      <a:pt x="166" y="60"/>
                    </a:cubicBezTo>
                    <a:cubicBezTo>
                      <a:pt x="168" y="60"/>
                      <a:pt x="169" y="62"/>
                      <a:pt x="169" y="62"/>
                    </a:cubicBezTo>
                    <a:cubicBezTo>
                      <a:pt x="170" y="62"/>
                      <a:pt x="170" y="62"/>
                      <a:pt x="170" y="63"/>
                    </a:cubicBezTo>
                    <a:cubicBezTo>
                      <a:pt x="170" y="63"/>
                      <a:pt x="170" y="63"/>
                      <a:pt x="170" y="63"/>
                    </a:cubicBezTo>
                    <a:cubicBezTo>
                      <a:pt x="170" y="63"/>
                      <a:pt x="170" y="63"/>
                      <a:pt x="170" y="63"/>
                    </a:cubicBezTo>
                    <a:cubicBezTo>
                      <a:pt x="170" y="63"/>
                      <a:pt x="170" y="63"/>
                      <a:pt x="170" y="63"/>
                    </a:cubicBezTo>
                    <a:cubicBezTo>
                      <a:pt x="170" y="63"/>
                      <a:pt x="170" y="64"/>
                      <a:pt x="170" y="64"/>
                    </a:cubicBezTo>
                    <a:cubicBezTo>
                      <a:pt x="170" y="64"/>
                      <a:pt x="170" y="64"/>
                      <a:pt x="170" y="64"/>
                    </a:cubicBezTo>
                    <a:cubicBezTo>
                      <a:pt x="170" y="64"/>
                      <a:pt x="170" y="64"/>
                      <a:pt x="170" y="65"/>
                    </a:cubicBezTo>
                    <a:cubicBezTo>
                      <a:pt x="170" y="65"/>
                      <a:pt x="170" y="65"/>
                      <a:pt x="170" y="65"/>
                    </a:cubicBezTo>
                    <a:cubicBezTo>
                      <a:pt x="170" y="65"/>
                      <a:pt x="170" y="66"/>
                      <a:pt x="169" y="66"/>
                    </a:cubicBezTo>
                    <a:cubicBezTo>
                      <a:pt x="169" y="66"/>
                      <a:pt x="169" y="66"/>
                      <a:pt x="169" y="66"/>
                    </a:cubicBezTo>
                    <a:cubicBezTo>
                      <a:pt x="169" y="67"/>
                      <a:pt x="169" y="67"/>
                      <a:pt x="169" y="68"/>
                    </a:cubicBezTo>
                    <a:cubicBezTo>
                      <a:pt x="169" y="68"/>
                      <a:pt x="169" y="68"/>
                      <a:pt x="168" y="68"/>
                    </a:cubicBezTo>
                    <a:cubicBezTo>
                      <a:pt x="168" y="69"/>
                      <a:pt x="168" y="70"/>
                      <a:pt x="167" y="70"/>
                    </a:cubicBezTo>
                    <a:cubicBezTo>
                      <a:pt x="168" y="70"/>
                      <a:pt x="168" y="70"/>
                      <a:pt x="168" y="70"/>
                    </a:cubicBezTo>
                    <a:cubicBezTo>
                      <a:pt x="168" y="70"/>
                      <a:pt x="169" y="70"/>
                      <a:pt x="169" y="70"/>
                    </a:cubicBezTo>
                    <a:cubicBezTo>
                      <a:pt x="170" y="70"/>
                      <a:pt x="170" y="70"/>
                      <a:pt x="170" y="70"/>
                    </a:cubicBezTo>
                    <a:cubicBezTo>
                      <a:pt x="171" y="70"/>
                      <a:pt x="171" y="70"/>
                      <a:pt x="171" y="70"/>
                    </a:cubicBezTo>
                    <a:cubicBezTo>
                      <a:pt x="171" y="70"/>
                      <a:pt x="172" y="70"/>
                      <a:pt x="172" y="70"/>
                    </a:cubicBezTo>
                    <a:cubicBezTo>
                      <a:pt x="172" y="70"/>
                      <a:pt x="172" y="70"/>
                      <a:pt x="172" y="70"/>
                    </a:cubicBezTo>
                    <a:cubicBezTo>
                      <a:pt x="173" y="70"/>
                      <a:pt x="173" y="69"/>
                      <a:pt x="174" y="69"/>
                    </a:cubicBezTo>
                    <a:cubicBezTo>
                      <a:pt x="174" y="69"/>
                      <a:pt x="174" y="69"/>
                      <a:pt x="174" y="69"/>
                    </a:cubicBezTo>
                    <a:cubicBezTo>
                      <a:pt x="174" y="69"/>
                      <a:pt x="174" y="69"/>
                      <a:pt x="175" y="69"/>
                    </a:cubicBezTo>
                    <a:cubicBezTo>
                      <a:pt x="175" y="69"/>
                      <a:pt x="175" y="69"/>
                      <a:pt x="175" y="69"/>
                    </a:cubicBezTo>
                    <a:cubicBezTo>
                      <a:pt x="175" y="69"/>
                      <a:pt x="175" y="69"/>
                      <a:pt x="175" y="69"/>
                    </a:cubicBezTo>
                    <a:cubicBezTo>
                      <a:pt x="176" y="68"/>
                      <a:pt x="178" y="68"/>
                      <a:pt x="181" y="68"/>
                    </a:cubicBezTo>
                    <a:cubicBezTo>
                      <a:pt x="182" y="68"/>
                      <a:pt x="183" y="68"/>
                      <a:pt x="184" y="68"/>
                    </a:cubicBezTo>
                    <a:cubicBezTo>
                      <a:pt x="185" y="68"/>
                      <a:pt x="185" y="68"/>
                      <a:pt x="186" y="68"/>
                    </a:cubicBezTo>
                    <a:cubicBezTo>
                      <a:pt x="187" y="65"/>
                      <a:pt x="189" y="64"/>
                      <a:pt x="191" y="64"/>
                    </a:cubicBezTo>
                    <a:cubicBezTo>
                      <a:pt x="186" y="60"/>
                      <a:pt x="181" y="57"/>
                      <a:pt x="178" y="57"/>
                    </a:cubicBezTo>
                    <a:cubicBezTo>
                      <a:pt x="177" y="59"/>
                      <a:pt x="175" y="60"/>
                      <a:pt x="172" y="60"/>
                    </a:cubicBezTo>
                    <a:cubicBezTo>
                      <a:pt x="170" y="60"/>
                      <a:pt x="168" y="59"/>
                      <a:pt x="166" y="57"/>
                    </a:cubicBezTo>
                    <a:cubicBezTo>
                      <a:pt x="166" y="57"/>
                      <a:pt x="166" y="57"/>
                      <a:pt x="166" y="57"/>
                    </a:cubicBezTo>
                    <a:cubicBezTo>
                      <a:pt x="165" y="56"/>
                      <a:pt x="165" y="56"/>
                      <a:pt x="164" y="55"/>
                    </a:cubicBezTo>
                    <a:cubicBezTo>
                      <a:pt x="164" y="55"/>
                      <a:pt x="164" y="55"/>
                      <a:pt x="164" y="55"/>
                    </a:cubicBezTo>
                    <a:cubicBezTo>
                      <a:pt x="164" y="55"/>
                      <a:pt x="164" y="54"/>
                      <a:pt x="163" y="54"/>
                    </a:cubicBezTo>
                    <a:cubicBezTo>
                      <a:pt x="163" y="54"/>
                      <a:pt x="162" y="54"/>
                      <a:pt x="162" y="54"/>
                    </a:cubicBezTo>
                    <a:cubicBezTo>
                      <a:pt x="162" y="54"/>
                      <a:pt x="162" y="54"/>
                      <a:pt x="162" y="54"/>
                    </a:cubicBezTo>
                    <a:cubicBezTo>
                      <a:pt x="162" y="54"/>
                      <a:pt x="161" y="54"/>
                      <a:pt x="161" y="54"/>
                    </a:cubicBezTo>
                    <a:cubicBezTo>
                      <a:pt x="161" y="54"/>
                      <a:pt x="161" y="54"/>
                      <a:pt x="160" y="54"/>
                    </a:cubicBezTo>
                    <a:cubicBezTo>
                      <a:pt x="160" y="54"/>
                      <a:pt x="160" y="54"/>
                      <a:pt x="160" y="54"/>
                    </a:cubicBezTo>
                    <a:cubicBezTo>
                      <a:pt x="159" y="54"/>
                      <a:pt x="159" y="54"/>
                      <a:pt x="158" y="55"/>
                    </a:cubicBezTo>
                    <a:cubicBezTo>
                      <a:pt x="151" y="57"/>
                      <a:pt x="148" y="61"/>
                      <a:pt x="148" y="62"/>
                    </a:cubicBezTo>
                    <a:cubicBezTo>
                      <a:pt x="147" y="65"/>
                      <a:pt x="144" y="67"/>
                      <a:pt x="142" y="67"/>
                    </a:cubicBezTo>
                    <a:cubicBezTo>
                      <a:pt x="140" y="67"/>
                      <a:pt x="139" y="66"/>
                      <a:pt x="138" y="64"/>
                    </a:cubicBezTo>
                    <a:cubicBezTo>
                      <a:pt x="138" y="62"/>
                      <a:pt x="133" y="60"/>
                      <a:pt x="130" y="60"/>
                    </a:cubicBezTo>
                    <a:cubicBezTo>
                      <a:pt x="129" y="59"/>
                      <a:pt x="128" y="59"/>
                      <a:pt x="127" y="59"/>
                    </a:cubicBezTo>
                    <a:cubicBezTo>
                      <a:pt x="124" y="59"/>
                      <a:pt x="120" y="59"/>
                      <a:pt x="119" y="55"/>
                    </a:cubicBezTo>
                    <a:cubicBezTo>
                      <a:pt x="119" y="54"/>
                      <a:pt x="118" y="52"/>
                      <a:pt x="117" y="51"/>
                    </a:cubicBezTo>
                    <a:cubicBezTo>
                      <a:pt x="115" y="49"/>
                      <a:pt x="113" y="46"/>
                      <a:pt x="113" y="44"/>
                    </a:cubicBezTo>
                    <a:cubicBezTo>
                      <a:pt x="113" y="43"/>
                      <a:pt x="113" y="41"/>
                      <a:pt x="113" y="40"/>
                    </a:cubicBezTo>
                    <a:cubicBezTo>
                      <a:pt x="113" y="37"/>
                      <a:pt x="113" y="35"/>
                      <a:pt x="112" y="35"/>
                    </a:cubicBezTo>
                    <a:cubicBezTo>
                      <a:pt x="109" y="34"/>
                      <a:pt x="108" y="32"/>
                      <a:pt x="106" y="31"/>
                    </a:cubicBezTo>
                    <a:cubicBezTo>
                      <a:pt x="105" y="29"/>
                      <a:pt x="104" y="28"/>
                      <a:pt x="103" y="28"/>
                    </a:cubicBezTo>
                    <a:cubicBezTo>
                      <a:pt x="82" y="28"/>
                      <a:pt x="81" y="27"/>
                      <a:pt x="80" y="27"/>
                    </a:cubicBezTo>
                    <a:cubicBezTo>
                      <a:pt x="79" y="27"/>
                      <a:pt x="77" y="28"/>
                      <a:pt x="75" y="28"/>
                    </a:cubicBezTo>
                    <a:cubicBezTo>
                      <a:pt x="73" y="28"/>
                      <a:pt x="70" y="29"/>
                      <a:pt x="68" y="29"/>
                    </a:cubicBezTo>
                    <a:cubicBezTo>
                      <a:pt x="65" y="29"/>
                      <a:pt x="64" y="28"/>
                      <a:pt x="64" y="27"/>
                    </a:cubicBezTo>
                    <a:cubicBezTo>
                      <a:pt x="64" y="27"/>
                      <a:pt x="64" y="26"/>
                      <a:pt x="64" y="26"/>
                    </a:cubicBezTo>
                    <a:cubicBezTo>
                      <a:pt x="63" y="26"/>
                      <a:pt x="63" y="26"/>
                      <a:pt x="63" y="25"/>
                    </a:cubicBezTo>
                    <a:cubicBezTo>
                      <a:pt x="63" y="25"/>
                      <a:pt x="63" y="25"/>
                      <a:pt x="63" y="25"/>
                    </a:cubicBezTo>
                    <a:cubicBezTo>
                      <a:pt x="62" y="24"/>
                      <a:pt x="62" y="24"/>
                      <a:pt x="62" y="24"/>
                    </a:cubicBezTo>
                    <a:cubicBezTo>
                      <a:pt x="62" y="24"/>
                      <a:pt x="62" y="23"/>
                      <a:pt x="61" y="23"/>
                    </a:cubicBezTo>
                    <a:cubicBezTo>
                      <a:pt x="61" y="23"/>
                      <a:pt x="61" y="23"/>
                      <a:pt x="61" y="22"/>
                    </a:cubicBezTo>
                    <a:cubicBezTo>
                      <a:pt x="60" y="22"/>
                      <a:pt x="60" y="22"/>
                      <a:pt x="60" y="21"/>
                    </a:cubicBezTo>
                    <a:cubicBezTo>
                      <a:pt x="59" y="21"/>
                      <a:pt x="59" y="21"/>
                      <a:pt x="59" y="20"/>
                    </a:cubicBezTo>
                    <a:cubicBezTo>
                      <a:pt x="59" y="20"/>
                      <a:pt x="58" y="20"/>
                      <a:pt x="58" y="19"/>
                    </a:cubicBezTo>
                    <a:cubicBezTo>
                      <a:pt x="58" y="19"/>
                      <a:pt x="57" y="19"/>
                      <a:pt x="57" y="19"/>
                    </a:cubicBezTo>
                    <a:cubicBezTo>
                      <a:pt x="57" y="18"/>
                      <a:pt x="56" y="18"/>
                      <a:pt x="56" y="17"/>
                    </a:cubicBezTo>
                    <a:cubicBezTo>
                      <a:pt x="55" y="17"/>
                      <a:pt x="55" y="17"/>
                      <a:pt x="55" y="17"/>
                    </a:cubicBezTo>
                    <a:cubicBezTo>
                      <a:pt x="55" y="16"/>
                      <a:pt x="54" y="16"/>
                      <a:pt x="54" y="15"/>
                    </a:cubicBezTo>
                    <a:cubicBezTo>
                      <a:pt x="53" y="16"/>
                      <a:pt x="52" y="17"/>
                      <a:pt x="51" y="18"/>
                    </a:cubicBezTo>
                    <a:cubicBezTo>
                      <a:pt x="44" y="23"/>
                      <a:pt x="37" y="24"/>
                      <a:pt x="34" y="20"/>
                    </a:cubicBezTo>
                    <a:cubicBezTo>
                      <a:pt x="33" y="19"/>
                      <a:pt x="33" y="17"/>
                      <a:pt x="34" y="14"/>
                    </a:cubicBezTo>
                    <a:cubicBezTo>
                      <a:pt x="36" y="8"/>
                      <a:pt x="36" y="2"/>
                      <a:pt x="35" y="1"/>
                    </a:cubicBezTo>
                    <a:cubicBezTo>
                      <a:pt x="35" y="0"/>
                      <a:pt x="35" y="0"/>
                      <a:pt x="34" y="0"/>
                    </a:cubicBezTo>
                    <a:cubicBezTo>
                      <a:pt x="34" y="1"/>
                      <a:pt x="34" y="5"/>
                      <a:pt x="34" y="7"/>
                    </a:cubicBezTo>
                    <a:cubicBezTo>
                      <a:pt x="33" y="12"/>
                      <a:pt x="33" y="16"/>
                      <a:pt x="30" y="17"/>
                    </a:cubicBezTo>
                    <a:cubicBezTo>
                      <a:pt x="29" y="17"/>
                      <a:pt x="29" y="17"/>
                      <a:pt x="29" y="17"/>
                    </a:cubicBezTo>
                    <a:cubicBezTo>
                      <a:pt x="29" y="17"/>
                      <a:pt x="28" y="16"/>
                      <a:pt x="27" y="15"/>
                    </a:cubicBezTo>
                    <a:cubicBezTo>
                      <a:pt x="25" y="12"/>
                      <a:pt x="24" y="5"/>
                      <a:pt x="25" y="0"/>
                    </a:cubicBezTo>
                    <a:cubicBezTo>
                      <a:pt x="2" y="6"/>
                      <a:pt x="2" y="6"/>
                      <a:pt x="2" y="6"/>
                    </a:cubicBezTo>
                    <a:cubicBezTo>
                      <a:pt x="0" y="53"/>
                      <a:pt x="0" y="53"/>
                      <a:pt x="0" y="53"/>
                    </a:cubicBezTo>
                    <a:cubicBezTo>
                      <a:pt x="0" y="53"/>
                      <a:pt x="0" y="53"/>
                      <a:pt x="0"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4" name="Freeform 1176"/>
              <p:cNvSpPr>
                <a:spLocks/>
              </p:cNvSpPr>
              <p:nvPr/>
            </p:nvSpPr>
            <p:spPr bwMode="auto">
              <a:xfrm>
                <a:off x="3167" y="2688"/>
                <a:ext cx="110" cy="65"/>
              </a:xfrm>
              <a:custGeom>
                <a:avLst/>
                <a:gdLst>
                  <a:gd name="T0" fmla="*/ 94 w 115"/>
                  <a:gd name="T1" fmla="*/ 2 h 68"/>
                  <a:gd name="T2" fmla="*/ 84 w 115"/>
                  <a:gd name="T3" fmla="*/ 3 h 68"/>
                  <a:gd name="T4" fmla="*/ 80 w 115"/>
                  <a:gd name="T5" fmla="*/ 3 h 68"/>
                  <a:gd name="T6" fmla="*/ 72 w 115"/>
                  <a:gd name="T7" fmla="*/ 4 h 68"/>
                  <a:gd name="T8" fmla="*/ 56 w 115"/>
                  <a:gd name="T9" fmla="*/ 18 h 68"/>
                  <a:gd name="T10" fmla="*/ 49 w 115"/>
                  <a:gd name="T11" fmla="*/ 23 h 68"/>
                  <a:gd name="T12" fmla="*/ 45 w 115"/>
                  <a:gd name="T13" fmla="*/ 21 h 68"/>
                  <a:gd name="T14" fmla="*/ 35 w 115"/>
                  <a:gd name="T15" fmla="*/ 20 h 68"/>
                  <a:gd name="T16" fmla="*/ 29 w 115"/>
                  <a:gd name="T17" fmla="*/ 19 h 68"/>
                  <a:gd name="T18" fmla="*/ 20 w 115"/>
                  <a:gd name="T19" fmla="*/ 18 h 68"/>
                  <a:gd name="T20" fmla="*/ 17 w 115"/>
                  <a:gd name="T21" fmla="*/ 18 h 68"/>
                  <a:gd name="T22" fmla="*/ 10 w 115"/>
                  <a:gd name="T23" fmla="*/ 17 h 68"/>
                  <a:gd name="T24" fmla="*/ 9 w 115"/>
                  <a:gd name="T25" fmla="*/ 17 h 68"/>
                  <a:gd name="T26" fmla="*/ 5 w 115"/>
                  <a:gd name="T27" fmla="*/ 20 h 68"/>
                  <a:gd name="T28" fmla="*/ 5 w 115"/>
                  <a:gd name="T29" fmla="*/ 22 h 68"/>
                  <a:gd name="T30" fmla="*/ 5 w 115"/>
                  <a:gd name="T31" fmla="*/ 26 h 68"/>
                  <a:gd name="T32" fmla="*/ 5 w 115"/>
                  <a:gd name="T33" fmla="*/ 26 h 68"/>
                  <a:gd name="T34" fmla="*/ 5 w 115"/>
                  <a:gd name="T35" fmla="*/ 26 h 68"/>
                  <a:gd name="T36" fmla="*/ 5 w 115"/>
                  <a:gd name="T37" fmla="*/ 26 h 68"/>
                  <a:gd name="T38" fmla="*/ 5 w 115"/>
                  <a:gd name="T39" fmla="*/ 26 h 68"/>
                  <a:gd name="T40" fmla="*/ 5 w 115"/>
                  <a:gd name="T41" fmla="*/ 27 h 68"/>
                  <a:gd name="T42" fmla="*/ 5 w 115"/>
                  <a:gd name="T43" fmla="*/ 27 h 68"/>
                  <a:gd name="T44" fmla="*/ 4 w 115"/>
                  <a:gd name="T45" fmla="*/ 27 h 68"/>
                  <a:gd name="T46" fmla="*/ 4 w 115"/>
                  <a:gd name="T47" fmla="*/ 27 h 68"/>
                  <a:gd name="T48" fmla="*/ 4 w 115"/>
                  <a:gd name="T49" fmla="*/ 27 h 68"/>
                  <a:gd name="T50" fmla="*/ 3 w 115"/>
                  <a:gd name="T51" fmla="*/ 28 h 68"/>
                  <a:gd name="T52" fmla="*/ 3 w 115"/>
                  <a:gd name="T53" fmla="*/ 28 h 68"/>
                  <a:gd name="T54" fmla="*/ 2 w 115"/>
                  <a:gd name="T55" fmla="*/ 28 h 68"/>
                  <a:gd name="T56" fmla="*/ 2 w 115"/>
                  <a:gd name="T57" fmla="*/ 28 h 68"/>
                  <a:gd name="T58" fmla="*/ 1 w 115"/>
                  <a:gd name="T59" fmla="*/ 29 h 68"/>
                  <a:gd name="T60" fmla="*/ 1 w 115"/>
                  <a:gd name="T61" fmla="*/ 35 h 68"/>
                  <a:gd name="T62" fmla="*/ 4 w 115"/>
                  <a:gd name="T63" fmla="*/ 52 h 68"/>
                  <a:gd name="T64" fmla="*/ 7 w 115"/>
                  <a:gd name="T65" fmla="*/ 64 h 68"/>
                  <a:gd name="T66" fmla="*/ 8 w 115"/>
                  <a:gd name="T67" fmla="*/ 68 h 68"/>
                  <a:gd name="T68" fmla="*/ 8 w 115"/>
                  <a:gd name="T69" fmla="*/ 68 h 68"/>
                  <a:gd name="T70" fmla="*/ 12 w 115"/>
                  <a:gd name="T71" fmla="*/ 68 h 68"/>
                  <a:gd name="T72" fmla="*/ 26 w 115"/>
                  <a:gd name="T73" fmla="*/ 65 h 68"/>
                  <a:gd name="T74" fmla="*/ 42 w 115"/>
                  <a:gd name="T75" fmla="*/ 60 h 68"/>
                  <a:gd name="T76" fmla="*/ 52 w 115"/>
                  <a:gd name="T77" fmla="*/ 55 h 68"/>
                  <a:gd name="T78" fmla="*/ 65 w 115"/>
                  <a:gd name="T79" fmla="*/ 53 h 68"/>
                  <a:gd name="T80" fmla="*/ 65 w 115"/>
                  <a:gd name="T81" fmla="*/ 53 h 68"/>
                  <a:gd name="T82" fmla="*/ 72 w 115"/>
                  <a:gd name="T83" fmla="*/ 48 h 68"/>
                  <a:gd name="T84" fmla="*/ 72 w 115"/>
                  <a:gd name="T85" fmla="*/ 47 h 68"/>
                  <a:gd name="T86" fmla="*/ 87 w 115"/>
                  <a:gd name="T87" fmla="*/ 42 h 68"/>
                  <a:gd name="T88" fmla="*/ 97 w 115"/>
                  <a:gd name="T89" fmla="*/ 39 h 68"/>
                  <a:gd name="T90" fmla="*/ 105 w 115"/>
                  <a:gd name="T91" fmla="*/ 32 h 68"/>
                  <a:gd name="T92" fmla="*/ 107 w 115"/>
                  <a:gd name="T93" fmla="*/ 28 h 68"/>
                  <a:gd name="T94" fmla="*/ 113 w 115"/>
                  <a:gd name="T95" fmla="*/ 25 h 68"/>
                  <a:gd name="T96" fmla="*/ 115 w 115"/>
                  <a:gd name="T97" fmla="*/ 25 h 68"/>
                  <a:gd name="T98" fmla="*/ 107 w 115"/>
                  <a:gd name="T99" fmla="*/ 8 h 68"/>
                  <a:gd name="T100" fmla="*/ 106 w 115"/>
                  <a:gd name="T101" fmla="*/ 5 h 68"/>
                  <a:gd name="T102" fmla="*/ 106 w 115"/>
                  <a:gd name="T103" fmla="*/ 5 h 68"/>
                  <a:gd name="T104" fmla="*/ 105 w 115"/>
                  <a:gd name="T105" fmla="*/ 2 h 68"/>
                  <a:gd name="T106" fmla="*/ 104 w 115"/>
                  <a:gd name="T107" fmla="*/ 2 h 68"/>
                  <a:gd name="T108" fmla="*/ 104 w 115"/>
                  <a:gd name="T109" fmla="*/ 0 h 68"/>
                  <a:gd name="T110" fmla="*/ 103 w 115"/>
                  <a:gd name="T111" fmla="*/ 0 h 68"/>
                  <a:gd name="T112" fmla="*/ 94 w 115"/>
                  <a:gd name="T11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 h="68">
                    <a:moveTo>
                      <a:pt x="94" y="2"/>
                    </a:moveTo>
                    <a:cubicBezTo>
                      <a:pt x="91" y="3"/>
                      <a:pt x="88" y="3"/>
                      <a:pt x="84" y="3"/>
                    </a:cubicBezTo>
                    <a:cubicBezTo>
                      <a:pt x="83" y="3"/>
                      <a:pt x="81" y="3"/>
                      <a:pt x="80" y="3"/>
                    </a:cubicBezTo>
                    <a:cubicBezTo>
                      <a:pt x="77" y="3"/>
                      <a:pt x="73" y="3"/>
                      <a:pt x="72" y="4"/>
                    </a:cubicBezTo>
                    <a:cubicBezTo>
                      <a:pt x="70" y="5"/>
                      <a:pt x="57" y="14"/>
                      <a:pt x="56" y="18"/>
                    </a:cubicBezTo>
                    <a:cubicBezTo>
                      <a:pt x="54" y="22"/>
                      <a:pt x="51" y="23"/>
                      <a:pt x="49" y="23"/>
                    </a:cubicBezTo>
                    <a:cubicBezTo>
                      <a:pt x="48" y="23"/>
                      <a:pt x="46" y="22"/>
                      <a:pt x="45" y="21"/>
                    </a:cubicBezTo>
                    <a:cubicBezTo>
                      <a:pt x="44" y="20"/>
                      <a:pt x="38" y="20"/>
                      <a:pt x="35" y="20"/>
                    </a:cubicBezTo>
                    <a:cubicBezTo>
                      <a:pt x="31" y="20"/>
                      <a:pt x="30" y="20"/>
                      <a:pt x="29" y="19"/>
                    </a:cubicBezTo>
                    <a:cubicBezTo>
                      <a:pt x="28" y="18"/>
                      <a:pt x="24" y="18"/>
                      <a:pt x="20" y="18"/>
                    </a:cubicBezTo>
                    <a:cubicBezTo>
                      <a:pt x="19" y="18"/>
                      <a:pt x="18" y="18"/>
                      <a:pt x="17" y="18"/>
                    </a:cubicBezTo>
                    <a:cubicBezTo>
                      <a:pt x="14" y="18"/>
                      <a:pt x="12" y="18"/>
                      <a:pt x="10" y="17"/>
                    </a:cubicBezTo>
                    <a:cubicBezTo>
                      <a:pt x="10" y="17"/>
                      <a:pt x="9" y="17"/>
                      <a:pt x="9" y="17"/>
                    </a:cubicBezTo>
                    <a:cubicBezTo>
                      <a:pt x="8" y="17"/>
                      <a:pt x="6" y="18"/>
                      <a:pt x="5" y="20"/>
                    </a:cubicBezTo>
                    <a:cubicBezTo>
                      <a:pt x="5" y="20"/>
                      <a:pt x="5" y="21"/>
                      <a:pt x="5" y="22"/>
                    </a:cubicBezTo>
                    <a:cubicBezTo>
                      <a:pt x="6" y="23"/>
                      <a:pt x="6" y="25"/>
                      <a:pt x="5" y="26"/>
                    </a:cubicBezTo>
                    <a:cubicBezTo>
                      <a:pt x="5" y="26"/>
                      <a:pt x="5"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5" y="27"/>
                      <a:pt x="5" y="27"/>
                      <a:pt x="4" y="27"/>
                    </a:cubicBezTo>
                    <a:cubicBezTo>
                      <a:pt x="4" y="27"/>
                      <a:pt x="4" y="27"/>
                      <a:pt x="4" y="27"/>
                    </a:cubicBezTo>
                    <a:cubicBezTo>
                      <a:pt x="4" y="27"/>
                      <a:pt x="4" y="27"/>
                      <a:pt x="4" y="27"/>
                    </a:cubicBezTo>
                    <a:cubicBezTo>
                      <a:pt x="4" y="27"/>
                      <a:pt x="4" y="27"/>
                      <a:pt x="3" y="28"/>
                    </a:cubicBezTo>
                    <a:cubicBezTo>
                      <a:pt x="3" y="28"/>
                      <a:pt x="3" y="28"/>
                      <a:pt x="3" y="28"/>
                    </a:cubicBezTo>
                    <a:cubicBezTo>
                      <a:pt x="3" y="28"/>
                      <a:pt x="3" y="28"/>
                      <a:pt x="2" y="28"/>
                    </a:cubicBezTo>
                    <a:cubicBezTo>
                      <a:pt x="2" y="28"/>
                      <a:pt x="2" y="28"/>
                      <a:pt x="2" y="28"/>
                    </a:cubicBezTo>
                    <a:cubicBezTo>
                      <a:pt x="2" y="28"/>
                      <a:pt x="1" y="29"/>
                      <a:pt x="1" y="29"/>
                    </a:cubicBezTo>
                    <a:cubicBezTo>
                      <a:pt x="2" y="31"/>
                      <a:pt x="2" y="34"/>
                      <a:pt x="1" y="35"/>
                    </a:cubicBezTo>
                    <a:cubicBezTo>
                      <a:pt x="0" y="38"/>
                      <a:pt x="1" y="47"/>
                      <a:pt x="4" y="52"/>
                    </a:cubicBezTo>
                    <a:cubicBezTo>
                      <a:pt x="7" y="55"/>
                      <a:pt x="7" y="60"/>
                      <a:pt x="7" y="64"/>
                    </a:cubicBezTo>
                    <a:cubicBezTo>
                      <a:pt x="8" y="65"/>
                      <a:pt x="8" y="67"/>
                      <a:pt x="8" y="68"/>
                    </a:cubicBezTo>
                    <a:cubicBezTo>
                      <a:pt x="8" y="68"/>
                      <a:pt x="8" y="68"/>
                      <a:pt x="8" y="68"/>
                    </a:cubicBezTo>
                    <a:cubicBezTo>
                      <a:pt x="8" y="68"/>
                      <a:pt x="10" y="68"/>
                      <a:pt x="12" y="68"/>
                    </a:cubicBezTo>
                    <a:cubicBezTo>
                      <a:pt x="17" y="68"/>
                      <a:pt x="23" y="67"/>
                      <a:pt x="26" y="65"/>
                    </a:cubicBezTo>
                    <a:cubicBezTo>
                      <a:pt x="32" y="61"/>
                      <a:pt x="36" y="60"/>
                      <a:pt x="42" y="60"/>
                    </a:cubicBezTo>
                    <a:cubicBezTo>
                      <a:pt x="46" y="60"/>
                      <a:pt x="51" y="57"/>
                      <a:pt x="52" y="55"/>
                    </a:cubicBezTo>
                    <a:cubicBezTo>
                      <a:pt x="55" y="52"/>
                      <a:pt x="62" y="52"/>
                      <a:pt x="65" y="53"/>
                    </a:cubicBezTo>
                    <a:cubicBezTo>
                      <a:pt x="65" y="53"/>
                      <a:pt x="65" y="53"/>
                      <a:pt x="65" y="53"/>
                    </a:cubicBezTo>
                    <a:cubicBezTo>
                      <a:pt x="67" y="53"/>
                      <a:pt x="69" y="50"/>
                      <a:pt x="72" y="48"/>
                    </a:cubicBezTo>
                    <a:cubicBezTo>
                      <a:pt x="72" y="47"/>
                      <a:pt x="72" y="47"/>
                      <a:pt x="72" y="47"/>
                    </a:cubicBezTo>
                    <a:cubicBezTo>
                      <a:pt x="75" y="45"/>
                      <a:pt x="80" y="43"/>
                      <a:pt x="87" y="42"/>
                    </a:cubicBezTo>
                    <a:cubicBezTo>
                      <a:pt x="90" y="41"/>
                      <a:pt x="94" y="40"/>
                      <a:pt x="97" y="39"/>
                    </a:cubicBezTo>
                    <a:cubicBezTo>
                      <a:pt x="104" y="37"/>
                      <a:pt x="104" y="34"/>
                      <a:pt x="105" y="32"/>
                    </a:cubicBezTo>
                    <a:cubicBezTo>
                      <a:pt x="106" y="31"/>
                      <a:pt x="106" y="29"/>
                      <a:pt x="107" y="28"/>
                    </a:cubicBezTo>
                    <a:cubicBezTo>
                      <a:pt x="109" y="26"/>
                      <a:pt x="111" y="26"/>
                      <a:pt x="113" y="25"/>
                    </a:cubicBezTo>
                    <a:cubicBezTo>
                      <a:pt x="114" y="25"/>
                      <a:pt x="115" y="25"/>
                      <a:pt x="115" y="25"/>
                    </a:cubicBezTo>
                    <a:cubicBezTo>
                      <a:pt x="113" y="19"/>
                      <a:pt x="110" y="13"/>
                      <a:pt x="107" y="8"/>
                    </a:cubicBezTo>
                    <a:cubicBezTo>
                      <a:pt x="107" y="7"/>
                      <a:pt x="106" y="6"/>
                      <a:pt x="106" y="5"/>
                    </a:cubicBezTo>
                    <a:cubicBezTo>
                      <a:pt x="106" y="5"/>
                      <a:pt x="106" y="5"/>
                      <a:pt x="106" y="5"/>
                    </a:cubicBezTo>
                    <a:cubicBezTo>
                      <a:pt x="105" y="4"/>
                      <a:pt x="105" y="3"/>
                      <a:pt x="105" y="2"/>
                    </a:cubicBezTo>
                    <a:cubicBezTo>
                      <a:pt x="105" y="2"/>
                      <a:pt x="104" y="2"/>
                      <a:pt x="104" y="2"/>
                    </a:cubicBezTo>
                    <a:cubicBezTo>
                      <a:pt x="104" y="1"/>
                      <a:pt x="104" y="1"/>
                      <a:pt x="104" y="0"/>
                    </a:cubicBezTo>
                    <a:cubicBezTo>
                      <a:pt x="103" y="0"/>
                      <a:pt x="103" y="0"/>
                      <a:pt x="103" y="0"/>
                    </a:cubicBezTo>
                    <a:cubicBezTo>
                      <a:pt x="100" y="1"/>
                      <a:pt x="96" y="2"/>
                      <a:pt x="94"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5" name="Freeform 1177"/>
              <p:cNvSpPr>
                <a:spLocks/>
              </p:cNvSpPr>
              <p:nvPr/>
            </p:nvSpPr>
            <p:spPr bwMode="auto">
              <a:xfrm>
                <a:off x="3279" y="2401"/>
                <a:ext cx="149" cy="93"/>
              </a:xfrm>
              <a:custGeom>
                <a:avLst/>
                <a:gdLst>
                  <a:gd name="T0" fmla="*/ 101 w 155"/>
                  <a:gd name="T1" fmla="*/ 92 h 96"/>
                  <a:gd name="T2" fmla="*/ 110 w 155"/>
                  <a:gd name="T3" fmla="*/ 96 h 96"/>
                  <a:gd name="T4" fmla="*/ 111 w 155"/>
                  <a:gd name="T5" fmla="*/ 96 h 96"/>
                  <a:gd name="T6" fmla="*/ 125 w 155"/>
                  <a:gd name="T7" fmla="*/ 86 h 96"/>
                  <a:gd name="T8" fmla="*/ 138 w 155"/>
                  <a:gd name="T9" fmla="*/ 70 h 96"/>
                  <a:gd name="T10" fmla="*/ 144 w 155"/>
                  <a:gd name="T11" fmla="*/ 68 h 96"/>
                  <a:gd name="T12" fmla="*/ 153 w 155"/>
                  <a:gd name="T13" fmla="*/ 66 h 96"/>
                  <a:gd name="T14" fmla="*/ 155 w 155"/>
                  <a:gd name="T15" fmla="*/ 63 h 96"/>
                  <a:gd name="T16" fmla="*/ 140 w 155"/>
                  <a:gd name="T17" fmla="*/ 56 h 96"/>
                  <a:gd name="T18" fmla="*/ 115 w 155"/>
                  <a:gd name="T19" fmla="*/ 40 h 96"/>
                  <a:gd name="T20" fmla="*/ 102 w 155"/>
                  <a:gd name="T21" fmla="*/ 22 h 96"/>
                  <a:gd name="T22" fmla="*/ 82 w 155"/>
                  <a:gd name="T23" fmla="*/ 16 h 96"/>
                  <a:gd name="T24" fmla="*/ 70 w 155"/>
                  <a:gd name="T25" fmla="*/ 2 h 96"/>
                  <a:gd name="T26" fmla="*/ 60 w 155"/>
                  <a:gd name="T27" fmla="*/ 3 h 96"/>
                  <a:gd name="T28" fmla="*/ 55 w 155"/>
                  <a:gd name="T29" fmla="*/ 7 h 96"/>
                  <a:gd name="T30" fmla="*/ 49 w 155"/>
                  <a:gd name="T31" fmla="*/ 12 h 96"/>
                  <a:gd name="T32" fmla="*/ 48 w 155"/>
                  <a:gd name="T33" fmla="*/ 16 h 96"/>
                  <a:gd name="T34" fmla="*/ 39 w 155"/>
                  <a:gd name="T35" fmla="*/ 18 h 96"/>
                  <a:gd name="T36" fmla="*/ 35 w 155"/>
                  <a:gd name="T37" fmla="*/ 17 h 96"/>
                  <a:gd name="T38" fmla="*/ 32 w 155"/>
                  <a:gd name="T39" fmla="*/ 18 h 96"/>
                  <a:gd name="T40" fmla="*/ 13 w 155"/>
                  <a:gd name="T41" fmla="*/ 4 h 96"/>
                  <a:gd name="T42" fmla="*/ 9 w 155"/>
                  <a:gd name="T43" fmla="*/ 4 h 96"/>
                  <a:gd name="T44" fmla="*/ 16 w 155"/>
                  <a:gd name="T45" fmla="*/ 15 h 96"/>
                  <a:gd name="T46" fmla="*/ 21 w 155"/>
                  <a:gd name="T47" fmla="*/ 25 h 96"/>
                  <a:gd name="T48" fmla="*/ 7 w 155"/>
                  <a:gd name="T49" fmla="*/ 26 h 96"/>
                  <a:gd name="T50" fmla="*/ 1 w 155"/>
                  <a:gd name="T51" fmla="*/ 27 h 96"/>
                  <a:gd name="T52" fmla="*/ 2 w 155"/>
                  <a:gd name="T53" fmla="*/ 33 h 96"/>
                  <a:gd name="T54" fmla="*/ 11 w 155"/>
                  <a:gd name="T55" fmla="*/ 44 h 96"/>
                  <a:gd name="T56" fmla="*/ 13 w 155"/>
                  <a:gd name="T57" fmla="*/ 66 h 96"/>
                  <a:gd name="T58" fmla="*/ 14 w 155"/>
                  <a:gd name="T59" fmla="*/ 67 h 96"/>
                  <a:gd name="T60" fmla="*/ 16 w 155"/>
                  <a:gd name="T61" fmla="*/ 66 h 96"/>
                  <a:gd name="T62" fmla="*/ 18 w 155"/>
                  <a:gd name="T63" fmla="*/ 66 h 96"/>
                  <a:gd name="T64" fmla="*/ 18 w 155"/>
                  <a:gd name="T65" fmla="*/ 66 h 96"/>
                  <a:gd name="T66" fmla="*/ 19 w 155"/>
                  <a:gd name="T67" fmla="*/ 66 h 96"/>
                  <a:gd name="T68" fmla="*/ 33 w 155"/>
                  <a:gd name="T69" fmla="*/ 58 h 96"/>
                  <a:gd name="T70" fmla="*/ 44 w 155"/>
                  <a:gd name="T71" fmla="*/ 55 h 96"/>
                  <a:gd name="T72" fmla="*/ 63 w 155"/>
                  <a:gd name="T73" fmla="*/ 62 h 96"/>
                  <a:gd name="T74" fmla="*/ 77 w 155"/>
                  <a:gd name="T75" fmla="*/ 69 h 96"/>
                  <a:gd name="T76" fmla="*/ 87 w 155"/>
                  <a:gd name="T77" fmla="*/ 77 h 96"/>
                  <a:gd name="T78" fmla="*/ 97 w 155"/>
                  <a:gd name="T79" fmla="*/ 81 h 96"/>
                  <a:gd name="T80" fmla="*/ 98 w 155"/>
                  <a:gd name="T81" fmla="*/ 83 h 96"/>
                  <a:gd name="T82" fmla="*/ 98 w 155"/>
                  <a:gd name="T83" fmla="*/ 85 h 96"/>
                  <a:gd name="T84" fmla="*/ 98 w 155"/>
                  <a:gd name="T85" fmla="*/ 88 h 96"/>
                  <a:gd name="T86" fmla="*/ 99 w 155"/>
                  <a:gd name="T8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96">
                    <a:moveTo>
                      <a:pt x="100" y="92"/>
                    </a:moveTo>
                    <a:cubicBezTo>
                      <a:pt x="100" y="92"/>
                      <a:pt x="100" y="92"/>
                      <a:pt x="101" y="92"/>
                    </a:cubicBezTo>
                    <a:cubicBezTo>
                      <a:pt x="101" y="92"/>
                      <a:pt x="101" y="92"/>
                      <a:pt x="101" y="92"/>
                    </a:cubicBezTo>
                    <a:cubicBezTo>
                      <a:pt x="101" y="92"/>
                      <a:pt x="101" y="92"/>
                      <a:pt x="102" y="92"/>
                    </a:cubicBezTo>
                    <a:cubicBezTo>
                      <a:pt x="103" y="92"/>
                      <a:pt x="103" y="92"/>
                      <a:pt x="103" y="92"/>
                    </a:cubicBezTo>
                    <a:cubicBezTo>
                      <a:pt x="105" y="92"/>
                      <a:pt x="109" y="92"/>
                      <a:pt x="110" y="96"/>
                    </a:cubicBezTo>
                    <a:cubicBezTo>
                      <a:pt x="110" y="95"/>
                      <a:pt x="110" y="95"/>
                      <a:pt x="110" y="95"/>
                    </a:cubicBezTo>
                    <a:cubicBezTo>
                      <a:pt x="110" y="95"/>
                      <a:pt x="110" y="96"/>
                      <a:pt x="110" y="96"/>
                    </a:cubicBezTo>
                    <a:cubicBezTo>
                      <a:pt x="110" y="96"/>
                      <a:pt x="111" y="96"/>
                      <a:pt x="111" y="96"/>
                    </a:cubicBezTo>
                    <a:cubicBezTo>
                      <a:pt x="113" y="96"/>
                      <a:pt x="114" y="95"/>
                      <a:pt x="115" y="94"/>
                    </a:cubicBezTo>
                    <a:cubicBezTo>
                      <a:pt x="116" y="93"/>
                      <a:pt x="116" y="93"/>
                      <a:pt x="116" y="93"/>
                    </a:cubicBezTo>
                    <a:cubicBezTo>
                      <a:pt x="115" y="88"/>
                      <a:pt x="120" y="87"/>
                      <a:pt x="125" y="86"/>
                    </a:cubicBezTo>
                    <a:cubicBezTo>
                      <a:pt x="127" y="85"/>
                      <a:pt x="131" y="84"/>
                      <a:pt x="132" y="83"/>
                    </a:cubicBezTo>
                    <a:cubicBezTo>
                      <a:pt x="132" y="81"/>
                      <a:pt x="132" y="81"/>
                      <a:pt x="132" y="81"/>
                    </a:cubicBezTo>
                    <a:cubicBezTo>
                      <a:pt x="133" y="76"/>
                      <a:pt x="135" y="71"/>
                      <a:pt x="138" y="70"/>
                    </a:cubicBezTo>
                    <a:cubicBezTo>
                      <a:pt x="139" y="70"/>
                      <a:pt x="139" y="70"/>
                      <a:pt x="140" y="70"/>
                    </a:cubicBezTo>
                    <a:cubicBezTo>
                      <a:pt x="140" y="70"/>
                      <a:pt x="141" y="70"/>
                      <a:pt x="141" y="70"/>
                    </a:cubicBezTo>
                    <a:cubicBezTo>
                      <a:pt x="142" y="70"/>
                      <a:pt x="143" y="69"/>
                      <a:pt x="144" y="68"/>
                    </a:cubicBezTo>
                    <a:cubicBezTo>
                      <a:pt x="145" y="66"/>
                      <a:pt x="147" y="65"/>
                      <a:pt x="149" y="65"/>
                    </a:cubicBezTo>
                    <a:cubicBezTo>
                      <a:pt x="149" y="65"/>
                      <a:pt x="149" y="65"/>
                      <a:pt x="149" y="65"/>
                    </a:cubicBezTo>
                    <a:cubicBezTo>
                      <a:pt x="151" y="65"/>
                      <a:pt x="152" y="65"/>
                      <a:pt x="153" y="66"/>
                    </a:cubicBezTo>
                    <a:cubicBezTo>
                      <a:pt x="154" y="66"/>
                      <a:pt x="155" y="66"/>
                      <a:pt x="155" y="67"/>
                    </a:cubicBezTo>
                    <a:cubicBezTo>
                      <a:pt x="155" y="67"/>
                      <a:pt x="155" y="67"/>
                      <a:pt x="155" y="67"/>
                    </a:cubicBezTo>
                    <a:cubicBezTo>
                      <a:pt x="155" y="63"/>
                      <a:pt x="155" y="63"/>
                      <a:pt x="155" y="63"/>
                    </a:cubicBezTo>
                    <a:cubicBezTo>
                      <a:pt x="152" y="61"/>
                      <a:pt x="149" y="60"/>
                      <a:pt x="147" y="60"/>
                    </a:cubicBezTo>
                    <a:cubicBezTo>
                      <a:pt x="147" y="60"/>
                      <a:pt x="147" y="60"/>
                      <a:pt x="147" y="60"/>
                    </a:cubicBezTo>
                    <a:cubicBezTo>
                      <a:pt x="144" y="60"/>
                      <a:pt x="142" y="58"/>
                      <a:pt x="140" y="56"/>
                    </a:cubicBezTo>
                    <a:cubicBezTo>
                      <a:pt x="138" y="55"/>
                      <a:pt x="136" y="53"/>
                      <a:pt x="134" y="52"/>
                    </a:cubicBezTo>
                    <a:cubicBezTo>
                      <a:pt x="132" y="51"/>
                      <a:pt x="123" y="48"/>
                      <a:pt x="120" y="44"/>
                    </a:cubicBezTo>
                    <a:cubicBezTo>
                      <a:pt x="120" y="43"/>
                      <a:pt x="117" y="41"/>
                      <a:pt x="115" y="40"/>
                    </a:cubicBezTo>
                    <a:cubicBezTo>
                      <a:pt x="112" y="38"/>
                      <a:pt x="110" y="37"/>
                      <a:pt x="109" y="35"/>
                    </a:cubicBezTo>
                    <a:cubicBezTo>
                      <a:pt x="108" y="33"/>
                      <a:pt x="106" y="29"/>
                      <a:pt x="104" y="26"/>
                    </a:cubicBezTo>
                    <a:cubicBezTo>
                      <a:pt x="103" y="25"/>
                      <a:pt x="102" y="23"/>
                      <a:pt x="102" y="22"/>
                    </a:cubicBezTo>
                    <a:cubicBezTo>
                      <a:pt x="102" y="21"/>
                      <a:pt x="101" y="20"/>
                      <a:pt x="101" y="20"/>
                    </a:cubicBezTo>
                    <a:cubicBezTo>
                      <a:pt x="100" y="19"/>
                      <a:pt x="99" y="19"/>
                      <a:pt x="97" y="19"/>
                    </a:cubicBezTo>
                    <a:cubicBezTo>
                      <a:pt x="86" y="19"/>
                      <a:pt x="82" y="19"/>
                      <a:pt x="82" y="16"/>
                    </a:cubicBezTo>
                    <a:cubicBezTo>
                      <a:pt x="82" y="13"/>
                      <a:pt x="81" y="6"/>
                      <a:pt x="80" y="6"/>
                    </a:cubicBezTo>
                    <a:cubicBezTo>
                      <a:pt x="79" y="5"/>
                      <a:pt x="79" y="5"/>
                      <a:pt x="79" y="5"/>
                    </a:cubicBezTo>
                    <a:cubicBezTo>
                      <a:pt x="76" y="5"/>
                      <a:pt x="72" y="4"/>
                      <a:pt x="70" y="2"/>
                    </a:cubicBezTo>
                    <a:cubicBezTo>
                      <a:pt x="69" y="1"/>
                      <a:pt x="67" y="0"/>
                      <a:pt x="65" y="0"/>
                    </a:cubicBezTo>
                    <a:cubicBezTo>
                      <a:pt x="65" y="0"/>
                      <a:pt x="65" y="0"/>
                      <a:pt x="65" y="0"/>
                    </a:cubicBezTo>
                    <a:cubicBezTo>
                      <a:pt x="64" y="2"/>
                      <a:pt x="62" y="3"/>
                      <a:pt x="60" y="3"/>
                    </a:cubicBezTo>
                    <a:cubicBezTo>
                      <a:pt x="60" y="3"/>
                      <a:pt x="60" y="3"/>
                      <a:pt x="60" y="3"/>
                    </a:cubicBezTo>
                    <a:cubicBezTo>
                      <a:pt x="60" y="4"/>
                      <a:pt x="59" y="7"/>
                      <a:pt x="55" y="7"/>
                    </a:cubicBezTo>
                    <a:cubicBezTo>
                      <a:pt x="55" y="7"/>
                      <a:pt x="55" y="7"/>
                      <a:pt x="55" y="7"/>
                    </a:cubicBezTo>
                    <a:cubicBezTo>
                      <a:pt x="55" y="7"/>
                      <a:pt x="55" y="7"/>
                      <a:pt x="55" y="7"/>
                    </a:cubicBezTo>
                    <a:cubicBezTo>
                      <a:pt x="52" y="7"/>
                      <a:pt x="49" y="10"/>
                      <a:pt x="49" y="11"/>
                    </a:cubicBezTo>
                    <a:cubicBezTo>
                      <a:pt x="49" y="12"/>
                      <a:pt x="49" y="12"/>
                      <a:pt x="49" y="12"/>
                    </a:cubicBezTo>
                    <a:cubicBezTo>
                      <a:pt x="49" y="12"/>
                      <a:pt x="49" y="12"/>
                      <a:pt x="49" y="12"/>
                    </a:cubicBezTo>
                    <a:cubicBezTo>
                      <a:pt x="49" y="12"/>
                      <a:pt x="49" y="12"/>
                      <a:pt x="49" y="12"/>
                    </a:cubicBezTo>
                    <a:cubicBezTo>
                      <a:pt x="49" y="13"/>
                      <a:pt x="49" y="15"/>
                      <a:pt x="48" y="16"/>
                    </a:cubicBezTo>
                    <a:cubicBezTo>
                      <a:pt x="48" y="16"/>
                      <a:pt x="48" y="17"/>
                      <a:pt x="48" y="17"/>
                    </a:cubicBezTo>
                    <a:cubicBezTo>
                      <a:pt x="46" y="18"/>
                      <a:pt x="45" y="19"/>
                      <a:pt x="43" y="19"/>
                    </a:cubicBezTo>
                    <a:cubicBezTo>
                      <a:pt x="42" y="18"/>
                      <a:pt x="40" y="18"/>
                      <a:pt x="39" y="18"/>
                    </a:cubicBezTo>
                    <a:cubicBezTo>
                      <a:pt x="39" y="18"/>
                      <a:pt x="39" y="18"/>
                      <a:pt x="39" y="18"/>
                    </a:cubicBezTo>
                    <a:cubicBezTo>
                      <a:pt x="37" y="18"/>
                      <a:pt x="36" y="17"/>
                      <a:pt x="36" y="17"/>
                    </a:cubicBezTo>
                    <a:cubicBezTo>
                      <a:pt x="35" y="17"/>
                      <a:pt x="35" y="17"/>
                      <a:pt x="35" y="17"/>
                    </a:cubicBezTo>
                    <a:cubicBezTo>
                      <a:pt x="35" y="17"/>
                      <a:pt x="35" y="17"/>
                      <a:pt x="35" y="17"/>
                    </a:cubicBezTo>
                    <a:cubicBezTo>
                      <a:pt x="35" y="17"/>
                      <a:pt x="35" y="17"/>
                      <a:pt x="35" y="17"/>
                    </a:cubicBezTo>
                    <a:cubicBezTo>
                      <a:pt x="34" y="17"/>
                      <a:pt x="33" y="18"/>
                      <a:pt x="32" y="18"/>
                    </a:cubicBezTo>
                    <a:cubicBezTo>
                      <a:pt x="31" y="18"/>
                      <a:pt x="29" y="17"/>
                      <a:pt x="27" y="16"/>
                    </a:cubicBezTo>
                    <a:cubicBezTo>
                      <a:pt x="27" y="15"/>
                      <a:pt x="26" y="15"/>
                      <a:pt x="26" y="14"/>
                    </a:cubicBezTo>
                    <a:cubicBezTo>
                      <a:pt x="21" y="8"/>
                      <a:pt x="16" y="4"/>
                      <a:pt x="13" y="4"/>
                    </a:cubicBezTo>
                    <a:cubicBezTo>
                      <a:pt x="12" y="4"/>
                      <a:pt x="12" y="4"/>
                      <a:pt x="11" y="4"/>
                    </a:cubicBezTo>
                    <a:cubicBezTo>
                      <a:pt x="10" y="4"/>
                      <a:pt x="10" y="4"/>
                      <a:pt x="10" y="4"/>
                    </a:cubicBezTo>
                    <a:cubicBezTo>
                      <a:pt x="9" y="4"/>
                      <a:pt x="9" y="4"/>
                      <a:pt x="9" y="4"/>
                    </a:cubicBezTo>
                    <a:cubicBezTo>
                      <a:pt x="8" y="4"/>
                      <a:pt x="8" y="4"/>
                      <a:pt x="8" y="4"/>
                    </a:cubicBezTo>
                    <a:cubicBezTo>
                      <a:pt x="13" y="5"/>
                      <a:pt x="14" y="10"/>
                      <a:pt x="15" y="12"/>
                    </a:cubicBezTo>
                    <a:cubicBezTo>
                      <a:pt x="15" y="13"/>
                      <a:pt x="15" y="14"/>
                      <a:pt x="16" y="15"/>
                    </a:cubicBezTo>
                    <a:cubicBezTo>
                      <a:pt x="20" y="15"/>
                      <a:pt x="25" y="20"/>
                      <a:pt x="25" y="22"/>
                    </a:cubicBezTo>
                    <a:cubicBezTo>
                      <a:pt x="24" y="24"/>
                      <a:pt x="23" y="25"/>
                      <a:pt x="21" y="25"/>
                    </a:cubicBezTo>
                    <a:cubicBezTo>
                      <a:pt x="21" y="25"/>
                      <a:pt x="21" y="25"/>
                      <a:pt x="21" y="25"/>
                    </a:cubicBezTo>
                    <a:cubicBezTo>
                      <a:pt x="19" y="25"/>
                      <a:pt x="18" y="26"/>
                      <a:pt x="17" y="26"/>
                    </a:cubicBezTo>
                    <a:cubicBezTo>
                      <a:pt x="15" y="27"/>
                      <a:pt x="12" y="28"/>
                      <a:pt x="9" y="27"/>
                    </a:cubicBezTo>
                    <a:cubicBezTo>
                      <a:pt x="8" y="27"/>
                      <a:pt x="7" y="27"/>
                      <a:pt x="7" y="26"/>
                    </a:cubicBezTo>
                    <a:cubicBezTo>
                      <a:pt x="5" y="26"/>
                      <a:pt x="3" y="25"/>
                      <a:pt x="2" y="25"/>
                    </a:cubicBezTo>
                    <a:cubicBezTo>
                      <a:pt x="2" y="25"/>
                      <a:pt x="2" y="25"/>
                      <a:pt x="1" y="26"/>
                    </a:cubicBezTo>
                    <a:cubicBezTo>
                      <a:pt x="1" y="27"/>
                      <a:pt x="1" y="27"/>
                      <a:pt x="1" y="27"/>
                    </a:cubicBezTo>
                    <a:cubicBezTo>
                      <a:pt x="1" y="29"/>
                      <a:pt x="0" y="32"/>
                      <a:pt x="0" y="33"/>
                    </a:cubicBezTo>
                    <a:cubicBezTo>
                      <a:pt x="0" y="33"/>
                      <a:pt x="1" y="33"/>
                      <a:pt x="1" y="33"/>
                    </a:cubicBezTo>
                    <a:cubicBezTo>
                      <a:pt x="2" y="33"/>
                      <a:pt x="2" y="33"/>
                      <a:pt x="2" y="33"/>
                    </a:cubicBezTo>
                    <a:cubicBezTo>
                      <a:pt x="5" y="33"/>
                      <a:pt x="7" y="34"/>
                      <a:pt x="7" y="35"/>
                    </a:cubicBezTo>
                    <a:cubicBezTo>
                      <a:pt x="8" y="37"/>
                      <a:pt x="7" y="39"/>
                      <a:pt x="6" y="41"/>
                    </a:cubicBezTo>
                    <a:cubicBezTo>
                      <a:pt x="9" y="41"/>
                      <a:pt x="10" y="43"/>
                      <a:pt x="11" y="44"/>
                    </a:cubicBezTo>
                    <a:cubicBezTo>
                      <a:pt x="11" y="45"/>
                      <a:pt x="11" y="46"/>
                      <a:pt x="12" y="46"/>
                    </a:cubicBezTo>
                    <a:cubicBezTo>
                      <a:pt x="13" y="48"/>
                      <a:pt x="14" y="50"/>
                      <a:pt x="13" y="54"/>
                    </a:cubicBezTo>
                    <a:cubicBezTo>
                      <a:pt x="12" y="57"/>
                      <a:pt x="13" y="62"/>
                      <a:pt x="13" y="66"/>
                    </a:cubicBezTo>
                    <a:cubicBezTo>
                      <a:pt x="13" y="67"/>
                      <a:pt x="13" y="67"/>
                      <a:pt x="13" y="67"/>
                    </a:cubicBezTo>
                    <a:cubicBezTo>
                      <a:pt x="13" y="67"/>
                      <a:pt x="13" y="67"/>
                      <a:pt x="13" y="67"/>
                    </a:cubicBezTo>
                    <a:cubicBezTo>
                      <a:pt x="13" y="67"/>
                      <a:pt x="14" y="67"/>
                      <a:pt x="14" y="67"/>
                    </a:cubicBezTo>
                    <a:cubicBezTo>
                      <a:pt x="14" y="67"/>
                      <a:pt x="15" y="67"/>
                      <a:pt x="15" y="67"/>
                    </a:cubicBezTo>
                    <a:cubicBezTo>
                      <a:pt x="15" y="66"/>
                      <a:pt x="15" y="66"/>
                      <a:pt x="15" y="66"/>
                    </a:cubicBezTo>
                    <a:cubicBezTo>
                      <a:pt x="16" y="66"/>
                      <a:pt x="16" y="66"/>
                      <a:pt x="16" y="66"/>
                    </a:cubicBezTo>
                    <a:cubicBezTo>
                      <a:pt x="16" y="66"/>
                      <a:pt x="17" y="66"/>
                      <a:pt x="17" y="66"/>
                    </a:cubicBezTo>
                    <a:cubicBezTo>
                      <a:pt x="17" y="66"/>
                      <a:pt x="17" y="66"/>
                      <a:pt x="17" y="66"/>
                    </a:cubicBezTo>
                    <a:cubicBezTo>
                      <a:pt x="17" y="66"/>
                      <a:pt x="17" y="66"/>
                      <a:pt x="18" y="66"/>
                    </a:cubicBezTo>
                    <a:cubicBezTo>
                      <a:pt x="18" y="66"/>
                      <a:pt x="18" y="66"/>
                      <a:pt x="18" y="66"/>
                    </a:cubicBezTo>
                    <a:cubicBezTo>
                      <a:pt x="18" y="66"/>
                      <a:pt x="18" y="66"/>
                      <a:pt x="18" y="66"/>
                    </a:cubicBezTo>
                    <a:cubicBezTo>
                      <a:pt x="18" y="66"/>
                      <a:pt x="18" y="66"/>
                      <a:pt x="18" y="66"/>
                    </a:cubicBezTo>
                    <a:cubicBezTo>
                      <a:pt x="18" y="66"/>
                      <a:pt x="19" y="66"/>
                      <a:pt x="19" y="66"/>
                    </a:cubicBezTo>
                    <a:cubicBezTo>
                      <a:pt x="19" y="66"/>
                      <a:pt x="19" y="66"/>
                      <a:pt x="19" y="66"/>
                    </a:cubicBezTo>
                    <a:cubicBezTo>
                      <a:pt x="19" y="66"/>
                      <a:pt x="19" y="66"/>
                      <a:pt x="19" y="66"/>
                    </a:cubicBezTo>
                    <a:cubicBezTo>
                      <a:pt x="19" y="66"/>
                      <a:pt x="19" y="66"/>
                      <a:pt x="19" y="66"/>
                    </a:cubicBezTo>
                    <a:cubicBezTo>
                      <a:pt x="20" y="64"/>
                      <a:pt x="26" y="58"/>
                      <a:pt x="30" y="58"/>
                    </a:cubicBezTo>
                    <a:cubicBezTo>
                      <a:pt x="31" y="58"/>
                      <a:pt x="32" y="58"/>
                      <a:pt x="33" y="58"/>
                    </a:cubicBezTo>
                    <a:cubicBezTo>
                      <a:pt x="34" y="58"/>
                      <a:pt x="35" y="58"/>
                      <a:pt x="35" y="58"/>
                    </a:cubicBezTo>
                    <a:cubicBezTo>
                      <a:pt x="36" y="58"/>
                      <a:pt x="37" y="58"/>
                      <a:pt x="37" y="58"/>
                    </a:cubicBezTo>
                    <a:cubicBezTo>
                      <a:pt x="38" y="56"/>
                      <a:pt x="41" y="55"/>
                      <a:pt x="44" y="55"/>
                    </a:cubicBezTo>
                    <a:cubicBezTo>
                      <a:pt x="45" y="55"/>
                      <a:pt x="51" y="56"/>
                      <a:pt x="53" y="58"/>
                    </a:cubicBezTo>
                    <a:cubicBezTo>
                      <a:pt x="54" y="59"/>
                      <a:pt x="59" y="61"/>
                      <a:pt x="60" y="61"/>
                    </a:cubicBezTo>
                    <a:cubicBezTo>
                      <a:pt x="61" y="61"/>
                      <a:pt x="62" y="62"/>
                      <a:pt x="63" y="62"/>
                    </a:cubicBezTo>
                    <a:cubicBezTo>
                      <a:pt x="63" y="63"/>
                      <a:pt x="64" y="64"/>
                      <a:pt x="65" y="64"/>
                    </a:cubicBezTo>
                    <a:cubicBezTo>
                      <a:pt x="65" y="64"/>
                      <a:pt x="66" y="64"/>
                      <a:pt x="66" y="64"/>
                    </a:cubicBezTo>
                    <a:cubicBezTo>
                      <a:pt x="69" y="64"/>
                      <a:pt x="77" y="64"/>
                      <a:pt x="77" y="69"/>
                    </a:cubicBezTo>
                    <a:cubicBezTo>
                      <a:pt x="77" y="69"/>
                      <a:pt x="78" y="71"/>
                      <a:pt x="80" y="71"/>
                    </a:cubicBezTo>
                    <a:cubicBezTo>
                      <a:pt x="82" y="71"/>
                      <a:pt x="84" y="73"/>
                      <a:pt x="85" y="75"/>
                    </a:cubicBezTo>
                    <a:cubicBezTo>
                      <a:pt x="86" y="75"/>
                      <a:pt x="87" y="77"/>
                      <a:pt x="87" y="77"/>
                    </a:cubicBezTo>
                    <a:cubicBezTo>
                      <a:pt x="88" y="77"/>
                      <a:pt x="89" y="77"/>
                      <a:pt x="90" y="77"/>
                    </a:cubicBezTo>
                    <a:cubicBezTo>
                      <a:pt x="92" y="77"/>
                      <a:pt x="97" y="77"/>
                      <a:pt x="97" y="80"/>
                    </a:cubicBezTo>
                    <a:cubicBezTo>
                      <a:pt x="97" y="80"/>
                      <a:pt x="97" y="81"/>
                      <a:pt x="97" y="81"/>
                    </a:cubicBezTo>
                    <a:cubicBezTo>
                      <a:pt x="97" y="81"/>
                      <a:pt x="97" y="81"/>
                      <a:pt x="97" y="81"/>
                    </a:cubicBezTo>
                    <a:cubicBezTo>
                      <a:pt x="97" y="82"/>
                      <a:pt x="97" y="82"/>
                      <a:pt x="97" y="82"/>
                    </a:cubicBezTo>
                    <a:cubicBezTo>
                      <a:pt x="98" y="82"/>
                      <a:pt x="98" y="82"/>
                      <a:pt x="98" y="83"/>
                    </a:cubicBezTo>
                    <a:cubicBezTo>
                      <a:pt x="98" y="83"/>
                      <a:pt x="98" y="83"/>
                      <a:pt x="98" y="84"/>
                    </a:cubicBezTo>
                    <a:cubicBezTo>
                      <a:pt x="98" y="84"/>
                      <a:pt x="98" y="84"/>
                      <a:pt x="98" y="84"/>
                    </a:cubicBezTo>
                    <a:cubicBezTo>
                      <a:pt x="98" y="85"/>
                      <a:pt x="98" y="85"/>
                      <a:pt x="98" y="85"/>
                    </a:cubicBezTo>
                    <a:cubicBezTo>
                      <a:pt x="98" y="86"/>
                      <a:pt x="98" y="86"/>
                      <a:pt x="98" y="86"/>
                    </a:cubicBezTo>
                    <a:cubicBezTo>
                      <a:pt x="98" y="86"/>
                      <a:pt x="98" y="87"/>
                      <a:pt x="98" y="87"/>
                    </a:cubicBezTo>
                    <a:cubicBezTo>
                      <a:pt x="98" y="87"/>
                      <a:pt x="98" y="88"/>
                      <a:pt x="98" y="88"/>
                    </a:cubicBezTo>
                    <a:cubicBezTo>
                      <a:pt x="98" y="88"/>
                      <a:pt x="98" y="89"/>
                      <a:pt x="98" y="89"/>
                    </a:cubicBezTo>
                    <a:cubicBezTo>
                      <a:pt x="98" y="90"/>
                      <a:pt x="98" y="90"/>
                      <a:pt x="98" y="90"/>
                    </a:cubicBezTo>
                    <a:cubicBezTo>
                      <a:pt x="99" y="90"/>
                      <a:pt x="99" y="91"/>
                      <a:pt x="99" y="92"/>
                    </a:cubicBezTo>
                    <a:cubicBezTo>
                      <a:pt x="99" y="92"/>
                      <a:pt x="99" y="92"/>
                      <a:pt x="99" y="92"/>
                    </a:cubicBezTo>
                    <a:cubicBezTo>
                      <a:pt x="99" y="92"/>
                      <a:pt x="99" y="92"/>
                      <a:pt x="100" y="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6" name="Freeform 1178"/>
              <p:cNvSpPr>
                <a:spLocks/>
              </p:cNvSpPr>
              <p:nvPr/>
            </p:nvSpPr>
            <p:spPr bwMode="auto">
              <a:xfrm>
                <a:off x="3184" y="2437"/>
                <a:ext cx="207" cy="177"/>
              </a:xfrm>
              <a:custGeom>
                <a:avLst/>
                <a:gdLst>
                  <a:gd name="T0" fmla="*/ 188 w 216"/>
                  <a:gd name="T1" fmla="*/ 129 h 184"/>
                  <a:gd name="T2" fmla="*/ 187 w 216"/>
                  <a:gd name="T3" fmla="*/ 127 h 184"/>
                  <a:gd name="T4" fmla="*/ 199 w 216"/>
                  <a:gd name="T5" fmla="*/ 112 h 184"/>
                  <a:gd name="T6" fmla="*/ 186 w 216"/>
                  <a:gd name="T7" fmla="*/ 94 h 184"/>
                  <a:gd name="T8" fmla="*/ 188 w 216"/>
                  <a:gd name="T9" fmla="*/ 71 h 184"/>
                  <a:gd name="T10" fmla="*/ 192 w 216"/>
                  <a:gd name="T11" fmla="*/ 60 h 184"/>
                  <a:gd name="T12" fmla="*/ 193 w 216"/>
                  <a:gd name="T13" fmla="*/ 57 h 184"/>
                  <a:gd name="T14" fmla="*/ 194 w 216"/>
                  <a:gd name="T15" fmla="*/ 56 h 184"/>
                  <a:gd name="T16" fmla="*/ 193 w 216"/>
                  <a:gd name="T17" fmla="*/ 53 h 184"/>
                  <a:gd name="T18" fmla="*/ 193 w 216"/>
                  <a:gd name="T19" fmla="*/ 49 h 184"/>
                  <a:gd name="T20" fmla="*/ 193 w 216"/>
                  <a:gd name="T21" fmla="*/ 46 h 184"/>
                  <a:gd name="T22" fmla="*/ 187 w 216"/>
                  <a:gd name="T23" fmla="*/ 44 h 184"/>
                  <a:gd name="T24" fmla="*/ 179 w 216"/>
                  <a:gd name="T25" fmla="*/ 38 h 184"/>
                  <a:gd name="T26" fmla="*/ 159 w 216"/>
                  <a:gd name="T27" fmla="*/ 28 h 184"/>
                  <a:gd name="T28" fmla="*/ 139 w 216"/>
                  <a:gd name="T29" fmla="*/ 23 h 184"/>
                  <a:gd name="T30" fmla="*/ 121 w 216"/>
                  <a:gd name="T31" fmla="*/ 31 h 184"/>
                  <a:gd name="T32" fmla="*/ 120 w 216"/>
                  <a:gd name="T33" fmla="*/ 32 h 184"/>
                  <a:gd name="T34" fmla="*/ 118 w 216"/>
                  <a:gd name="T35" fmla="*/ 33 h 184"/>
                  <a:gd name="T36" fmla="*/ 115 w 216"/>
                  <a:gd name="T37" fmla="*/ 33 h 184"/>
                  <a:gd name="T38" fmla="*/ 111 w 216"/>
                  <a:gd name="T39" fmla="*/ 39 h 184"/>
                  <a:gd name="T40" fmla="*/ 65 w 216"/>
                  <a:gd name="T41" fmla="*/ 33 h 184"/>
                  <a:gd name="T42" fmla="*/ 47 w 216"/>
                  <a:gd name="T43" fmla="*/ 17 h 184"/>
                  <a:gd name="T44" fmla="*/ 44 w 216"/>
                  <a:gd name="T45" fmla="*/ 16 h 184"/>
                  <a:gd name="T46" fmla="*/ 42 w 216"/>
                  <a:gd name="T47" fmla="*/ 14 h 184"/>
                  <a:gd name="T48" fmla="*/ 42 w 216"/>
                  <a:gd name="T49" fmla="*/ 3 h 184"/>
                  <a:gd name="T50" fmla="*/ 31 w 216"/>
                  <a:gd name="T51" fmla="*/ 10 h 184"/>
                  <a:gd name="T52" fmla="*/ 28 w 216"/>
                  <a:gd name="T53" fmla="*/ 11 h 184"/>
                  <a:gd name="T54" fmla="*/ 26 w 216"/>
                  <a:gd name="T55" fmla="*/ 12 h 184"/>
                  <a:gd name="T56" fmla="*/ 22 w 216"/>
                  <a:gd name="T57" fmla="*/ 13 h 184"/>
                  <a:gd name="T58" fmla="*/ 20 w 216"/>
                  <a:gd name="T59" fmla="*/ 13 h 184"/>
                  <a:gd name="T60" fmla="*/ 11 w 216"/>
                  <a:gd name="T61" fmla="*/ 10 h 184"/>
                  <a:gd name="T62" fmla="*/ 5 w 216"/>
                  <a:gd name="T63" fmla="*/ 2 h 184"/>
                  <a:gd name="T64" fmla="*/ 4 w 216"/>
                  <a:gd name="T65" fmla="*/ 0 h 184"/>
                  <a:gd name="T66" fmla="*/ 3 w 216"/>
                  <a:gd name="T67" fmla="*/ 0 h 184"/>
                  <a:gd name="T68" fmla="*/ 2 w 216"/>
                  <a:gd name="T69" fmla="*/ 19 h 184"/>
                  <a:gd name="T70" fmla="*/ 7 w 216"/>
                  <a:gd name="T71" fmla="*/ 31 h 184"/>
                  <a:gd name="T72" fmla="*/ 8 w 216"/>
                  <a:gd name="T73" fmla="*/ 34 h 184"/>
                  <a:gd name="T74" fmla="*/ 12 w 216"/>
                  <a:gd name="T75" fmla="*/ 43 h 184"/>
                  <a:gd name="T76" fmla="*/ 22 w 216"/>
                  <a:gd name="T77" fmla="*/ 57 h 184"/>
                  <a:gd name="T78" fmla="*/ 16 w 216"/>
                  <a:gd name="T79" fmla="*/ 71 h 184"/>
                  <a:gd name="T80" fmla="*/ 39 w 216"/>
                  <a:gd name="T81" fmla="*/ 97 h 184"/>
                  <a:gd name="T82" fmla="*/ 40 w 216"/>
                  <a:gd name="T83" fmla="*/ 108 h 184"/>
                  <a:gd name="T84" fmla="*/ 44 w 216"/>
                  <a:gd name="T85" fmla="*/ 117 h 184"/>
                  <a:gd name="T86" fmla="*/ 46 w 216"/>
                  <a:gd name="T87" fmla="*/ 119 h 184"/>
                  <a:gd name="T88" fmla="*/ 47 w 216"/>
                  <a:gd name="T89" fmla="*/ 121 h 184"/>
                  <a:gd name="T90" fmla="*/ 49 w 216"/>
                  <a:gd name="T91" fmla="*/ 122 h 184"/>
                  <a:gd name="T92" fmla="*/ 55 w 216"/>
                  <a:gd name="T93" fmla="*/ 120 h 184"/>
                  <a:gd name="T94" fmla="*/ 78 w 216"/>
                  <a:gd name="T95" fmla="*/ 140 h 184"/>
                  <a:gd name="T96" fmla="*/ 97 w 216"/>
                  <a:gd name="T97" fmla="*/ 156 h 184"/>
                  <a:gd name="T98" fmla="*/ 140 w 216"/>
                  <a:gd name="T99" fmla="*/ 160 h 184"/>
                  <a:gd name="T100" fmla="*/ 188 w 216"/>
                  <a:gd name="T101" fmla="*/ 183 h 184"/>
                  <a:gd name="T102" fmla="*/ 216 w 216"/>
                  <a:gd name="T103" fmla="*/ 166 h 184"/>
                  <a:gd name="T104" fmla="*/ 195 w 216"/>
                  <a:gd name="T105"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184">
                    <a:moveTo>
                      <a:pt x="192" y="134"/>
                    </a:moveTo>
                    <a:cubicBezTo>
                      <a:pt x="191" y="133"/>
                      <a:pt x="190" y="133"/>
                      <a:pt x="190" y="132"/>
                    </a:cubicBezTo>
                    <a:cubicBezTo>
                      <a:pt x="187" y="129"/>
                      <a:pt x="187" y="129"/>
                      <a:pt x="187" y="129"/>
                    </a:cubicBezTo>
                    <a:cubicBezTo>
                      <a:pt x="188" y="129"/>
                      <a:pt x="188" y="129"/>
                      <a:pt x="188" y="129"/>
                    </a:cubicBezTo>
                    <a:cubicBezTo>
                      <a:pt x="188" y="129"/>
                      <a:pt x="188" y="129"/>
                      <a:pt x="188" y="129"/>
                    </a:cubicBezTo>
                    <a:cubicBezTo>
                      <a:pt x="188" y="129"/>
                      <a:pt x="188" y="129"/>
                      <a:pt x="188" y="129"/>
                    </a:cubicBezTo>
                    <a:cubicBezTo>
                      <a:pt x="187" y="128"/>
                      <a:pt x="187" y="128"/>
                      <a:pt x="187" y="127"/>
                    </a:cubicBezTo>
                    <a:cubicBezTo>
                      <a:pt x="187" y="127"/>
                      <a:pt x="187" y="127"/>
                      <a:pt x="187" y="127"/>
                    </a:cubicBezTo>
                    <a:cubicBezTo>
                      <a:pt x="187" y="127"/>
                      <a:pt x="187" y="127"/>
                      <a:pt x="187" y="127"/>
                    </a:cubicBezTo>
                    <a:cubicBezTo>
                      <a:pt x="188" y="126"/>
                      <a:pt x="189" y="125"/>
                      <a:pt x="190" y="123"/>
                    </a:cubicBezTo>
                    <a:cubicBezTo>
                      <a:pt x="191" y="123"/>
                      <a:pt x="192" y="122"/>
                      <a:pt x="192" y="121"/>
                    </a:cubicBezTo>
                    <a:cubicBezTo>
                      <a:pt x="195" y="119"/>
                      <a:pt x="200" y="114"/>
                      <a:pt x="199" y="112"/>
                    </a:cubicBezTo>
                    <a:cubicBezTo>
                      <a:pt x="198" y="110"/>
                      <a:pt x="195" y="110"/>
                      <a:pt x="193" y="109"/>
                    </a:cubicBezTo>
                    <a:cubicBezTo>
                      <a:pt x="191" y="109"/>
                      <a:pt x="189" y="108"/>
                      <a:pt x="188" y="107"/>
                    </a:cubicBezTo>
                    <a:cubicBezTo>
                      <a:pt x="188" y="106"/>
                      <a:pt x="188" y="104"/>
                      <a:pt x="188" y="102"/>
                    </a:cubicBezTo>
                    <a:cubicBezTo>
                      <a:pt x="188" y="100"/>
                      <a:pt x="187" y="96"/>
                      <a:pt x="186" y="94"/>
                    </a:cubicBezTo>
                    <a:cubicBezTo>
                      <a:pt x="185" y="90"/>
                      <a:pt x="186" y="87"/>
                      <a:pt x="186" y="85"/>
                    </a:cubicBezTo>
                    <a:cubicBezTo>
                      <a:pt x="186" y="84"/>
                      <a:pt x="187" y="82"/>
                      <a:pt x="186" y="82"/>
                    </a:cubicBezTo>
                    <a:cubicBezTo>
                      <a:pt x="185" y="79"/>
                      <a:pt x="186" y="75"/>
                      <a:pt x="187" y="72"/>
                    </a:cubicBezTo>
                    <a:cubicBezTo>
                      <a:pt x="187" y="71"/>
                      <a:pt x="187" y="71"/>
                      <a:pt x="188" y="71"/>
                    </a:cubicBezTo>
                    <a:cubicBezTo>
                      <a:pt x="188" y="70"/>
                      <a:pt x="189" y="69"/>
                      <a:pt x="189" y="68"/>
                    </a:cubicBezTo>
                    <a:cubicBezTo>
                      <a:pt x="191" y="66"/>
                      <a:pt x="192" y="64"/>
                      <a:pt x="192" y="62"/>
                    </a:cubicBezTo>
                    <a:cubicBezTo>
                      <a:pt x="192" y="62"/>
                      <a:pt x="192" y="61"/>
                      <a:pt x="192" y="61"/>
                    </a:cubicBezTo>
                    <a:cubicBezTo>
                      <a:pt x="192" y="60"/>
                      <a:pt x="192" y="60"/>
                      <a:pt x="192" y="60"/>
                    </a:cubicBezTo>
                    <a:cubicBezTo>
                      <a:pt x="192" y="60"/>
                      <a:pt x="192" y="59"/>
                      <a:pt x="192" y="59"/>
                    </a:cubicBezTo>
                    <a:cubicBezTo>
                      <a:pt x="192" y="59"/>
                      <a:pt x="192" y="59"/>
                      <a:pt x="193" y="58"/>
                    </a:cubicBezTo>
                    <a:cubicBezTo>
                      <a:pt x="193" y="58"/>
                      <a:pt x="193" y="58"/>
                      <a:pt x="193" y="58"/>
                    </a:cubicBezTo>
                    <a:cubicBezTo>
                      <a:pt x="193" y="57"/>
                      <a:pt x="193" y="57"/>
                      <a:pt x="193" y="57"/>
                    </a:cubicBezTo>
                    <a:cubicBezTo>
                      <a:pt x="193" y="57"/>
                      <a:pt x="194" y="57"/>
                      <a:pt x="194" y="57"/>
                    </a:cubicBezTo>
                    <a:cubicBezTo>
                      <a:pt x="194" y="57"/>
                      <a:pt x="194" y="57"/>
                      <a:pt x="194" y="56"/>
                    </a:cubicBezTo>
                    <a:cubicBezTo>
                      <a:pt x="194" y="56"/>
                      <a:pt x="194" y="56"/>
                      <a:pt x="194" y="56"/>
                    </a:cubicBezTo>
                    <a:cubicBezTo>
                      <a:pt x="194" y="56"/>
                      <a:pt x="194" y="56"/>
                      <a:pt x="194" y="56"/>
                    </a:cubicBezTo>
                    <a:cubicBezTo>
                      <a:pt x="194" y="56"/>
                      <a:pt x="194" y="56"/>
                      <a:pt x="194" y="55"/>
                    </a:cubicBezTo>
                    <a:cubicBezTo>
                      <a:pt x="194" y="55"/>
                      <a:pt x="194" y="55"/>
                      <a:pt x="194" y="54"/>
                    </a:cubicBezTo>
                    <a:cubicBezTo>
                      <a:pt x="194" y="54"/>
                      <a:pt x="194" y="54"/>
                      <a:pt x="194" y="54"/>
                    </a:cubicBezTo>
                    <a:cubicBezTo>
                      <a:pt x="193" y="53"/>
                      <a:pt x="193" y="53"/>
                      <a:pt x="193" y="53"/>
                    </a:cubicBezTo>
                    <a:cubicBezTo>
                      <a:pt x="193" y="52"/>
                      <a:pt x="193" y="52"/>
                      <a:pt x="193" y="52"/>
                    </a:cubicBezTo>
                    <a:cubicBezTo>
                      <a:pt x="193" y="51"/>
                      <a:pt x="193" y="51"/>
                      <a:pt x="193" y="51"/>
                    </a:cubicBezTo>
                    <a:cubicBezTo>
                      <a:pt x="193" y="50"/>
                      <a:pt x="193" y="50"/>
                      <a:pt x="193" y="50"/>
                    </a:cubicBezTo>
                    <a:cubicBezTo>
                      <a:pt x="193" y="50"/>
                      <a:pt x="193" y="49"/>
                      <a:pt x="193" y="49"/>
                    </a:cubicBezTo>
                    <a:cubicBezTo>
                      <a:pt x="193" y="49"/>
                      <a:pt x="193" y="48"/>
                      <a:pt x="193" y="48"/>
                    </a:cubicBezTo>
                    <a:cubicBezTo>
                      <a:pt x="193" y="48"/>
                      <a:pt x="193" y="47"/>
                      <a:pt x="193" y="47"/>
                    </a:cubicBezTo>
                    <a:cubicBezTo>
                      <a:pt x="193" y="47"/>
                      <a:pt x="193" y="47"/>
                      <a:pt x="193" y="47"/>
                    </a:cubicBezTo>
                    <a:cubicBezTo>
                      <a:pt x="193" y="46"/>
                      <a:pt x="193" y="46"/>
                      <a:pt x="193" y="46"/>
                    </a:cubicBezTo>
                    <a:cubicBezTo>
                      <a:pt x="193" y="45"/>
                      <a:pt x="192" y="45"/>
                      <a:pt x="192" y="45"/>
                    </a:cubicBezTo>
                    <a:cubicBezTo>
                      <a:pt x="192" y="45"/>
                      <a:pt x="192" y="44"/>
                      <a:pt x="192" y="44"/>
                    </a:cubicBezTo>
                    <a:cubicBezTo>
                      <a:pt x="192" y="44"/>
                      <a:pt x="191" y="44"/>
                      <a:pt x="189" y="44"/>
                    </a:cubicBezTo>
                    <a:cubicBezTo>
                      <a:pt x="188" y="44"/>
                      <a:pt x="187" y="44"/>
                      <a:pt x="187" y="44"/>
                    </a:cubicBezTo>
                    <a:cubicBezTo>
                      <a:pt x="186" y="44"/>
                      <a:pt x="186" y="44"/>
                      <a:pt x="186" y="44"/>
                    </a:cubicBezTo>
                    <a:cubicBezTo>
                      <a:pt x="184" y="44"/>
                      <a:pt x="182" y="42"/>
                      <a:pt x="181" y="40"/>
                    </a:cubicBezTo>
                    <a:cubicBezTo>
                      <a:pt x="180" y="39"/>
                      <a:pt x="179" y="38"/>
                      <a:pt x="179" y="38"/>
                    </a:cubicBezTo>
                    <a:cubicBezTo>
                      <a:pt x="179" y="38"/>
                      <a:pt x="179" y="38"/>
                      <a:pt x="179" y="38"/>
                    </a:cubicBezTo>
                    <a:cubicBezTo>
                      <a:pt x="175" y="38"/>
                      <a:pt x="172" y="35"/>
                      <a:pt x="172" y="32"/>
                    </a:cubicBezTo>
                    <a:cubicBezTo>
                      <a:pt x="171" y="31"/>
                      <a:pt x="168" y="31"/>
                      <a:pt x="165" y="31"/>
                    </a:cubicBezTo>
                    <a:cubicBezTo>
                      <a:pt x="165" y="31"/>
                      <a:pt x="165" y="31"/>
                      <a:pt x="164" y="31"/>
                    </a:cubicBezTo>
                    <a:cubicBezTo>
                      <a:pt x="161" y="31"/>
                      <a:pt x="160" y="29"/>
                      <a:pt x="159" y="28"/>
                    </a:cubicBezTo>
                    <a:cubicBezTo>
                      <a:pt x="159" y="28"/>
                      <a:pt x="158" y="28"/>
                      <a:pt x="158" y="28"/>
                    </a:cubicBezTo>
                    <a:cubicBezTo>
                      <a:pt x="156" y="28"/>
                      <a:pt x="151" y="26"/>
                      <a:pt x="149" y="24"/>
                    </a:cubicBezTo>
                    <a:cubicBezTo>
                      <a:pt x="148" y="23"/>
                      <a:pt x="146" y="22"/>
                      <a:pt x="143" y="22"/>
                    </a:cubicBezTo>
                    <a:cubicBezTo>
                      <a:pt x="141" y="22"/>
                      <a:pt x="139" y="23"/>
                      <a:pt x="139" y="23"/>
                    </a:cubicBezTo>
                    <a:cubicBezTo>
                      <a:pt x="137" y="25"/>
                      <a:pt x="135" y="25"/>
                      <a:pt x="134" y="25"/>
                    </a:cubicBezTo>
                    <a:cubicBezTo>
                      <a:pt x="133" y="25"/>
                      <a:pt x="133" y="25"/>
                      <a:pt x="132" y="25"/>
                    </a:cubicBezTo>
                    <a:cubicBezTo>
                      <a:pt x="131" y="25"/>
                      <a:pt x="130" y="25"/>
                      <a:pt x="129" y="25"/>
                    </a:cubicBezTo>
                    <a:cubicBezTo>
                      <a:pt x="128" y="25"/>
                      <a:pt x="123" y="29"/>
                      <a:pt x="121" y="31"/>
                    </a:cubicBezTo>
                    <a:cubicBezTo>
                      <a:pt x="121" y="31"/>
                      <a:pt x="121" y="31"/>
                      <a:pt x="121" y="32"/>
                    </a:cubicBezTo>
                    <a:cubicBezTo>
                      <a:pt x="121" y="32"/>
                      <a:pt x="121" y="32"/>
                      <a:pt x="121" y="32"/>
                    </a:cubicBezTo>
                    <a:cubicBezTo>
                      <a:pt x="120" y="32"/>
                      <a:pt x="120" y="32"/>
                      <a:pt x="120" y="32"/>
                    </a:cubicBezTo>
                    <a:cubicBezTo>
                      <a:pt x="120" y="32"/>
                      <a:pt x="120" y="32"/>
                      <a:pt x="120" y="32"/>
                    </a:cubicBezTo>
                    <a:cubicBezTo>
                      <a:pt x="120" y="32"/>
                      <a:pt x="120" y="32"/>
                      <a:pt x="119" y="32"/>
                    </a:cubicBezTo>
                    <a:cubicBezTo>
                      <a:pt x="119" y="32"/>
                      <a:pt x="119" y="32"/>
                      <a:pt x="119" y="33"/>
                    </a:cubicBezTo>
                    <a:cubicBezTo>
                      <a:pt x="119" y="33"/>
                      <a:pt x="119" y="33"/>
                      <a:pt x="118" y="33"/>
                    </a:cubicBezTo>
                    <a:cubicBezTo>
                      <a:pt x="118" y="33"/>
                      <a:pt x="118" y="33"/>
                      <a:pt x="118" y="33"/>
                    </a:cubicBezTo>
                    <a:cubicBezTo>
                      <a:pt x="118" y="33"/>
                      <a:pt x="117" y="33"/>
                      <a:pt x="117" y="33"/>
                    </a:cubicBezTo>
                    <a:cubicBezTo>
                      <a:pt x="117" y="33"/>
                      <a:pt x="117" y="33"/>
                      <a:pt x="117" y="33"/>
                    </a:cubicBezTo>
                    <a:cubicBezTo>
                      <a:pt x="116" y="33"/>
                      <a:pt x="116" y="33"/>
                      <a:pt x="116" y="33"/>
                    </a:cubicBezTo>
                    <a:cubicBezTo>
                      <a:pt x="115" y="33"/>
                      <a:pt x="115" y="33"/>
                      <a:pt x="115" y="33"/>
                    </a:cubicBezTo>
                    <a:cubicBezTo>
                      <a:pt x="114" y="33"/>
                      <a:pt x="114" y="34"/>
                      <a:pt x="114" y="34"/>
                    </a:cubicBezTo>
                    <a:cubicBezTo>
                      <a:pt x="113" y="34"/>
                      <a:pt x="113" y="34"/>
                      <a:pt x="113" y="34"/>
                    </a:cubicBezTo>
                    <a:cubicBezTo>
                      <a:pt x="112" y="34"/>
                      <a:pt x="112" y="34"/>
                      <a:pt x="112" y="34"/>
                    </a:cubicBezTo>
                    <a:cubicBezTo>
                      <a:pt x="112" y="36"/>
                      <a:pt x="112" y="38"/>
                      <a:pt x="111" y="39"/>
                    </a:cubicBezTo>
                    <a:cubicBezTo>
                      <a:pt x="109" y="43"/>
                      <a:pt x="92" y="45"/>
                      <a:pt x="85" y="45"/>
                    </a:cubicBezTo>
                    <a:cubicBezTo>
                      <a:pt x="85" y="45"/>
                      <a:pt x="85" y="45"/>
                      <a:pt x="85" y="45"/>
                    </a:cubicBezTo>
                    <a:cubicBezTo>
                      <a:pt x="80" y="45"/>
                      <a:pt x="77" y="41"/>
                      <a:pt x="74" y="38"/>
                    </a:cubicBezTo>
                    <a:cubicBezTo>
                      <a:pt x="71" y="35"/>
                      <a:pt x="69" y="33"/>
                      <a:pt x="65" y="33"/>
                    </a:cubicBezTo>
                    <a:cubicBezTo>
                      <a:pt x="56" y="33"/>
                      <a:pt x="50" y="26"/>
                      <a:pt x="49" y="19"/>
                    </a:cubicBezTo>
                    <a:cubicBezTo>
                      <a:pt x="49" y="18"/>
                      <a:pt x="48" y="18"/>
                      <a:pt x="48" y="18"/>
                    </a:cubicBezTo>
                    <a:cubicBezTo>
                      <a:pt x="48" y="18"/>
                      <a:pt x="48" y="18"/>
                      <a:pt x="48" y="18"/>
                    </a:cubicBezTo>
                    <a:cubicBezTo>
                      <a:pt x="47" y="18"/>
                      <a:pt x="47" y="18"/>
                      <a:pt x="47" y="17"/>
                    </a:cubicBezTo>
                    <a:cubicBezTo>
                      <a:pt x="47" y="17"/>
                      <a:pt x="46" y="17"/>
                      <a:pt x="46" y="17"/>
                    </a:cubicBezTo>
                    <a:cubicBezTo>
                      <a:pt x="46" y="17"/>
                      <a:pt x="46" y="17"/>
                      <a:pt x="45" y="17"/>
                    </a:cubicBezTo>
                    <a:cubicBezTo>
                      <a:pt x="45" y="17"/>
                      <a:pt x="45" y="16"/>
                      <a:pt x="45" y="16"/>
                    </a:cubicBezTo>
                    <a:cubicBezTo>
                      <a:pt x="45" y="16"/>
                      <a:pt x="44" y="16"/>
                      <a:pt x="44" y="16"/>
                    </a:cubicBezTo>
                    <a:cubicBezTo>
                      <a:pt x="44" y="16"/>
                      <a:pt x="44" y="16"/>
                      <a:pt x="44" y="16"/>
                    </a:cubicBezTo>
                    <a:cubicBezTo>
                      <a:pt x="43" y="15"/>
                      <a:pt x="43" y="15"/>
                      <a:pt x="43" y="15"/>
                    </a:cubicBezTo>
                    <a:cubicBezTo>
                      <a:pt x="43" y="15"/>
                      <a:pt x="43" y="15"/>
                      <a:pt x="43" y="15"/>
                    </a:cubicBezTo>
                    <a:cubicBezTo>
                      <a:pt x="42" y="14"/>
                      <a:pt x="42" y="14"/>
                      <a:pt x="42" y="14"/>
                    </a:cubicBezTo>
                    <a:cubicBezTo>
                      <a:pt x="42" y="14"/>
                      <a:pt x="42" y="14"/>
                      <a:pt x="42" y="14"/>
                    </a:cubicBezTo>
                    <a:cubicBezTo>
                      <a:pt x="41" y="13"/>
                      <a:pt x="41" y="13"/>
                      <a:pt x="41" y="13"/>
                    </a:cubicBezTo>
                    <a:cubicBezTo>
                      <a:pt x="41" y="12"/>
                      <a:pt x="41" y="11"/>
                      <a:pt x="41" y="11"/>
                    </a:cubicBezTo>
                    <a:cubicBezTo>
                      <a:pt x="42" y="9"/>
                      <a:pt x="43" y="4"/>
                      <a:pt x="42" y="3"/>
                    </a:cubicBezTo>
                    <a:cubicBezTo>
                      <a:pt x="42" y="3"/>
                      <a:pt x="42" y="3"/>
                      <a:pt x="42" y="3"/>
                    </a:cubicBezTo>
                    <a:cubicBezTo>
                      <a:pt x="40" y="4"/>
                      <a:pt x="39" y="5"/>
                      <a:pt x="37" y="6"/>
                    </a:cubicBezTo>
                    <a:cubicBezTo>
                      <a:pt x="35" y="7"/>
                      <a:pt x="33" y="9"/>
                      <a:pt x="31" y="10"/>
                    </a:cubicBezTo>
                    <a:cubicBezTo>
                      <a:pt x="31" y="10"/>
                      <a:pt x="31" y="10"/>
                      <a:pt x="31" y="10"/>
                    </a:cubicBezTo>
                    <a:cubicBezTo>
                      <a:pt x="30" y="10"/>
                      <a:pt x="30" y="10"/>
                      <a:pt x="30" y="10"/>
                    </a:cubicBezTo>
                    <a:cubicBezTo>
                      <a:pt x="30" y="11"/>
                      <a:pt x="30" y="11"/>
                      <a:pt x="30" y="11"/>
                    </a:cubicBezTo>
                    <a:cubicBezTo>
                      <a:pt x="29" y="11"/>
                      <a:pt x="29" y="11"/>
                      <a:pt x="29" y="11"/>
                    </a:cubicBezTo>
                    <a:cubicBezTo>
                      <a:pt x="29" y="11"/>
                      <a:pt x="28" y="11"/>
                      <a:pt x="28" y="11"/>
                    </a:cubicBezTo>
                    <a:cubicBezTo>
                      <a:pt x="28" y="11"/>
                      <a:pt x="28" y="11"/>
                      <a:pt x="28" y="11"/>
                    </a:cubicBezTo>
                    <a:cubicBezTo>
                      <a:pt x="28" y="11"/>
                      <a:pt x="28" y="11"/>
                      <a:pt x="28" y="11"/>
                    </a:cubicBezTo>
                    <a:cubicBezTo>
                      <a:pt x="26" y="12"/>
                      <a:pt x="26" y="12"/>
                      <a:pt x="26" y="12"/>
                    </a:cubicBezTo>
                    <a:cubicBezTo>
                      <a:pt x="26" y="12"/>
                      <a:pt x="26" y="12"/>
                      <a:pt x="26" y="12"/>
                    </a:cubicBezTo>
                    <a:cubicBezTo>
                      <a:pt x="26" y="12"/>
                      <a:pt x="25" y="12"/>
                      <a:pt x="24" y="13"/>
                    </a:cubicBezTo>
                    <a:cubicBezTo>
                      <a:pt x="24" y="13"/>
                      <a:pt x="24" y="13"/>
                      <a:pt x="24" y="13"/>
                    </a:cubicBezTo>
                    <a:cubicBezTo>
                      <a:pt x="23" y="13"/>
                      <a:pt x="23" y="13"/>
                      <a:pt x="22" y="13"/>
                    </a:cubicBezTo>
                    <a:cubicBezTo>
                      <a:pt x="22" y="13"/>
                      <a:pt x="22" y="13"/>
                      <a:pt x="22" y="13"/>
                    </a:cubicBezTo>
                    <a:cubicBezTo>
                      <a:pt x="21" y="13"/>
                      <a:pt x="21" y="13"/>
                      <a:pt x="21" y="13"/>
                    </a:cubicBezTo>
                    <a:cubicBezTo>
                      <a:pt x="21" y="13"/>
                      <a:pt x="20" y="13"/>
                      <a:pt x="20" y="13"/>
                    </a:cubicBezTo>
                    <a:cubicBezTo>
                      <a:pt x="20" y="13"/>
                      <a:pt x="20" y="13"/>
                      <a:pt x="20" y="13"/>
                    </a:cubicBezTo>
                    <a:cubicBezTo>
                      <a:pt x="20" y="13"/>
                      <a:pt x="20" y="13"/>
                      <a:pt x="20" y="13"/>
                    </a:cubicBezTo>
                    <a:cubicBezTo>
                      <a:pt x="18" y="13"/>
                      <a:pt x="18" y="13"/>
                      <a:pt x="18" y="13"/>
                    </a:cubicBezTo>
                    <a:cubicBezTo>
                      <a:pt x="18" y="13"/>
                      <a:pt x="18" y="13"/>
                      <a:pt x="18" y="13"/>
                    </a:cubicBezTo>
                    <a:cubicBezTo>
                      <a:pt x="16" y="13"/>
                      <a:pt x="15" y="12"/>
                      <a:pt x="14" y="12"/>
                    </a:cubicBezTo>
                    <a:cubicBezTo>
                      <a:pt x="12" y="12"/>
                      <a:pt x="11" y="11"/>
                      <a:pt x="11" y="10"/>
                    </a:cubicBezTo>
                    <a:cubicBezTo>
                      <a:pt x="11" y="9"/>
                      <a:pt x="10" y="9"/>
                      <a:pt x="10" y="9"/>
                    </a:cubicBezTo>
                    <a:cubicBezTo>
                      <a:pt x="10" y="9"/>
                      <a:pt x="10" y="9"/>
                      <a:pt x="10" y="8"/>
                    </a:cubicBezTo>
                    <a:cubicBezTo>
                      <a:pt x="7" y="7"/>
                      <a:pt x="6" y="5"/>
                      <a:pt x="6" y="4"/>
                    </a:cubicBezTo>
                    <a:cubicBezTo>
                      <a:pt x="5" y="3"/>
                      <a:pt x="5" y="3"/>
                      <a:pt x="5" y="2"/>
                    </a:cubicBezTo>
                    <a:cubicBezTo>
                      <a:pt x="5" y="2"/>
                      <a:pt x="5" y="2"/>
                      <a:pt x="5" y="1"/>
                    </a:cubicBezTo>
                    <a:cubicBezTo>
                      <a:pt x="5" y="1"/>
                      <a:pt x="5" y="1"/>
                      <a:pt x="5" y="1"/>
                    </a:cubicBezTo>
                    <a:cubicBezTo>
                      <a:pt x="5" y="1"/>
                      <a:pt x="5" y="1"/>
                      <a:pt x="5" y="1"/>
                    </a:cubicBezTo>
                    <a:cubicBezTo>
                      <a:pt x="5" y="0"/>
                      <a:pt x="4" y="0"/>
                      <a:pt x="4" y="0"/>
                    </a:cubicBezTo>
                    <a:cubicBezTo>
                      <a:pt x="4" y="0"/>
                      <a:pt x="4" y="0"/>
                      <a:pt x="4" y="0"/>
                    </a:cubicBezTo>
                    <a:cubicBezTo>
                      <a:pt x="4" y="0"/>
                      <a:pt x="4" y="0"/>
                      <a:pt x="3" y="0"/>
                    </a:cubicBezTo>
                    <a:cubicBezTo>
                      <a:pt x="3" y="0"/>
                      <a:pt x="3" y="0"/>
                      <a:pt x="3" y="0"/>
                    </a:cubicBezTo>
                    <a:cubicBezTo>
                      <a:pt x="3" y="0"/>
                      <a:pt x="3" y="0"/>
                      <a:pt x="3" y="0"/>
                    </a:cubicBezTo>
                    <a:cubicBezTo>
                      <a:pt x="3" y="0"/>
                      <a:pt x="3" y="1"/>
                      <a:pt x="3" y="1"/>
                    </a:cubicBezTo>
                    <a:cubicBezTo>
                      <a:pt x="3" y="3"/>
                      <a:pt x="3" y="5"/>
                      <a:pt x="1" y="6"/>
                    </a:cubicBezTo>
                    <a:cubicBezTo>
                      <a:pt x="0" y="7"/>
                      <a:pt x="1" y="11"/>
                      <a:pt x="2" y="12"/>
                    </a:cubicBezTo>
                    <a:cubicBezTo>
                      <a:pt x="3" y="14"/>
                      <a:pt x="3" y="16"/>
                      <a:pt x="2" y="19"/>
                    </a:cubicBezTo>
                    <a:cubicBezTo>
                      <a:pt x="2" y="20"/>
                      <a:pt x="2" y="23"/>
                      <a:pt x="2" y="24"/>
                    </a:cubicBezTo>
                    <a:cubicBezTo>
                      <a:pt x="3" y="25"/>
                      <a:pt x="5" y="27"/>
                      <a:pt x="6" y="29"/>
                    </a:cubicBezTo>
                    <a:cubicBezTo>
                      <a:pt x="6" y="30"/>
                      <a:pt x="7" y="30"/>
                      <a:pt x="7" y="31"/>
                    </a:cubicBezTo>
                    <a:cubicBezTo>
                      <a:pt x="7" y="31"/>
                      <a:pt x="7" y="31"/>
                      <a:pt x="7" y="31"/>
                    </a:cubicBezTo>
                    <a:cubicBezTo>
                      <a:pt x="7" y="32"/>
                      <a:pt x="7" y="32"/>
                      <a:pt x="7" y="33"/>
                    </a:cubicBezTo>
                    <a:cubicBezTo>
                      <a:pt x="7" y="33"/>
                      <a:pt x="7" y="33"/>
                      <a:pt x="7" y="33"/>
                    </a:cubicBezTo>
                    <a:cubicBezTo>
                      <a:pt x="8" y="33"/>
                      <a:pt x="8" y="33"/>
                      <a:pt x="8" y="34"/>
                    </a:cubicBezTo>
                    <a:cubicBezTo>
                      <a:pt x="8" y="34"/>
                      <a:pt x="8" y="34"/>
                      <a:pt x="8" y="34"/>
                    </a:cubicBezTo>
                    <a:cubicBezTo>
                      <a:pt x="8" y="34"/>
                      <a:pt x="8" y="34"/>
                      <a:pt x="8" y="34"/>
                    </a:cubicBezTo>
                    <a:cubicBezTo>
                      <a:pt x="8" y="34"/>
                      <a:pt x="8" y="34"/>
                      <a:pt x="8" y="34"/>
                    </a:cubicBezTo>
                    <a:cubicBezTo>
                      <a:pt x="8" y="35"/>
                      <a:pt x="8" y="36"/>
                      <a:pt x="9" y="36"/>
                    </a:cubicBezTo>
                    <a:cubicBezTo>
                      <a:pt x="10" y="38"/>
                      <a:pt x="12" y="41"/>
                      <a:pt x="12" y="43"/>
                    </a:cubicBezTo>
                    <a:cubicBezTo>
                      <a:pt x="12" y="45"/>
                      <a:pt x="15" y="48"/>
                      <a:pt x="16" y="48"/>
                    </a:cubicBezTo>
                    <a:cubicBezTo>
                      <a:pt x="18" y="48"/>
                      <a:pt x="20" y="48"/>
                      <a:pt x="22" y="50"/>
                    </a:cubicBezTo>
                    <a:cubicBezTo>
                      <a:pt x="23" y="51"/>
                      <a:pt x="23" y="53"/>
                      <a:pt x="22" y="54"/>
                    </a:cubicBezTo>
                    <a:cubicBezTo>
                      <a:pt x="22" y="55"/>
                      <a:pt x="22" y="56"/>
                      <a:pt x="22" y="57"/>
                    </a:cubicBezTo>
                    <a:cubicBezTo>
                      <a:pt x="22" y="59"/>
                      <a:pt x="23" y="60"/>
                      <a:pt x="22" y="61"/>
                    </a:cubicBezTo>
                    <a:cubicBezTo>
                      <a:pt x="21" y="62"/>
                      <a:pt x="20" y="62"/>
                      <a:pt x="19" y="62"/>
                    </a:cubicBezTo>
                    <a:cubicBezTo>
                      <a:pt x="19" y="63"/>
                      <a:pt x="19" y="64"/>
                      <a:pt x="18" y="65"/>
                    </a:cubicBezTo>
                    <a:cubicBezTo>
                      <a:pt x="18" y="68"/>
                      <a:pt x="17" y="70"/>
                      <a:pt x="16" y="71"/>
                    </a:cubicBezTo>
                    <a:cubicBezTo>
                      <a:pt x="15" y="72"/>
                      <a:pt x="16" y="77"/>
                      <a:pt x="17" y="78"/>
                    </a:cubicBezTo>
                    <a:cubicBezTo>
                      <a:pt x="23" y="81"/>
                      <a:pt x="24" y="84"/>
                      <a:pt x="23" y="86"/>
                    </a:cubicBezTo>
                    <a:cubicBezTo>
                      <a:pt x="24" y="88"/>
                      <a:pt x="31" y="92"/>
                      <a:pt x="34" y="92"/>
                    </a:cubicBezTo>
                    <a:cubicBezTo>
                      <a:pt x="37" y="93"/>
                      <a:pt x="38" y="95"/>
                      <a:pt x="39" y="97"/>
                    </a:cubicBezTo>
                    <a:cubicBezTo>
                      <a:pt x="40" y="98"/>
                      <a:pt x="40" y="99"/>
                      <a:pt x="40" y="99"/>
                    </a:cubicBezTo>
                    <a:cubicBezTo>
                      <a:pt x="42" y="101"/>
                      <a:pt x="41" y="104"/>
                      <a:pt x="41" y="106"/>
                    </a:cubicBezTo>
                    <a:cubicBezTo>
                      <a:pt x="41" y="106"/>
                      <a:pt x="41" y="106"/>
                      <a:pt x="40" y="106"/>
                    </a:cubicBezTo>
                    <a:cubicBezTo>
                      <a:pt x="40" y="107"/>
                      <a:pt x="40" y="108"/>
                      <a:pt x="40" y="108"/>
                    </a:cubicBezTo>
                    <a:cubicBezTo>
                      <a:pt x="40" y="108"/>
                      <a:pt x="41" y="109"/>
                      <a:pt x="41" y="110"/>
                    </a:cubicBezTo>
                    <a:cubicBezTo>
                      <a:pt x="43" y="111"/>
                      <a:pt x="45" y="113"/>
                      <a:pt x="44" y="116"/>
                    </a:cubicBezTo>
                    <a:cubicBezTo>
                      <a:pt x="44" y="116"/>
                      <a:pt x="44" y="117"/>
                      <a:pt x="44" y="117"/>
                    </a:cubicBezTo>
                    <a:cubicBezTo>
                      <a:pt x="44" y="117"/>
                      <a:pt x="44" y="117"/>
                      <a:pt x="44" y="117"/>
                    </a:cubicBezTo>
                    <a:cubicBezTo>
                      <a:pt x="44" y="117"/>
                      <a:pt x="45" y="117"/>
                      <a:pt x="45" y="118"/>
                    </a:cubicBezTo>
                    <a:cubicBezTo>
                      <a:pt x="45" y="118"/>
                      <a:pt x="45" y="118"/>
                      <a:pt x="45" y="118"/>
                    </a:cubicBezTo>
                    <a:cubicBezTo>
                      <a:pt x="45" y="118"/>
                      <a:pt x="45" y="118"/>
                      <a:pt x="45" y="118"/>
                    </a:cubicBezTo>
                    <a:cubicBezTo>
                      <a:pt x="45" y="119"/>
                      <a:pt x="46" y="119"/>
                      <a:pt x="46" y="119"/>
                    </a:cubicBezTo>
                    <a:cubicBezTo>
                      <a:pt x="46" y="119"/>
                      <a:pt x="46" y="119"/>
                      <a:pt x="46" y="119"/>
                    </a:cubicBezTo>
                    <a:cubicBezTo>
                      <a:pt x="46" y="119"/>
                      <a:pt x="46" y="120"/>
                      <a:pt x="46" y="120"/>
                    </a:cubicBezTo>
                    <a:cubicBezTo>
                      <a:pt x="47" y="120"/>
                      <a:pt x="47" y="120"/>
                      <a:pt x="47" y="120"/>
                    </a:cubicBezTo>
                    <a:cubicBezTo>
                      <a:pt x="47" y="120"/>
                      <a:pt x="47" y="121"/>
                      <a:pt x="47" y="121"/>
                    </a:cubicBezTo>
                    <a:cubicBezTo>
                      <a:pt x="47" y="121"/>
                      <a:pt x="48" y="121"/>
                      <a:pt x="48" y="121"/>
                    </a:cubicBezTo>
                    <a:cubicBezTo>
                      <a:pt x="48" y="121"/>
                      <a:pt x="48" y="121"/>
                      <a:pt x="48" y="122"/>
                    </a:cubicBezTo>
                    <a:cubicBezTo>
                      <a:pt x="48" y="122"/>
                      <a:pt x="48" y="122"/>
                      <a:pt x="49" y="122"/>
                    </a:cubicBezTo>
                    <a:cubicBezTo>
                      <a:pt x="49" y="122"/>
                      <a:pt x="49" y="122"/>
                      <a:pt x="49" y="122"/>
                    </a:cubicBezTo>
                    <a:cubicBezTo>
                      <a:pt x="49" y="122"/>
                      <a:pt x="49" y="123"/>
                      <a:pt x="49" y="123"/>
                    </a:cubicBezTo>
                    <a:cubicBezTo>
                      <a:pt x="50" y="122"/>
                      <a:pt x="51" y="122"/>
                      <a:pt x="51" y="122"/>
                    </a:cubicBezTo>
                    <a:cubicBezTo>
                      <a:pt x="52" y="122"/>
                      <a:pt x="52" y="122"/>
                      <a:pt x="53" y="122"/>
                    </a:cubicBezTo>
                    <a:cubicBezTo>
                      <a:pt x="53" y="121"/>
                      <a:pt x="54" y="120"/>
                      <a:pt x="55" y="120"/>
                    </a:cubicBezTo>
                    <a:cubicBezTo>
                      <a:pt x="56" y="120"/>
                      <a:pt x="57" y="121"/>
                      <a:pt x="58" y="122"/>
                    </a:cubicBezTo>
                    <a:cubicBezTo>
                      <a:pt x="58" y="122"/>
                      <a:pt x="60" y="122"/>
                      <a:pt x="61" y="121"/>
                    </a:cubicBezTo>
                    <a:cubicBezTo>
                      <a:pt x="62" y="121"/>
                      <a:pt x="63" y="121"/>
                      <a:pt x="64" y="121"/>
                    </a:cubicBezTo>
                    <a:cubicBezTo>
                      <a:pt x="65" y="121"/>
                      <a:pt x="68" y="121"/>
                      <a:pt x="78" y="140"/>
                    </a:cubicBezTo>
                    <a:cubicBezTo>
                      <a:pt x="78" y="141"/>
                      <a:pt x="79" y="142"/>
                      <a:pt x="79" y="144"/>
                    </a:cubicBezTo>
                    <a:cubicBezTo>
                      <a:pt x="81" y="146"/>
                      <a:pt x="81" y="148"/>
                      <a:pt x="83" y="149"/>
                    </a:cubicBezTo>
                    <a:cubicBezTo>
                      <a:pt x="84" y="150"/>
                      <a:pt x="86" y="150"/>
                      <a:pt x="87" y="151"/>
                    </a:cubicBezTo>
                    <a:cubicBezTo>
                      <a:pt x="90" y="151"/>
                      <a:pt x="94" y="152"/>
                      <a:pt x="97" y="156"/>
                    </a:cubicBezTo>
                    <a:cubicBezTo>
                      <a:pt x="102" y="161"/>
                      <a:pt x="116" y="165"/>
                      <a:pt x="122" y="165"/>
                    </a:cubicBezTo>
                    <a:cubicBezTo>
                      <a:pt x="124" y="165"/>
                      <a:pt x="126" y="164"/>
                      <a:pt x="128" y="163"/>
                    </a:cubicBezTo>
                    <a:cubicBezTo>
                      <a:pt x="131" y="162"/>
                      <a:pt x="134" y="160"/>
                      <a:pt x="138" y="160"/>
                    </a:cubicBezTo>
                    <a:cubicBezTo>
                      <a:pt x="138" y="160"/>
                      <a:pt x="139" y="160"/>
                      <a:pt x="140" y="160"/>
                    </a:cubicBezTo>
                    <a:cubicBezTo>
                      <a:pt x="146" y="162"/>
                      <a:pt x="148" y="167"/>
                      <a:pt x="148" y="171"/>
                    </a:cubicBezTo>
                    <a:cubicBezTo>
                      <a:pt x="149" y="173"/>
                      <a:pt x="149" y="175"/>
                      <a:pt x="150" y="176"/>
                    </a:cubicBezTo>
                    <a:cubicBezTo>
                      <a:pt x="152" y="178"/>
                      <a:pt x="167" y="180"/>
                      <a:pt x="176" y="181"/>
                    </a:cubicBezTo>
                    <a:cubicBezTo>
                      <a:pt x="182" y="182"/>
                      <a:pt x="186" y="182"/>
                      <a:pt x="188" y="183"/>
                    </a:cubicBezTo>
                    <a:cubicBezTo>
                      <a:pt x="190" y="183"/>
                      <a:pt x="193" y="183"/>
                      <a:pt x="197" y="184"/>
                    </a:cubicBezTo>
                    <a:cubicBezTo>
                      <a:pt x="197" y="183"/>
                      <a:pt x="197" y="183"/>
                      <a:pt x="197" y="183"/>
                    </a:cubicBezTo>
                    <a:cubicBezTo>
                      <a:pt x="197" y="177"/>
                      <a:pt x="201" y="172"/>
                      <a:pt x="205" y="169"/>
                    </a:cubicBezTo>
                    <a:cubicBezTo>
                      <a:pt x="209" y="168"/>
                      <a:pt x="212" y="167"/>
                      <a:pt x="216" y="166"/>
                    </a:cubicBezTo>
                    <a:cubicBezTo>
                      <a:pt x="216" y="165"/>
                      <a:pt x="214" y="162"/>
                      <a:pt x="213" y="162"/>
                    </a:cubicBezTo>
                    <a:cubicBezTo>
                      <a:pt x="211" y="161"/>
                      <a:pt x="211" y="158"/>
                      <a:pt x="210" y="155"/>
                    </a:cubicBezTo>
                    <a:cubicBezTo>
                      <a:pt x="210" y="152"/>
                      <a:pt x="210" y="150"/>
                      <a:pt x="208" y="149"/>
                    </a:cubicBezTo>
                    <a:cubicBezTo>
                      <a:pt x="201" y="146"/>
                      <a:pt x="197" y="142"/>
                      <a:pt x="195" y="138"/>
                    </a:cubicBezTo>
                    <a:cubicBezTo>
                      <a:pt x="195" y="137"/>
                      <a:pt x="193" y="135"/>
                      <a:pt x="192" y="134"/>
                    </a:cubicBez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7" name="Freeform 1179"/>
              <p:cNvSpPr>
                <a:spLocks/>
              </p:cNvSpPr>
              <p:nvPr/>
            </p:nvSpPr>
            <p:spPr bwMode="auto">
              <a:xfrm>
                <a:off x="3443" y="2425"/>
                <a:ext cx="77" cy="51"/>
              </a:xfrm>
              <a:custGeom>
                <a:avLst/>
                <a:gdLst>
                  <a:gd name="T0" fmla="*/ 64 w 81"/>
                  <a:gd name="T1" fmla="*/ 20 h 54"/>
                  <a:gd name="T2" fmla="*/ 61 w 81"/>
                  <a:gd name="T3" fmla="*/ 21 h 54"/>
                  <a:gd name="T4" fmla="*/ 59 w 81"/>
                  <a:gd name="T5" fmla="*/ 21 h 54"/>
                  <a:gd name="T6" fmla="*/ 56 w 81"/>
                  <a:gd name="T7" fmla="*/ 21 h 54"/>
                  <a:gd name="T8" fmla="*/ 53 w 81"/>
                  <a:gd name="T9" fmla="*/ 20 h 54"/>
                  <a:gd name="T10" fmla="*/ 51 w 81"/>
                  <a:gd name="T11" fmla="*/ 20 h 54"/>
                  <a:gd name="T12" fmla="*/ 43 w 81"/>
                  <a:gd name="T13" fmla="*/ 18 h 54"/>
                  <a:gd name="T14" fmla="*/ 34 w 81"/>
                  <a:gd name="T15" fmla="*/ 18 h 54"/>
                  <a:gd name="T16" fmla="*/ 31 w 81"/>
                  <a:gd name="T17" fmla="*/ 17 h 54"/>
                  <a:gd name="T18" fmla="*/ 24 w 81"/>
                  <a:gd name="T19" fmla="*/ 18 h 54"/>
                  <a:gd name="T20" fmla="*/ 21 w 81"/>
                  <a:gd name="T21" fmla="*/ 18 h 54"/>
                  <a:gd name="T22" fmla="*/ 20 w 81"/>
                  <a:gd name="T23" fmla="*/ 18 h 54"/>
                  <a:gd name="T24" fmla="*/ 18 w 81"/>
                  <a:gd name="T25" fmla="*/ 18 h 54"/>
                  <a:gd name="T26" fmla="*/ 17 w 81"/>
                  <a:gd name="T27" fmla="*/ 17 h 54"/>
                  <a:gd name="T28" fmla="*/ 18 w 81"/>
                  <a:gd name="T29" fmla="*/ 11 h 54"/>
                  <a:gd name="T30" fmla="*/ 27 w 81"/>
                  <a:gd name="T31" fmla="*/ 6 h 54"/>
                  <a:gd name="T32" fmla="*/ 29 w 81"/>
                  <a:gd name="T33" fmla="*/ 7 h 54"/>
                  <a:gd name="T34" fmla="*/ 30 w 81"/>
                  <a:gd name="T35" fmla="*/ 5 h 54"/>
                  <a:gd name="T36" fmla="*/ 31 w 81"/>
                  <a:gd name="T37" fmla="*/ 3 h 54"/>
                  <a:gd name="T38" fmla="*/ 31 w 81"/>
                  <a:gd name="T39" fmla="*/ 1 h 54"/>
                  <a:gd name="T40" fmla="*/ 27 w 81"/>
                  <a:gd name="T41" fmla="*/ 3 h 54"/>
                  <a:gd name="T42" fmla="*/ 21 w 81"/>
                  <a:gd name="T43" fmla="*/ 4 h 54"/>
                  <a:gd name="T44" fmla="*/ 12 w 81"/>
                  <a:gd name="T45" fmla="*/ 11 h 54"/>
                  <a:gd name="T46" fmla="*/ 9 w 81"/>
                  <a:gd name="T47" fmla="*/ 17 h 54"/>
                  <a:gd name="T48" fmla="*/ 0 w 81"/>
                  <a:gd name="T49" fmla="*/ 20 h 54"/>
                  <a:gd name="T50" fmla="*/ 7 w 81"/>
                  <a:gd name="T51" fmla="*/ 28 h 54"/>
                  <a:gd name="T52" fmla="*/ 7 w 81"/>
                  <a:gd name="T53" fmla="*/ 39 h 54"/>
                  <a:gd name="T54" fmla="*/ 6 w 81"/>
                  <a:gd name="T55" fmla="*/ 40 h 54"/>
                  <a:gd name="T56" fmla="*/ 6 w 81"/>
                  <a:gd name="T57" fmla="*/ 41 h 54"/>
                  <a:gd name="T58" fmla="*/ 5 w 81"/>
                  <a:gd name="T59" fmla="*/ 42 h 54"/>
                  <a:gd name="T60" fmla="*/ 4 w 81"/>
                  <a:gd name="T61" fmla="*/ 43 h 54"/>
                  <a:gd name="T62" fmla="*/ 4 w 81"/>
                  <a:gd name="T63" fmla="*/ 45 h 54"/>
                  <a:gd name="T64" fmla="*/ 4 w 81"/>
                  <a:gd name="T65" fmla="*/ 46 h 54"/>
                  <a:gd name="T66" fmla="*/ 3 w 81"/>
                  <a:gd name="T67" fmla="*/ 48 h 54"/>
                  <a:gd name="T68" fmla="*/ 4 w 81"/>
                  <a:gd name="T69" fmla="*/ 49 h 54"/>
                  <a:gd name="T70" fmla="*/ 4 w 81"/>
                  <a:gd name="T71" fmla="*/ 49 h 54"/>
                  <a:gd name="T72" fmla="*/ 9 w 81"/>
                  <a:gd name="T73" fmla="*/ 47 h 54"/>
                  <a:gd name="T74" fmla="*/ 15 w 81"/>
                  <a:gd name="T75" fmla="*/ 47 h 54"/>
                  <a:gd name="T76" fmla="*/ 23 w 81"/>
                  <a:gd name="T77" fmla="*/ 42 h 54"/>
                  <a:gd name="T78" fmla="*/ 39 w 81"/>
                  <a:gd name="T79" fmla="*/ 30 h 54"/>
                  <a:gd name="T80" fmla="*/ 43 w 81"/>
                  <a:gd name="T81" fmla="*/ 36 h 54"/>
                  <a:gd name="T82" fmla="*/ 46 w 81"/>
                  <a:gd name="T83" fmla="*/ 49 h 54"/>
                  <a:gd name="T84" fmla="*/ 49 w 81"/>
                  <a:gd name="T85" fmla="*/ 53 h 54"/>
                  <a:gd name="T86" fmla="*/ 52 w 81"/>
                  <a:gd name="T87" fmla="*/ 52 h 54"/>
                  <a:gd name="T88" fmla="*/ 55 w 81"/>
                  <a:gd name="T89" fmla="*/ 51 h 54"/>
                  <a:gd name="T90" fmla="*/ 69 w 81"/>
                  <a:gd name="T91" fmla="*/ 43 h 54"/>
                  <a:gd name="T92" fmla="*/ 69 w 81"/>
                  <a:gd name="T93" fmla="*/ 43 h 54"/>
                  <a:gd name="T94" fmla="*/ 71 w 81"/>
                  <a:gd name="T95" fmla="*/ 46 h 54"/>
                  <a:gd name="T96" fmla="*/ 73 w 81"/>
                  <a:gd name="T97" fmla="*/ 46 h 54"/>
                  <a:gd name="T98" fmla="*/ 73 w 81"/>
                  <a:gd name="T99" fmla="*/ 46 h 54"/>
                  <a:gd name="T100" fmla="*/ 76 w 81"/>
                  <a:gd name="T101" fmla="*/ 46 h 54"/>
                  <a:gd name="T102" fmla="*/ 77 w 81"/>
                  <a:gd name="T103" fmla="*/ 47 h 54"/>
                  <a:gd name="T104" fmla="*/ 79 w 81"/>
                  <a:gd name="T105" fmla="*/ 47 h 54"/>
                  <a:gd name="T106" fmla="*/ 81 w 81"/>
                  <a:gd name="T107" fmla="*/ 48 h 54"/>
                  <a:gd name="T108" fmla="*/ 70 w 81"/>
                  <a:gd name="T109" fmla="*/ 29 h 54"/>
                  <a:gd name="T110" fmla="*/ 68 w 81"/>
                  <a:gd name="T111" fmla="*/ 24 h 54"/>
                  <a:gd name="T112" fmla="*/ 66 w 81"/>
                  <a:gd name="T11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54">
                    <a:moveTo>
                      <a:pt x="65" y="20"/>
                    </a:moveTo>
                    <a:cubicBezTo>
                      <a:pt x="65" y="20"/>
                      <a:pt x="65" y="20"/>
                      <a:pt x="64" y="20"/>
                    </a:cubicBezTo>
                    <a:cubicBezTo>
                      <a:pt x="64" y="20"/>
                      <a:pt x="63" y="20"/>
                      <a:pt x="62" y="21"/>
                    </a:cubicBezTo>
                    <a:cubicBezTo>
                      <a:pt x="62" y="21"/>
                      <a:pt x="62" y="21"/>
                      <a:pt x="61" y="21"/>
                    </a:cubicBezTo>
                    <a:cubicBezTo>
                      <a:pt x="61" y="21"/>
                      <a:pt x="60" y="21"/>
                      <a:pt x="59" y="21"/>
                    </a:cubicBezTo>
                    <a:cubicBezTo>
                      <a:pt x="59" y="21"/>
                      <a:pt x="59" y="21"/>
                      <a:pt x="59" y="21"/>
                    </a:cubicBezTo>
                    <a:cubicBezTo>
                      <a:pt x="58" y="21"/>
                      <a:pt x="57" y="21"/>
                      <a:pt x="56" y="21"/>
                    </a:cubicBezTo>
                    <a:cubicBezTo>
                      <a:pt x="56" y="21"/>
                      <a:pt x="56" y="21"/>
                      <a:pt x="56" y="21"/>
                    </a:cubicBezTo>
                    <a:cubicBezTo>
                      <a:pt x="56" y="21"/>
                      <a:pt x="56" y="21"/>
                      <a:pt x="56" y="21"/>
                    </a:cubicBezTo>
                    <a:cubicBezTo>
                      <a:pt x="55" y="21"/>
                      <a:pt x="54" y="21"/>
                      <a:pt x="53" y="20"/>
                    </a:cubicBezTo>
                    <a:cubicBezTo>
                      <a:pt x="53" y="20"/>
                      <a:pt x="53" y="20"/>
                      <a:pt x="53" y="20"/>
                    </a:cubicBezTo>
                    <a:cubicBezTo>
                      <a:pt x="53" y="20"/>
                      <a:pt x="52" y="20"/>
                      <a:pt x="51" y="20"/>
                    </a:cubicBezTo>
                    <a:cubicBezTo>
                      <a:pt x="50" y="21"/>
                      <a:pt x="49" y="21"/>
                      <a:pt x="49" y="21"/>
                    </a:cubicBezTo>
                    <a:cubicBezTo>
                      <a:pt x="48" y="21"/>
                      <a:pt x="45" y="21"/>
                      <a:pt x="43" y="18"/>
                    </a:cubicBezTo>
                    <a:cubicBezTo>
                      <a:pt x="42" y="18"/>
                      <a:pt x="41" y="18"/>
                      <a:pt x="41" y="18"/>
                    </a:cubicBezTo>
                    <a:cubicBezTo>
                      <a:pt x="39" y="19"/>
                      <a:pt x="36" y="19"/>
                      <a:pt x="34" y="18"/>
                    </a:cubicBezTo>
                    <a:cubicBezTo>
                      <a:pt x="34" y="18"/>
                      <a:pt x="33" y="18"/>
                      <a:pt x="33" y="18"/>
                    </a:cubicBezTo>
                    <a:cubicBezTo>
                      <a:pt x="33" y="18"/>
                      <a:pt x="32" y="18"/>
                      <a:pt x="31" y="17"/>
                    </a:cubicBezTo>
                    <a:cubicBezTo>
                      <a:pt x="30" y="17"/>
                      <a:pt x="30" y="17"/>
                      <a:pt x="29" y="17"/>
                    </a:cubicBezTo>
                    <a:cubicBezTo>
                      <a:pt x="28" y="17"/>
                      <a:pt x="26" y="18"/>
                      <a:pt x="24" y="18"/>
                    </a:cubicBezTo>
                    <a:cubicBezTo>
                      <a:pt x="23" y="18"/>
                      <a:pt x="22" y="18"/>
                      <a:pt x="21" y="18"/>
                    </a:cubicBezTo>
                    <a:cubicBezTo>
                      <a:pt x="21" y="18"/>
                      <a:pt x="21" y="18"/>
                      <a:pt x="21" y="18"/>
                    </a:cubicBezTo>
                    <a:cubicBezTo>
                      <a:pt x="21" y="18"/>
                      <a:pt x="20" y="18"/>
                      <a:pt x="20" y="18"/>
                    </a:cubicBezTo>
                    <a:cubicBezTo>
                      <a:pt x="20" y="18"/>
                      <a:pt x="20" y="18"/>
                      <a:pt x="20" y="18"/>
                    </a:cubicBezTo>
                    <a:cubicBezTo>
                      <a:pt x="19" y="18"/>
                      <a:pt x="19" y="18"/>
                      <a:pt x="19" y="18"/>
                    </a:cubicBezTo>
                    <a:cubicBezTo>
                      <a:pt x="19" y="18"/>
                      <a:pt x="18" y="18"/>
                      <a:pt x="18" y="18"/>
                    </a:cubicBezTo>
                    <a:cubicBezTo>
                      <a:pt x="18" y="17"/>
                      <a:pt x="18" y="17"/>
                      <a:pt x="17" y="17"/>
                    </a:cubicBezTo>
                    <a:cubicBezTo>
                      <a:pt x="17" y="17"/>
                      <a:pt x="17" y="17"/>
                      <a:pt x="17" y="17"/>
                    </a:cubicBezTo>
                    <a:cubicBezTo>
                      <a:pt x="17" y="17"/>
                      <a:pt x="16" y="16"/>
                      <a:pt x="16" y="15"/>
                    </a:cubicBezTo>
                    <a:cubicBezTo>
                      <a:pt x="16" y="14"/>
                      <a:pt x="17" y="13"/>
                      <a:pt x="18" y="11"/>
                    </a:cubicBezTo>
                    <a:cubicBezTo>
                      <a:pt x="20" y="9"/>
                      <a:pt x="23" y="7"/>
                      <a:pt x="25" y="6"/>
                    </a:cubicBezTo>
                    <a:cubicBezTo>
                      <a:pt x="26" y="6"/>
                      <a:pt x="26" y="6"/>
                      <a:pt x="27" y="6"/>
                    </a:cubicBezTo>
                    <a:cubicBezTo>
                      <a:pt x="27" y="6"/>
                      <a:pt x="28" y="7"/>
                      <a:pt x="29" y="7"/>
                    </a:cubicBezTo>
                    <a:cubicBezTo>
                      <a:pt x="29" y="7"/>
                      <a:pt x="29" y="7"/>
                      <a:pt x="29" y="7"/>
                    </a:cubicBezTo>
                    <a:cubicBezTo>
                      <a:pt x="29" y="6"/>
                      <a:pt x="29" y="6"/>
                      <a:pt x="29" y="6"/>
                    </a:cubicBezTo>
                    <a:cubicBezTo>
                      <a:pt x="29" y="5"/>
                      <a:pt x="30" y="5"/>
                      <a:pt x="30" y="5"/>
                    </a:cubicBezTo>
                    <a:cubicBezTo>
                      <a:pt x="30" y="4"/>
                      <a:pt x="30" y="4"/>
                      <a:pt x="30" y="3"/>
                    </a:cubicBezTo>
                    <a:cubicBezTo>
                      <a:pt x="31" y="3"/>
                      <a:pt x="31" y="3"/>
                      <a:pt x="31" y="3"/>
                    </a:cubicBezTo>
                    <a:cubicBezTo>
                      <a:pt x="31" y="2"/>
                      <a:pt x="31" y="2"/>
                      <a:pt x="31" y="2"/>
                    </a:cubicBezTo>
                    <a:cubicBezTo>
                      <a:pt x="31" y="2"/>
                      <a:pt x="31" y="1"/>
                      <a:pt x="31" y="1"/>
                    </a:cubicBezTo>
                    <a:cubicBezTo>
                      <a:pt x="32" y="1"/>
                      <a:pt x="32" y="1"/>
                      <a:pt x="32" y="0"/>
                    </a:cubicBezTo>
                    <a:cubicBezTo>
                      <a:pt x="31" y="1"/>
                      <a:pt x="29" y="1"/>
                      <a:pt x="27" y="3"/>
                    </a:cubicBezTo>
                    <a:cubicBezTo>
                      <a:pt x="26" y="4"/>
                      <a:pt x="24" y="4"/>
                      <a:pt x="23" y="4"/>
                    </a:cubicBezTo>
                    <a:cubicBezTo>
                      <a:pt x="23" y="4"/>
                      <a:pt x="22" y="4"/>
                      <a:pt x="21" y="4"/>
                    </a:cubicBezTo>
                    <a:cubicBezTo>
                      <a:pt x="20" y="3"/>
                      <a:pt x="19" y="4"/>
                      <a:pt x="19" y="4"/>
                    </a:cubicBezTo>
                    <a:cubicBezTo>
                      <a:pt x="19" y="6"/>
                      <a:pt x="17" y="11"/>
                      <a:pt x="12" y="11"/>
                    </a:cubicBezTo>
                    <a:cubicBezTo>
                      <a:pt x="12" y="11"/>
                      <a:pt x="12" y="12"/>
                      <a:pt x="12" y="12"/>
                    </a:cubicBezTo>
                    <a:cubicBezTo>
                      <a:pt x="12" y="13"/>
                      <a:pt x="12" y="16"/>
                      <a:pt x="9" y="17"/>
                    </a:cubicBezTo>
                    <a:cubicBezTo>
                      <a:pt x="8" y="18"/>
                      <a:pt x="6" y="18"/>
                      <a:pt x="5" y="18"/>
                    </a:cubicBezTo>
                    <a:cubicBezTo>
                      <a:pt x="3" y="18"/>
                      <a:pt x="0" y="19"/>
                      <a:pt x="0" y="20"/>
                    </a:cubicBezTo>
                    <a:cubicBezTo>
                      <a:pt x="0" y="20"/>
                      <a:pt x="1" y="21"/>
                      <a:pt x="2" y="22"/>
                    </a:cubicBezTo>
                    <a:cubicBezTo>
                      <a:pt x="4" y="23"/>
                      <a:pt x="7" y="25"/>
                      <a:pt x="7" y="28"/>
                    </a:cubicBezTo>
                    <a:cubicBezTo>
                      <a:pt x="7" y="29"/>
                      <a:pt x="7" y="31"/>
                      <a:pt x="8" y="32"/>
                    </a:cubicBezTo>
                    <a:cubicBezTo>
                      <a:pt x="9" y="34"/>
                      <a:pt x="10" y="37"/>
                      <a:pt x="7" y="39"/>
                    </a:cubicBezTo>
                    <a:cubicBezTo>
                      <a:pt x="7" y="40"/>
                      <a:pt x="7" y="40"/>
                      <a:pt x="7" y="40"/>
                    </a:cubicBezTo>
                    <a:cubicBezTo>
                      <a:pt x="7" y="40"/>
                      <a:pt x="6" y="40"/>
                      <a:pt x="6" y="40"/>
                    </a:cubicBezTo>
                    <a:cubicBezTo>
                      <a:pt x="6" y="40"/>
                      <a:pt x="6" y="41"/>
                      <a:pt x="6" y="41"/>
                    </a:cubicBezTo>
                    <a:cubicBezTo>
                      <a:pt x="6" y="41"/>
                      <a:pt x="6" y="41"/>
                      <a:pt x="6" y="41"/>
                    </a:cubicBezTo>
                    <a:cubicBezTo>
                      <a:pt x="6" y="41"/>
                      <a:pt x="5" y="41"/>
                      <a:pt x="5" y="42"/>
                    </a:cubicBezTo>
                    <a:cubicBezTo>
                      <a:pt x="5" y="42"/>
                      <a:pt x="5" y="42"/>
                      <a:pt x="5" y="42"/>
                    </a:cubicBezTo>
                    <a:cubicBezTo>
                      <a:pt x="5" y="42"/>
                      <a:pt x="5" y="42"/>
                      <a:pt x="5" y="43"/>
                    </a:cubicBezTo>
                    <a:cubicBezTo>
                      <a:pt x="5" y="43"/>
                      <a:pt x="4" y="43"/>
                      <a:pt x="4" y="43"/>
                    </a:cubicBezTo>
                    <a:cubicBezTo>
                      <a:pt x="4" y="43"/>
                      <a:pt x="4" y="44"/>
                      <a:pt x="4" y="44"/>
                    </a:cubicBezTo>
                    <a:cubicBezTo>
                      <a:pt x="4" y="44"/>
                      <a:pt x="4" y="44"/>
                      <a:pt x="4" y="45"/>
                    </a:cubicBezTo>
                    <a:cubicBezTo>
                      <a:pt x="4" y="45"/>
                      <a:pt x="4" y="45"/>
                      <a:pt x="4" y="45"/>
                    </a:cubicBezTo>
                    <a:cubicBezTo>
                      <a:pt x="4" y="46"/>
                      <a:pt x="4" y="46"/>
                      <a:pt x="4" y="46"/>
                    </a:cubicBezTo>
                    <a:cubicBezTo>
                      <a:pt x="4" y="46"/>
                      <a:pt x="4" y="47"/>
                      <a:pt x="3" y="47"/>
                    </a:cubicBezTo>
                    <a:cubicBezTo>
                      <a:pt x="3" y="47"/>
                      <a:pt x="3" y="48"/>
                      <a:pt x="3" y="48"/>
                    </a:cubicBezTo>
                    <a:cubicBezTo>
                      <a:pt x="3" y="48"/>
                      <a:pt x="3" y="48"/>
                      <a:pt x="3" y="49"/>
                    </a:cubicBezTo>
                    <a:cubicBezTo>
                      <a:pt x="3" y="49"/>
                      <a:pt x="4" y="49"/>
                      <a:pt x="4" y="49"/>
                    </a:cubicBezTo>
                    <a:cubicBezTo>
                      <a:pt x="4" y="49"/>
                      <a:pt x="4" y="49"/>
                      <a:pt x="4" y="49"/>
                    </a:cubicBezTo>
                    <a:cubicBezTo>
                      <a:pt x="4" y="49"/>
                      <a:pt x="4" y="49"/>
                      <a:pt x="4" y="49"/>
                    </a:cubicBezTo>
                    <a:cubicBezTo>
                      <a:pt x="5" y="49"/>
                      <a:pt x="5" y="49"/>
                      <a:pt x="5" y="49"/>
                    </a:cubicBezTo>
                    <a:cubicBezTo>
                      <a:pt x="6" y="48"/>
                      <a:pt x="8" y="47"/>
                      <a:pt x="9" y="47"/>
                    </a:cubicBezTo>
                    <a:cubicBezTo>
                      <a:pt x="10" y="47"/>
                      <a:pt x="11" y="47"/>
                      <a:pt x="12" y="47"/>
                    </a:cubicBezTo>
                    <a:cubicBezTo>
                      <a:pt x="15" y="47"/>
                      <a:pt x="15" y="47"/>
                      <a:pt x="15" y="47"/>
                    </a:cubicBezTo>
                    <a:cubicBezTo>
                      <a:pt x="16" y="47"/>
                      <a:pt x="16" y="47"/>
                      <a:pt x="16" y="46"/>
                    </a:cubicBezTo>
                    <a:cubicBezTo>
                      <a:pt x="17" y="44"/>
                      <a:pt x="20" y="43"/>
                      <a:pt x="23" y="42"/>
                    </a:cubicBezTo>
                    <a:cubicBezTo>
                      <a:pt x="24" y="42"/>
                      <a:pt x="26" y="42"/>
                      <a:pt x="27" y="41"/>
                    </a:cubicBezTo>
                    <a:cubicBezTo>
                      <a:pt x="27" y="37"/>
                      <a:pt x="34" y="30"/>
                      <a:pt x="39" y="30"/>
                    </a:cubicBezTo>
                    <a:cubicBezTo>
                      <a:pt x="39" y="30"/>
                      <a:pt x="39" y="30"/>
                      <a:pt x="39" y="30"/>
                    </a:cubicBezTo>
                    <a:cubicBezTo>
                      <a:pt x="43" y="30"/>
                      <a:pt x="43" y="34"/>
                      <a:pt x="43" y="36"/>
                    </a:cubicBezTo>
                    <a:cubicBezTo>
                      <a:pt x="43" y="38"/>
                      <a:pt x="43" y="39"/>
                      <a:pt x="44" y="40"/>
                    </a:cubicBezTo>
                    <a:cubicBezTo>
                      <a:pt x="49" y="41"/>
                      <a:pt x="47" y="46"/>
                      <a:pt x="46" y="49"/>
                    </a:cubicBezTo>
                    <a:cubicBezTo>
                      <a:pt x="46" y="51"/>
                      <a:pt x="45" y="53"/>
                      <a:pt x="46" y="53"/>
                    </a:cubicBezTo>
                    <a:cubicBezTo>
                      <a:pt x="46" y="54"/>
                      <a:pt x="47" y="54"/>
                      <a:pt x="49" y="53"/>
                    </a:cubicBezTo>
                    <a:cubicBezTo>
                      <a:pt x="49" y="53"/>
                      <a:pt x="49" y="53"/>
                      <a:pt x="50" y="53"/>
                    </a:cubicBezTo>
                    <a:cubicBezTo>
                      <a:pt x="50" y="53"/>
                      <a:pt x="51" y="52"/>
                      <a:pt x="52" y="52"/>
                    </a:cubicBezTo>
                    <a:cubicBezTo>
                      <a:pt x="53" y="52"/>
                      <a:pt x="54" y="51"/>
                      <a:pt x="54" y="51"/>
                    </a:cubicBezTo>
                    <a:cubicBezTo>
                      <a:pt x="55" y="51"/>
                      <a:pt x="55" y="51"/>
                      <a:pt x="55" y="51"/>
                    </a:cubicBezTo>
                    <a:cubicBezTo>
                      <a:pt x="61" y="45"/>
                      <a:pt x="66" y="42"/>
                      <a:pt x="69" y="43"/>
                    </a:cubicBezTo>
                    <a:cubicBezTo>
                      <a:pt x="69" y="43"/>
                      <a:pt x="69" y="43"/>
                      <a:pt x="69" y="43"/>
                    </a:cubicBezTo>
                    <a:cubicBezTo>
                      <a:pt x="69" y="43"/>
                      <a:pt x="69" y="43"/>
                      <a:pt x="69" y="43"/>
                    </a:cubicBezTo>
                    <a:cubicBezTo>
                      <a:pt x="69" y="43"/>
                      <a:pt x="69" y="43"/>
                      <a:pt x="69" y="43"/>
                    </a:cubicBezTo>
                    <a:cubicBezTo>
                      <a:pt x="70" y="44"/>
                      <a:pt x="71" y="45"/>
                      <a:pt x="71" y="45"/>
                    </a:cubicBezTo>
                    <a:cubicBezTo>
                      <a:pt x="71" y="45"/>
                      <a:pt x="71" y="46"/>
                      <a:pt x="71" y="46"/>
                    </a:cubicBezTo>
                    <a:cubicBezTo>
                      <a:pt x="72" y="46"/>
                      <a:pt x="72" y="46"/>
                      <a:pt x="72" y="46"/>
                    </a:cubicBezTo>
                    <a:cubicBezTo>
                      <a:pt x="72" y="46"/>
                      <a:pt x="72" y="46"/>
                      <a:pt x="73" y="46"/>
                    </a:cubicBezTo>
                    <a:cubicBezTo>
                      <a:pt x="73" y="46"/>
                      <a:pt x="73" y="46"/>
                      <a:pt x="73" y="46"/>
                    </a:cubicBezTo>
                    <a:cubicBezTo>
                      <a:pt x="73" y="46"/>
                      <a:pt x="73" y="46"/>
                      <a:pt x="73" y="46"/>
                    </a:cubicBezTo>
                    <a:cubicBezTo>
                      <a:pt x="74" y="46"/>
                      <a:pt x="75" y="46"/>
                      <a:pt x="76" y="46"/>
                    </a:cubicBezTo>
                    <a:cubicBezTo>
                      <a:pt x="76" y="46"/>
                      <a:pt x="76" y="46"/>
                      <a:pt x="76" y="46"/>
                    </a:cubicBezTo>
                    <a:cubicBezTo>
                      <a:pt x="76" y="46"/>
                      <a:pt x="77" y="47"/>
                      <a:pt x="77" y="47"/>
                    </a:cubicBezTo>
                    <a:cubicBezTo>
                      <a:pt x="77" y="47"/>
                      <a:pt x="77" y="47"/>
                      <a:pt x="77" y="47"/>
                    </a:cubicBezTo>
                    <a:cubicBezTo>
                      <a:pt x="78" y="47"/>
                      <a:pt x="78" y="47"/>
                      <a:pt x="78" y="47"/>
                    </a:cubicBezTo>
                    <a:cubicBezTo>
                      <a:pt x="79" y="47"/>
                      <a:pt x="79" y="47"/>
                      <a:pt x="79" y="47"/>
                    </a:cubicBezTo>
                    <a:cubicBezTo>
                      <a:pt x="81" y="48"/>
                      <a:pt x="81" y="48"/>
                      <a:pt x="81" y="48"/>
                    </a:cubicBezTo>
                    <a:cubicBezTo>
                      <a:pt x="81" y="48"/>
                      <a:pt x="81" y="48"/>
                      <a:pt x="81" y="48"/>
                    </a:cubicBezTo>
                    <a:cubicBezTo>
                      <a:pt x="81" y="45"/>
                      <a:pt x="80" y="38"/>
                      <a:pt x="79" y="35"/>
                    </a:cubicBezTo>
                    <a:cubicBezTo>
                      <a:pt x="79" y="34"/>
                      <a:pt x="75" y="31"/>
                      <a:pt x="70" y="29"/>
                    </a:cubicBezTo>
                    <a:cubicBezTo>
                      <a:pt x="69" y="29"/>
                      <a:pt x="69" y="29"/>
                      <a:pt x="69" y="29"/>
                    </a:cubicBezTo>
                    <a:cubicBezTo>
                      <a:pt x="68" y="24"/>
                      <a:pt x="68" y="24"/>
                      <a:pt x="68" y="24"/>
                    </a:cubicBezTo>
                    <a:cubicBezTo>
                      <a:pt x="67" y="20"/>
                      <a:pt x="67" y="20"/>
                      <a:pt x="67" y="20"/>
                    </a:cubicBezTo>
                    <a:cubicBezTo>
                      <a:pt x="67" y="20"/>
                      <a:pt x="67" y="20"/>
                      <a:pt x="66" y="20"/>
                    </a:cubicBezTo>
                    <a:cubicBezTo>
                      <a:pt x="66" y="20"/>
                      <a:pt x="66" y="20"/>
                      <a:pt x="65"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8" name="Freeform 1180"/>
              <p:cNvSpPr>
                <a:spLocks/>
              </p:cNvSpPr>
              <p:nvPr/>
            </p:nvSpPr>
            <p:spPr bwMode="auto">
              <a:xfrm>
                <a:off x="3178" y="2419"/>
                <a:ext cx="29" cy="27"/>
              </a:xfrm>
              <a:custGeom>
                <a:avLst/>
                <a:gdLst>
                  <a:gd name="T0" fmla="*/ 31 w 31"/>
                  <a:gd name="T1" fmla="*/ 27 h 28"/>
                  <a:gd name="T2" fmla="*/ 31 w 31"/>
                  <a:gd name="T3" fmla="*/ 27 h 28"/>
                  <a:gd name="T4" fmla="*/ 31 w 31"/>
                  <a:gd name="T5" fmla="*/ 27 h 28"/>
                  <a:gd name="T6" fmla="*/ 31 w 31"/>
                  <a:gd name="T7" fmla="*/ 25 h 28"/>
                  <a:gd name="T8" fmla="*/ 30 w 31"/>
                  <a:gd name="T9" fmla="*/ 25 h 28"/>
                  <a:gd name="T10" fmla="*/ 30 w 31"/>
                  <a:gd name="T11" fmla="*/ 24 h 28"/>
                  <a:gd name="T12" fmla="*/ 30 w 31"/>
                  <a:gd name="T13" fmla="*/ 24 h 28"/>
                  <a:gd name="T14" fmla="*/ 30 w 31"/>
                  <a:gd name="T15" fmla="*/ 23 h 28"/>
                  <a:gd name="T16" fmla="*/ 28 w 31"/>
                  <a:gd name="T17" fmla="*/ 21 h 28"/>
                  <a:gd name="T18" fmla="*/ 23 w 31"/>
                  <a:gd name="T19" fmla="*/ 15 h 28"/>
                  <a:gd name="T20" fmla="*/ 21 w 31"/>
                  <a:gd name="T21" fmla="*/ 11 h 28"/>
                  <a:gd name="T22" fmla="*/ 19 w 31"/>
                  <a:gd name="T23" fmla="*/ 5 h 28"/>
                  <a:gd name="T24" fmla="*/ 17 w 31"/>
                  <a:gd name="T25" fmla="*/ 2 h 28"/>
                  <a:gd name="T26" fmla="*/ 17 w 31"/>
                  <a:gd name="T27" fmla="*/ 1 h 28"/>
                  <a:gd name="T28" fmla="*/ 16 w 31"/>
                  <a:gd name="T29" fmla="*/ 1 h 28"/>
                  <a:gd name="T30" fmla="*/ 15 w 31"/>
                  <a:gd name="T31" fmla="*/ 0 h 28"/>
                  <a:gd name="T32" fmla="*/ 13 w 31"/>
                  <a:gd name="T33" fmla="*/ 0 h 28"/>
                  <a:gd name="T34" fmla="*/ 12 w 31"/>
                  <a:gd name="T35" fmla="*/ 0 h 28"/>
                  <a:gd name="T36" fmla="*/ 11 w 31"/>
                  <a:gd name="T37" fmla="*/ 0 h 28"/>
                  <a:gd name="T38" fmla="*/ 10 w 31"/>
                  <a:gd name="T39" fmla="*/ 0 h 28"/>
                  <a:gd name="T40" fmla="*/ 8 w 31"/>
                  <a:gd name="T41" fmla="*/ 0 h 28"/>
                  <a:gd name="T42" fmla="*/ 2 w 31"/>
                  <a:gd name="T43" fmla="*/ 1 h 28"/>
                  <a:gd name="T44" fmla="*/ 0 w 31"/>
                  <a:gd name="T45" fmla="*/ 2 h 28"/>
                  <a:gd name="T46" fmla="*/ 0 w 31"/>
                  <a:gd name="T47" fmla="*/ 2 h 28"/>
                  <a:gd name="T48" fmla="*/ 0 w 31"/>
                  <a:gd name="T49" fmla="*/ 4 h 28"/>
                  <a:gd name="T50" fmla="*/ 1 w 31"/>
                  <a:gd name="T51" fmla="*/ 8 h 28"/>
                  <a:gd name="T52" fmla="*/ 1 w 31"/>
                  <a:gd name="T53" fmla="*/ 9 h 28"/>
                  <a:gd name="T54" fmla="*/ 3 w 31"/>
                  <a:gd name="T55" fmla="*/ 10 h 28"/>
                  <a:gd name="T56" fmla="*/ 5 w 31"/>
                  <a:gd name="T57" fmla="*/ 10 h 28"/>
                  <a:gd name="T58" fmla="*/ 6 w 31"/>
                  <a:gd name="T59" fmla="*/ 10 h 28"/>
                  <a:gd name="T60" fmla="*/ 9 w 31"/>
                  <a:gd name="T61" fmla="*/ 11 h 28"/>
                  <a:gd name="T62" fmla="*/ 9 w 31"/>
                  <a:gd name="T63" fmla="*/ 12 h 28"/>
                  <a:gd name="T64" fmla="*/ 9 w 31"/>
                  <a:gd name="T65" fmla="*/ 12 h 28"/>
                  <a:gd name="T66" fmla="*/ 10 w 31"/>
                  <a:gd name="T67" fmla="*/ 12 h 28"/>
                  <a:gd name="T68" fmla="*/ 10 w 31"/>
                  <a:gd name="T69" fmla="*/ 13 h 28"/>
                  <a:gd name="T70" fmla="*/ 10 w 31"/>
                  <a:gd name="T71" fmla="*/ 13 h 28"/>
                  <a:gd name="T72" fmla="*/ 11 w 31"/>
                  <a:gd name="T73" fmla="*/ 14 h 28"/>
                  <a:gd name="T74" fmla="*/ 11 w 31"/>
                  <a:gd name="T75" fmla="*/ 15 h 28"/>
                  <a:gd name="T76" fmla="*/ 11 w 31"/>
                  <a:gd name="T77" fmla="*/ 15 h 28"/>
                  <a:gd name="T78" fmla="*/ 11 w 31"/>
                  <a:gd name="T79" fmla="*/ 15 h 28"/>
                  <a:gd name="T80" fmla="*/ 11 w 31"/>
                  <a:gd name="T81" fmla="*/ 15 h 28"/>
                  <a:gd name="T82" fmla="*/ 13 w 31"/>
                  <a:gd name="T83" fmla="*/ 15 h 28"/>
                  <a:gd name="T84" fmla="*/ 13 w 31"/>
                  <a:gd name="T85" fmla="*/ 16 h 28"/>
                  <a:gd name="T86" fmla="*/ 14 w 31"/>
                  <a:gd name="T87" fmla="*/ 16 h 28"/>
                  <a:gd name="T88" fmla="*/ 14 w 31"/>
                  <a:gd name="T89" fmla="*/ 16 h 28"/>
                  <a:gd name="T90" fmla="*/ 14 w 31"/>
                  <a:gd name="T91" fmla="*/ 17 h 28"/>
                  <a:gd name="T92" fmla="*/ 15 w 31"/>
                  <a:gd name="T93" fmla="*/ 17 h 28"/>
                  <a:gd name="T94" fmla="*/ 15 w 31"/>
                  <a:gd name="T95" fmla="*/ 18 h 28"/>
                  <a:gd name="T96" fmla="*/ 15 w 31"/>
                  <a:gd name="T97" fmla="*/ 18 h 28"/>
                  <a:gd name="T98" fmla="*/ 17 w 31"/>
                  <a:gd name="T99" fmla="*/ 18 h 28"/>
                  <a:gd name="T100" fmla="*/ 17 w 31"/>
                  <a:gd name="T101" fmla="*/ 19 h 28"/>
                  <a:gd name="T102" fmla="*/ 19 w 31"/>
                  <a:gd name="T103" fmla="*/ 20 h 28"/>
                  <a:gd name="T104" fmla="*/ 20 w 31"/>
                  <a:gd name="T105" fmla="*/ 20 h 28"/>
                  <a:gd name="T106" fmla="*/ 21 w 31"/>
                  <a:gd name="T107" fmla="*/ 20 h 28"/>
                  <a:gd name="T108" fmla="*/ 26 w 31"/>
                  <a:gd name="T109" fmla="*/ 23 h 28"/>
                  <a:gd name="T110" fmla="*/ 28 w 31"/>
                  <a:gd name="T111" fmla="*/ 25 h 28"/>
                  <a:gd name="T112" fmla="*/ 28 w 31"/>
                  <a:gd name="T113" fmla="*/ 25 h 28"/>
                  <a:gd name="T114" fmla="*/ 29 w 31"/>
                  <a:gd name="T115" fmla="*/ 26 h 28"/>
                  <a:gd name="T116" fmla="*/ 29 w 31"/>
                  <a:gd name="T117" fmla="*/ 27 h 28"/>
                  <a:gd name="T118" fmla="*/ 29 w 31"/>
                  <a:gd name="T119" fmla="*/ 28 h 28"/>
                  <a:gd name="T120" fmla="*/ 31 w 31"/>
                  <a:gd name="T1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28">
                    <a:moveTo>
                      <a:pt x="31" y="27"/>
                    </a:moveTo>
                    <a:cubicBezTo>
                      <a:pt x="31" y="27"/>
                      <a:pt x="31" y="27"/>
                      <a:pt x="31" y="27"/>
                    </a:cubicBezTo>
                    <a:cubicBezTo>
                      <a:pt x="31" y="27"/>
                      <a:pt x="31" y="27"/>
                      <a:pt x="31" y="27"/>
                    </a:cubicBezTo>
                    <a:cubicBezTo>
                      <a:pt x="31" y="26"/>
                      <a:pt x="31" y="26"/>
                      <a:pt x="31" y="25"/>
                    </a:cubicBezTo>
                    <a:cubicBezTo>
                      <a:pt x="31" y="25"/>
                      <a:pt x="30" y="25"/>
                      <a:pt x="30" y="25"/>
                    </a:cubicBezTo>
                    <a:cubicBezTo>
                      <a:pt x="30" y="25"/>
                      <a:pt x="30" y="24"/>
                      <a:pt x="30" y="24"/>
                    </a:cubicBezTo>
                    <a:cubicBezTo>
                      <a:pt x="30" y="24"/>
                      <a:pt x="30" y="24"/>
                      <a:pt x="30" y="24"/>
                    </a:cubicBezTo>
                    <a:cubicBezTo>
                      <a:pt x="30" y="23"/>
                      <a:pt x="30" y="23"/>
                      <a:pt x="30" y="23"/>
                    </a:cubicBezTo>
                    <a:cubicBezTo>
                      <a:pt x="30" y="23"/>
                      <a:pt x="29" y="21"/>
                      <a:pt x="28" y="21"/>
                    </a:cubicBezTo>
                    <a:cubicBezTo>
                      <a:pt x="26" y="19"/>
                      <a:pt x="23" y="17"/>
                      <a:pt x="23" y="15"/>
                    </a:cubicBezTo>
                    <a:cubicBezTo>
                      <a:pt x="23" y="14"/>
                      <a:pt x="22" y="12"/>
                      <a:pt x="21" y="11"/>
                    </a:cubicBezTo>
                    <a:cubicBezTo>
                      <a:pt x="20" y="9"/>
                      <a:pt x="19" y="7"/>
                      <a:pt x="19" y="5"/>
                    </a:cubicBezTo>
                    <a:cubicBezTo>
                      <a:pt x="19" y="5"/>
                      <a:pt x="18" y="3"/>
                      <a:pt x="17" y="2"/>
                    </a:cubicBezTo>
                    <a:cubicBezTo>
                      <a:pt x="17" y="2"/>
                      <a:pt x="17" y="1"/>
                      <a:pt x="17" y="1"/>
                    </a:cubicBezTo>
                    <a:cubicBezTo>
                      <a:pt x="16" y="1"/>
                      <a:pt x="16" y="1"/>
                      <a:pt x="16" y="1"/>
                    </a:cubicBezTo>
                    <a:cubicBezTo>
                      <a:pt x="15" y="1"/>
                      <a:pt x="15" y="0"/>
                      <a:pt x="15" y="0"/>
                    </a:cubicBezTo>
                    <a:cubicBezTo>
                      <a:pt x="14" y="0"/>
                      <a:pt x="14" y="0"/>
                      <a:pt x="13" y="0"/>
                    </a:cubicBezTo>
                    <a:cubicBezTo>
                      <a:pt x="13" y="0"/>
                      <a:pt x="12" y="0"/>
                      <a:pt x="12" y="0"/>
                    </a:cubicBezTo>
                    <a:cubicBezTo>
                      <a:pt x="12" y="0"/>
                      <a:pt x="11" y="0"/>
                      <a:pt x="11" y="0"/>
                    </a:cubicBezTo>
                    <a:cubicBezTo>
                      <a:pt x="10" y="0"/>
                      <a:pt x="10" y="0"/>
                      <a:pt x="10" y="0"/>
                    </a:cubicBezTo>
                    <a:cubicBezTo>
                      <a:pt x="9" y="0"/>
                      <a:pt x="9" y="0"/>
                      <a:pt x="8" y="0"/>
                    </a:cubicBezTo>
                    <a:cubicBezTo>
                      <a:pt x="6" y="0"/>
                      <a:pt x="4" y="1"/>
                      <a:pt x="2" y="1"/>
                    </a:cubicBezTo>
                    <a:cubicBezTo>
                      <a:pt x="1" y="1"/>
                      <a:pt x="0" y="2"/>
                      <a:pt x="0" y="2"/>
                    </a:cubicBezTo>
                    <a:cubicBezTo>
                      <a:pt x="0" y="2"/>
                      <a:pt x="0" y="2"/>
                      <a:pt x="0" y="2"/>
                    </a:cubicBezTo>
                    <a:cubicBezTo>
                      <a:pt x="0" y="3"/>
                      <a:pt x="0" y="4"/>
                      <a:pt x="0" y="4"/>
                    </a:cubicBezTo>
                    <a:cubicBezTo>
                      <a:pt x="0" y="5"/>
                      <a:pt x="0" y="7"/>
                      <a:pt x="1" y="8"/>
                    </a:cubicBezTo>
                    <a:cubicBezTo>
                      <a:pt x="1" y="8"/>
                      <a:pt x="1" y="8"/>
                      <a:pt x="1" y="9"/>
                    </a:cubicBezTo>
                    <a:cubicBezTo>
                      <a:pt x="1" y="10"/>
                      <a:pt x="2" y="10"/>
                      <a:pt x="3" y="10"/>
                    </a:cubicBezTo>
                    <a:cubicBezTo>
                      <a:pt x="4" y="10"/>
                      <a:pt x="4" y="10"/>
                      <a:pt x="5" y="10"/>
                    </a:cubicBezTo>
                    <a:cubicBezTo>
                      <a:pt x="6" y="10"/>
                      <a:pt x="6" y="10"/>
                      <a:pt x="6" y="10"/>
                    </a:cubicBezTo>
                    <a:cubicBezTo>
                      <a:pt x="7" y="10"/>
                      <a:pt x="8" y="11"/>
                      <a:pt x="9" y="11"/>
                    </a:cubicBezTo>
                    <a:cubicBezTo>
                      <a:pt x="9" y="11"/>
                      <a:pt x="9" y="12"/>
                      <a:pt x="9" y="12"/>
                    </a:cubicBezTo>
                    <a:cubicBezTo>
                      <a:pt x="9" y="12"/>
                      <a:pt x="9" y="12"/>
                      <a:pt x="9" y="12"/>
                    </a:cubicBezTo>
                    <a:cubicBezTo>
                      <a:pt x="10" y="12"/>
                      <a:pt x="10" y="12"/>
                      <a:pt x="10" y="12"/>
                    </a:cubicBezTo>
                    <a:cubicBezTo>
                      <a:pt x="10" y="12"/>
                      <a:pt x="10" y="12"/>
                      <a:pt x="10" y="13"/>
                    </a:cubicBezTo>
                    <a:cubicBezTo>
                      <a:pt x="10" y="13"/>
                      <a:pt x="10" y="13"/>
                      <a:pt x="10" y="13"/>
                    </a:cubicBezTo>
                    <a:cubicBezTo>
                      <a:pt x="11" y="14"/>
                      <a:pt x="11" y="14"/>
                      <a:pt x="11" y="14"/>
                    </a:cubicBezTo>
                    <a:cubicBezTo>
                      <a:pt x="11" y="14"/>
                      <a:pt x="11" y="14"/>
                      <a:pt x="11" y="15"/>
                    </a:cubicBezTo>
                    <a:cubicBezTo>
                      <a:pt x="11" y="15"/>
                      <a:pt x="11" y="15"/>
                      <a:pt x="11" y="15"/>
                    </a:cubicBezTo>
                    <a:cubicBezTo>
                      <a:pt x="11" y="15"/>
                      <a:pt x="11" y="15"/>
                      <a:pt x="11" y="15"/>
                    </a:cubicBezTo>
                    <a:cubicBezTo>
                      <a:pt x="11" y="15"/>
                      <a:pt x="11" y="15"/>
                      <a:pt x="11" y="15"/>
                    </a:cubicBezTo>
                    <a:cubicBezTo>
                      <a:pt x="12" y="15"/>
                      <a:pt x="12" y="15"/>
                      <a:pt x="13" y="15"/>
                    </a:cubicBezTo>
                    <a:cubicBezTo>
                      <a:pt x="13" y="15"/>
                      <a:pt x="13" y="16"/>
                      <a:pt x="13" y="16"/>
                    </a:cubicBezTo>
                    <a:cubicBezTo>
                      <a:pt x="13" y="16"/>
                      <a:pt x="13" y="16"/>
                      <a:pt x="14" y="16"/>
                    </a:cubicBezTo>
                    <a:cubicBezTo>
                      <a:pt x="14" y="16"/>
                      <a:pt x="14" y="16"/>
                      <a:pt x="14" y="16"/>
                    </a:cubicBezTo>
                    <a:cubicBezTo>
                      <a:pt x="14" y="16"/>
                      <a:pt x="14" y="17"/>
                      <a:pt x="14" y="17"/>
                    </a:cubicBezTo>
                    <a:cubicBezTo>
                      <a:pt x="15" y="17"/>
                      <a:pt x="15" y="17"/>
                      <a:pt x="15" y="17"/>
                    </a:cubicBezTo>
                    <a:cubicBezTo>
                      <a:pt x="15" y="17"/>
                      <a:pt x="15" y="17"/>
                      <a:pt x="15" y="18"/>
                    </a:cubicBezTo>
                    <a:cubicBezTo>
                      <a:pt x="15" y="18"/>
                      <a:pt x="15" y="18"/>
                      <a:pt x="15" y="18"/>
                    </a:cubicBezTo>
                    <a:cubicBezTo>
                      <a:pt x="16" y="18"/>
                      <a:pt x="16" y="18"/>
                      <a:pt x="17" y="18"/>
                    </a:cubicBezTo>
                    <a:cubicBezTo>
                      <a:pt x="17" y="19"/>
                      <a:pt x="17" y="19"/>
                      <a:pt x="17" y="19"/>
                    </a:cubicBezTo>
                    <a:cubicBezTo>
                      <a:pt x="18" y="19"/>
                      <a:pt x="19" y="19"/>
                      <a:pt x="19" y="20"/>
                    </a:cubicBezTo>
                    <a:cubicBezTo>
                      <a:pt x="20" y="20"/>
                      <a:pt x="20" y="20"/>
                      <a:pt x="20" y="20"/>
                    </a:cubicBezTo>
                    <a:cubicBezTo>
                      <a:pt x="21" y="20"/>
                      <a:pt x="21" y="20"/>
                      <a:pt x="21" y="20"/>
                    </a:cubicBezTo>
                    <a:cubicBezTo>
                      <a:pt x="23" y="20"/>
                      <a:pt x="25" y="21"/>
                      <a:pt x="26" y="23"/>
                    </a:cubicBezTo>
                    <a:cubicBezTo>
                      <a:pt x="27" y="23"/>
                      <a:pt x="27" y="24"/>
                      <a:pt x="28" y="25"/>
                    </a:cubicBezTo>
                    <a:cubicBezTo>
                      <a:pt x="28" y="25"/>
                      <a:pt x="28" y="25"/>
                      <a:pt x="28" y="25"/>
                    </a:cubicBezTo>
                    <a:cubicBezTo>
                      <a:pt x="28" y="25"/>
                      <a:pt x="28" y="26"/>
                      <a:pt x="29" y="26"/>
                    </a:cubicBezTo>
                    <a:cubicBezTo>
                      <a:pt x="29" y="26"/>
                      <a:pt x="29" y="26"/>
                      <a:pt x="29" y="27"/>
                    </a:cubicBezTo>
                    <a:cubicBezTo>
                      <a:pt x="29" y="27"/>
                      <a:pt x="29" y="27"/>
                      <a:pt x="29" y="28"/>
                    </a:cubicBezTo>
                    <a:cubicBezTo>
                      <a:pt x="30" y="28"/>
                      <a:pt x="31" y="28"/>
                      <a:pt x="31"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9" name="Freeform 1181"/>
              <p:cNvSpPr>
                <a:spLocks/>
              </p:cNvSpPr>
              <p:nvPr/>
            </p:nvSpPr>
            <p:spPr bwMode="auto">
              <a:xfrm>
                <a:off x="3197" y="2412"/>
                <a:ext cx="46" cy="38"/>
              </a:xfrm>
              <a:custGeom>
                <a:avLst/>
                <a:gdLst>
                  <a:gd name="T0" fmla="*/ 13 w 48"/>
                  <a:gd name="T1" fmla="*/ 0 h 40"/>
                  <a:gd name="T2" fmla="*/ 12 w 48"/>
                  <a:gd name="T3" fmla="*/ 1 h 40"/>
                  <a:gd name="T4" fmla="*/ 13 w 48"/>
                  <a:gd name="T5" fmla="*/ 2 h 40"/>
                  <a:gd name="T6" fmla="*/ 16 w 48"/>
                  <a:gd name="T7" fmla="*/ 6 h 40"/>
                  <a:gd name="T8" fmla="*/ 15 w 48"/>
                  <a:gd name="T9" fmla="*/ 8 h 40"/>
                  <a:gd name="T10" fmla="*/ 10 w 48"/>
                  <a:gd name="T11" fmla="*/ 10 h 40"/>
                  <a:gd name="T12" fmla="*/ 4 w 48"/>
                  <a:gd name="T13" fmla="*/ 7 h 40"/>
                  <a:gd name="T14" fmla="*/ 3 w 48"/>
                  <a:gd name="T15" fmla="*/ 7 h 40"/>
                  <a:gd name="T16" fmla="*/ 3 w 48"/>
                  <a:gd name="T17" fmla="*/ 6 h 40"/>
                  <a:gd name="T18" fmla="*/ 2 w 48"/>
                  <a:gd name="T19" fmla="*/ 6 h 40"/>
                  <a:gd name="T20" fmla="*/ 1 w 48"/>
                  <a:gd name="T21" fmla="*/ 6 h 40"/>
                  <a:gd name="T22" fmla="*/ 1 w 48"/>
                  <a:gd name="T23" fmla="*/ 5 h 40"/>
                  <a:gd name="T24" fmla="*/ 0 w 48"/>
                  <a:gd name="T25" fmla="*/ 5 h 40"/>
                  <a:gd name="T26" fmla="*/ 0 w 48"/>
                  <a:gd name="T27" fmla="*/ 5 h 40"/>
                  <a:gd name="T28" fmla="*/ 0 w 48"/>
                  <a:gd name="T29" fmla="*/ 5 h 40"/>
                  <a:gd name="T30" fmla="*/ 1 w 48"/>
                  <a:gd name="T31" fmla="*/ 7 h 40"/>
                  <a:gd name="T32" fmla="*/ 3 w 48"/>
                  <a:gd name="T33" fmla="*/ 13 h 40"/>
                  <a:gd name="T34" fmla="*/ 4 w 48"/>
                  <a:gd name="T35" fmla="*/ 15 h 40"/>
                  <a:gd name="T36" fmla="*/ 5 w 48"/>
                  <a:gd name="T37" fmla="*/ 16 h 40"/>
                  <a:gd name="T38" fmla="*/ 7 w 48"/>
                  <a:gd name="T39" fmla="*/ 22 h 40"/>
                  <a:gd name="T40" fmla="*/ 10 w 48"/>
                  <a:gd name="T41" fmla="*/ 25 h 40"/>
                  <a:gd name="T42" fmla="*/ 14 w 48"/>
                  <a:gd name="T43" fmla="*/ 30 h 40"/>
                  <a:gd name="T44" fmla="*/ 14 w 48"/>
                  <a:gd name="T45" fmla="*/ 30 h 40"/>
                  <a:gd name="T46" fmla="*/ 14 w 48"/>
                  <a:gd name="T47" fmla="*/ 30 h 40"/>
                  <a:gd name="T48" fmla="*/ 14 w 48"/>
                  <a:gd name="T49" fmla="*/ 31 h 40"/>
                  <a:gd name="T50" fmla="*/ 14 w 48"/>
                  <a:gd name="T51" fmla="*/ 31 h 40"/>
                  <a:gd name="T52" fmla="*/ 15 w 48"/>
                  <a:gd name="T53" fmla="*/ 32 h 40"/>
                  <a:gd name="T54" fmla="*/ 15 w 48"/>
                  <a:gd name="T55" fmla="*/ 33 h 40"/>
                  <a:gd name="T56" fmla="*/ 15 w 48"/>
                  <a:gd name="T57" fmla="*/ 33 h 40"/>
                  <a:gd name="T58" fmla="*/ 22 w 48"/>
                  <a:gd name="T59" fmla="*/ 29 h 40"/>
                  <a:gd name="T60" fmla="*/ 27 w 48"/>
                  <a:gd name="T61" fmla="*/ 25 h 40"/>
                  <a:gd name="T62" fmla="*/ 32 w 48"/>
                  <a:gd name="T63" fmla="*/ 27 h 40"/>
                  <a:gd name="T64" fmla="*/ 32 w 48"/>
                  <a:gd name="T65" fmla="*/ 38 h 40"/>
                  <a:gd name="T66" fmla="*/ 33 w 48"/>
                  <a:gd name="T67" fmla="*/ 38 h 40"/>
                  <a:gd name="T68" fmla="*/ 33 w 48"/>
                  <a:gd name="T69" fmla="*/ 38 h 40"/>
                  <a:gd name="T70" fmla="*/ 34 w 48"/>
                  <a:gd name="T71" fmla="*/ 39 h 40"/>
                  <a:gd name="T72" fmla="*/ 35 w 48"/>
                  <a:gd name="T73" fmla="*/ 39 h 40"/>
                  <a:gd name="T74" fmla="*/ 36 w 48"/>
                  <a:gd name="T75" fmla="*/ 40 h 40"/>
                  <a:gd name="T76" fmla="*/ 39 w 48"/>
                  <a:gd name="T77" fmla="*/ 35 h 40"/>
                  <a:gd name="T78" fmla="*/ 45 w 48"/>
                  <a:gd name="T79" fmla="*/ 14 h 40"/>
                  <a:gd name="T80" fmla="*/ 37 w 48"/>
                  <a:gd name="T81" fmla="*/ 3 h 40"/>
                  <a:gd name="T82" fmla="*/ 36 w 48"/>
                  <a:gd name="T83" fmla="*/ 4 h 40"/>
                  <a:gd name="T84" fmla="*/ 36 w 48"/>
                  <a:gd name="T85" fmla="*/ 4 h 40"/>
                  <a:gd name="T86" fmla="*/ 34 w 48"/>
                  <a:gd name="T87" fmla="*/ 4 h 40"/>
                  <a:gd name="T88" fmla="*/ 34 w 48"/>
                  <a:gd name="T89" fmla="*/ 5 h 40"/>
                  <a:gd name="T90" fmla="*/ 33 w 48"/>
                  <a:gd name="T91" fmla="*/ 5 h 40"/>
                  <a:gd name="T92" fmla="*/ 31 w 48"/>
                  <a:gd name="T93" fmla="*/ 6 h 40"/>
                  <a:gd name="T94" fmla="*/ 28 w 48"/>
                  <a:gd name="T95" fmla="*/ 8 h 40"/>
                  <a:gd name="T96" fmla="*/ 26 w 48"/>
                  <a:gd name="T97" fmla="*/ 7 h 40"/>
                  <a:gd name="T98" fmla="*/ 25 w 48"/>
                  <a:gd name="T99" fmla="*/ 7 h 40"/>
                  <a:gd name="T100" fmla="*/ 24 w 48"/>
                  <a:gd name="T101" fmla="*/ 7 h 40"/>
                  <a:gd name="T102" fmla="*/ 24 w 48"/>
                  <a:gd name="T103" fmla="*/ 7 h 40"/>
                  <a:gd name="T104" fmla="*/ 20 w 48"/>
                  <a:gd name="T105" fmla="*/ 4 h 40"/>
                  <a:gd name="T106" fmla="*/ 16 w 48"/>
                  <a:gd name="T107" fmla="*/ 1 h 40"/>
                  <a:gd name="T108" fmla="*/ 14 w 48"/>
                  <a:gd name="T109" fmla="*/ 0 h 40"/>
                  <a:gd name="T110" fmla="*/ 13 w 48"/>
                  <a:gd name="T111" fmla="*/ 0 h 40"/>
                  <a:gd name="T112" fmla="*/ 13 w 48"/>
                  <a:gd name="T113" fmla="*/ 0 h 40"/>
                  <a:gd name="T114" fmla="*/ 13 w 48"/>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40">
                    <a:moveTo>
                      <a:pt x="13" y="0"/>
                    </a:moveTo>
                    <a:cubicBezTo>
                      <a:pt x="12" y="0"/>
                      <a:pt x="12" y="1"/>
                      <a:pt x="12" y="1"/>
                    </a:cubicBezTo>
                    <a:cubicBezTo>
                      <a:pt x="12" y="1"/>
                      <a:pt x="13" y="2"/>
                      <a:pt x="13" y="2"/>
                    </a:cubicBezTo>
                    <a:cubicBezTo>
                      <a:pt x="15" y="3"/>
                      <a:pt x="16" y="4"/>
                      <a:pt x="16" y="6"/>
                    </a:cubicBezTo>
                    <a:cubicBezTo>
                      <a:pt x="16" y="6"/>
                      <a:pt x="16" y="7"/>
                      <a:pt x="15" y="8"/>
                    </a:cubicBezTo>
                    <a:cubicBezTo>
                      <a:pt x="14" y="9"/>
                      <a:pt x="12" y="10"/>
                      <a:pt x="10" y="10"/>
                    </a:cubicBezTo>
                    <a:cubicBezTo>
                      <a:pt x="8" y="10"/>
                      <a:pt x="5" y="9"/>
                      <a:pt x="4" y="7"/>
                    </a:cubicBezTo>
                    <a:cubicBezTo>
                      <a:pt x="3" y="7"/>
                      <a:pt x="3" y="7"/>
                      <a:pt x="3" y="7"/>
                    </a:cubicBezTo>
                    <a:cubicBezTo>
                      <a:pt x="3" y="7"/>
                      <a:pt x="3" y="7"/>
                      <a:pt x="3" y="6"/>
                    </a:cubicBezTo>
                    <a:cubicBezTo>
                      <a:pt x="2" y="6"/>
                      <a:pt x="2" y="6"/>
                      <a:pt x="2" y="6"/>
                    </a:cubicBezTo>
                    <a:cubicBezTo>
                      <a:pt x="2" y="6"/>
                      <a:pt x="2" y="6"/>
                      <a:pt x="1" y="6"/>
                    </a:cubicBezTo>
                    <a:cubicBezTo>
                      <a:pt x="1" y="6"/>
                      <a:pt x="1" y="6"/>
                      <a:pt x="1" y="5"/>
                    </a:cubicBezTo>
                    <a:cubicBezTo>
                      <a:pt x="1" y="5"/>
                      <a:pt x="0" y="5"/>
                      <a:pt x="0" y="5"/>
                    </a:cubicBezTo>
                    <a:cubicBezTo>
                      <a:pt x="0" y="5"/>
                      <a:pt x="0" y="5"/>
                      <a:pt x="0" y="5"/>
                    </a:cubicBezTo>
                    <a:cubicBezTo>
                      <a:pt x="0" y="5"/>
                      <a:pt x="0" y="5"/>
                      <a:pt x="0" y="5"/>
                    </a:cubicBezTo>
                    <a:cubicBezTo>
                      <a:pt x="0" y="6"/>
                      <a:pt x="0" y="6"/>
                      <a:pt x="1" y="7"/>
                    </a:cubicBezTo>
                    <a:cubicBezTo>
                      <a:pt x="2" y="9"/>
                      <a:pt x="4" y="11"/>
                      <a:pt x="3" y="13"/>
                    </a:cubicBezTo>
                    <a:cubicBezTo>
                      <a:pt x="3" y="13"/>
                      <a:pt x="3" y="14"/>
                      <a:pt x="4" y="15"/>
                    </a:cubicBezTo>
                    <a:cubicBezTo>
                      <a:pt x="4" y="15"/>
                      <a:pt x="4" y="16"/>
                      <a:pt x="5" y="16"/>
                    </a:cubicBezTo>
                    <a:cubicBezTo>
                      <a:pt x="6" y="17"/>
                      <a:pt x="7" y="19"/>
                      <a:pt x="7" y="22"/>
                    </a:cubicBezTo>
                    <a:cubicBezTo>
                      <a:pt x="7" y="22"/>
                      <a:pt x="9" y="24"/>
                      <a:pt x="10" y="25"/>
                    </a:cubicBezTo>
                    <a:cubicBezTo>
                      <a:pt x="12" y="26"/>
                      <a:pt x="14" y="28"/>
                      <a:pt x="14" y="30"/>
                    </a:cubicBezTo>
                    <a:cubicBezTo>
                      <a:pt x="14" y="30"/>
                      <a:pt x="14" y="30"/>
                      <a:pt x="14" y="30"/>
                    </a:cubicBezTo>
                    <a:cubicBezTo>
                      <a:pt x="14" y="30"/>
                      <a:pt x="14" y="30"/>
                      <a:pt x="14" y="30"/>
                    </a:cubicBezTo>
                    <a:cubicBezTo>
                      <a:pt x="14" y="30"/>
                      <a:pt x="14" y="31"/>
                      <a:pt x="14" y="31"/>
                    </a:cubicBezTo>
                    <a:cubicBezTo>
                      <a:pt x="14" y="31"/>
                      <a:pt x="14" y="31"/>
                      <a:pt x="14" y="31"/>
                    </a:cubicBezTo>
                    <a:cubicBezTo>
                      <a:pt x="15" y="31"/>
                      <a:pt x="15" y="32"/>
                      <a:pt x="15" y="32"/>
                    </a:cubicBezTo>
                    <a:cubicBezTo>
                      <a:pt x="15" y="32"/>
                      <a:pt x="15" y="32"/>
                      <a:pt x="15" y="33"/>
                    </a:cubicBezTo>
                    <a:cubicBezTo>
                      <a:pt x="15" y="33"/>
                      <a:pt x="15" y="33"/>
                      <a:pt x="15" y="33"/>
                    </a:cubicBezTo>
                    <a:cubicBezTo>
                      <a:pt x="18" y="32"/>
                      <a:pt x="20" y="30"/>
                      <a:pt x="22" y="29"/>
                    </a:cubicBezTo>
                    <a:cubicBezTo>
                      <a:pt x="24" y="27"/>
                      <a:pt x="25" y="26"/>
                      <a:pt x="27" y="25"/>
                    </a:cubicBezTo>
                    <a:cubicBezTo>
                      <a:pt x="29" y="24"/>
                      <a:pt x="31" y="25"/>
                      <a:pt x="32" y="27"/>
                    </a:cubicBezTo>
                    <a:cubicBezTo>
                      <a:pt x="34" y="29"/>
                      <a:pt x="33" y="35"/>
                      <a:pt x="32" y="38"/>
                    </a:cubicBezTo>
                    <a:cubicBezTo>
                      <a:pt x="32" y="38"/>
                      <a:pt x="33" y="38"/>
                      <a:pt x="33" y="38"/>
                    </a:cubicBezTo>
                    <a:cubicBezTo>
                      <a:pt x="33" y="38"/>
                      <a:pt x="33" y="38"/>
                      <a:pt x="33" y="38"/>
                    </a:cubicBezTo>
                    <a:cubicBezTo>
                      <a:pt x="34" y="39"/>
                      <a:pt x="34" y="39"/>
                      <a:pt x="34" y="39"/>
                    </a:cubicBezTo>
                    <a:cubicBezTo>
                      <a:pt x="34" y="39"/>
                      <a:pt x="34" y="39"/>
                      <a:pt x="35" y="39"/>
                    </a:cubicBezTo>
                    <a:cubicBezTo>
                      <a:pt x="35" y="40"/>
                      <a:pt x="36" y="40"/>
                      <a:pt x="36" y="40"/>
                    </a:cubicBezTo>
                    <a:cubicBezTo>
                      <a:pt x="37" y="38"/>
                      <a:pt x="37" y="37"/>
                      <a:pt x="39" y="35"/>
                    </a:cubicBezTo>
                    <a:cubicBezTo>
                      <a:pt x="44" y="29"/>
                      <a:pt x="48" y="19"/>
                      <a:pt x="45" y="14"/>
                    </a:cubicBezTo>
                    <a:cubicBezTo>
                      <a:pt x="44" y="12"/>
                      <a:pt x="40" y="7"/>
                      <a:pt x="37" y="3"/>
                    </a:cubicBezTo>
                    <a:cubicBezTo>
                      <a:pt x="37" y="3"/>
                      <a:pt x="36" y="3"/>
                      <a:pt x="36" y="4"/>
                    </a:cubicBezTo>
                    <a:cubicBezTo>
                      <a:pt x="36" y="4"/>
                      <a:pt x="36" y="4"/>
                      <a:pt x="36" y="4"/>
                    </a:cubicBezTo>
                    <a:cubicBezTo>
                      <a:pt x="35" y="4"/>
                      <a:pt x="35" y="4"/>
                      <a:pt x="34" y="4"/>
                    </a:cubicBezTo>
                    <a:cubicBezTo>
                      <a:pt x="34" y="4"/>
                      <a:pt x="34" y="5"/>
                      <a:pt x="34" y="5"/>
                    </a:cubicBezTo>
                    <a:cubicBezTo>
                      <a:pt x="34" y="5"/>
                      <a:pt x="33" y="5"/>
                      <a:pt x="33" y="5"/>
                    </a:cubicBezTo>
                    <a:cubicBezTo>
                      <a:pt x="32" y="5"/>
                      <a:pt x="31" y="5"/>
                      <a:pt x="31" y="6"/>
                    </a:cubicBezTo>
                    <a:cubicBezTo>
                      <a:pt x="31" y="7"/>
                      <a:pt x="30" y="8"/>
                      <a:pt x="28" y="8"/>
                    </a:cubicBezTo>
                    <a:cubicBezTo>
                      <a:pt x="27" y="8"/>
                      <a:pt x="26" y="8"/>
                      <a:pt x="26" y="7"/>
                    </a:cubicBezTo>
                    <a:cubicBezTo>
                      <a:pt x="25" y="7"/>
                      <a:pt x="25" y="7"/>
                      <a:pt x="25" y="7"/>
                    </a:cubicBezTo>
                    <a:cubicBezTo>
                      <a:pt x="24" y="7"/>
                      <a:pt x="24" y="7"/>
                      <a:pt x="24" y="7"/>
                    </a:cubicBezTo>
                    <a:cubicBezTo>
                      <a:pt x="24" y="7"/>
                      <a:pt x="24" y="7"/>
                      <a:pt x="24" y="7"/>
                    </a:cubicBezTo>
                    <a:cubicBezTo>
                      <a:pt x="23" y="7"/>
                      <a:pt x="22" y="6"/>
                      <a:pt x="20" y="4"/>
                    </a:cubicBezTo>
                    <a:cubicBezTo>
                      <a:pt x="19" y="3"/>
                      <a:pt x="17" y="1"/>
                      <a:pt x="16" y="1"/>
                    </a:cubicBezTo>
                    <a:cubicBezTo>
                      <a:pt x="15" y="1"/>
                      <a:pt x="15" y="1"/>
                      <a:pt x="14" y="0"/>
                    </a:cubicBezTo>
                    <a:cubicBezTo>
                      <a:pt x="14" y="0"/>
                      <a:pt x="14" y="0"/>
                      <a:pt x="13" y="0"/>
                    </a:cubicBezTo>
                    <a:cubicBezTo>
                      <a:pt x="13" y="0"/>
                      <a:pt x="13" y="0"/>
                      <a:pt x="13" y="0"/>
                    </a:cubicBezTo>
                    <a:cubicBezTo>
                      <a:pt x="13" y="0"/>
                      <a:pt x="13" y="0"/>
                      <a:pt x="1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0" name="Freeform 1182"/>
              <p:cNvSpPr>
                <a:spLocks/>
              </p:cNvSpPr>
              <p:nvPr/>
            </p:nvSpPr>
            <p:spPr bwMode="auto">
              <a:xfrm>
                <a:off x="3365" y="2457"/>
                <a:ext cx="121" cy="106"/>
              </a:xfrm>
              <a:custGeom>
                <a:avLst/>
                <a:gdLst>
                  <a:gd name="T0" fmla="*/ 125 w 126"/>
                  <a:gd name="T1" fmla="*/ 23 h 110"/>
                  <a:gd name="T2" fmla="*/ 122 w 126"/>
                  <a:gd name="T3" fmla="*/ 19 h 110"/>
                  <a:gd name="T4" fmla="*/ 124 w 126"/>
                  <a:gd name="T5" fmla="*/ 14 h 110"/>
                  <a:gd name="T6" fmla="*/ 120 w 126"/>
                  <a:gd name="T7" fmla="*/ 2 h 110"/>
                  <a:gd name="T8" fmla="*/ 112 w 126"/>
                  <a:gd name="T9" fmla="*/ 8 h 110"/>
                  <a:gd name="T10" fmla="*/ 101 w 126"/>
                  <a:gd name="T11" fmla="*/ 13 h 110"/>
                  <a:gd name="T12" fmla="*/ 93 w 126"/>
                  <a:gd name="T13" fmla="*/ 17 h 110"/>
                  <a:gd name="T14" fmla="*/ 86 w 126"/>
                  <a:gd name="T15" fmla="*/ 19 h 110"/>
                  <a:gd name="T16" fmla="*/ 85 w 126"/>
                  <a:gd name="T17" fmla="*/ 19 h 110"/>
                  <a:gd name="T18" fmla="*/ 85 w 126"/>
                  <a:gd name="T19" fmla="*/ 19 h 110"/>
                  <a:gd name="T20" fmla="*/ 80 w 126"/>
                  <a:gd name="T21" fmla="*/ 17 h 110"/>
                  <a:gd name="T22" fmla="*/ 80 w 126"/>
                  <a:gd name="T23" fmla="*/ 16 h 110"/>
                  <a:gd name="T24" fmla="*/ 79 w 126"/>
                  <a:gd name="T25" fmla="*/ 16 h 110"/>
                  <a:gd name="T26" fmla="*/ 78 w 126"/>
                  <a:gd name="T27" fmla="*/ 16 h 110"/>
                  <a:gd name="T28" fmla="*/ 70 w 126"/>
                  <a:gd name="T29" fmla="*/ 12 h 110"/>
                  <a:gd name="T30" fmla="*/ 68 w 126"/>
                  <a:gd name="T31" fmla="*/ 13 h 110"/>
                  <a:gd name="T32" fmla="*/ 66 w 126"/>
                  <a:gd name="T33" fmla="*/ 13 h 110"/>
                  <a:gd name="T34" fmla="*/ 65 w 126"/>
                  <a:gd name="T35" fmla="*/ 13 h 110"/>
                  <a:gd name="T36" fmla="*/ 63 w 126"/>
                  <a:gd name="T37" fmla="*/ 12 h 110"/>
                  <a:gd name="T38" fmla="*/ 62 w 126"/>
                  <a:gd name="T39" fmla="*/ 12 h 110"/>
                  <a:gd name="T40" fmla="*/ 59 w 126"/>
                  <a:gd name="T41" fmla="*/ 11 h 110"/>
                  <a:gd name="T42" fmla="*/ 51 w 126"/>
                  <a:gd name="T43" fmla="*/ 16 h 110"/>
                  <a:gd name="T44" fmla="*/ 48 w 126"/>
                  <a:gd name="T45" fmla="*/ 18 h 110"/>
                  <a:gd name="T46" fmla="*/ 46 w 126"/>
                  <a:gd name="T47" fmla="*/ 26 h 110"/>
                  <a:gd name="T48" fmla="*/ 30 w 126"/>
                  <a:gd name="T49" fmla="*/ 34 h 110"/>
                  <a:gd name="T50" fmla="*/ 21 w 126"/>
                  <a:gd name="T51" fmla="*/ 42 h 110"/>
                  <a:gd name="T52" fmla="*/ 13 w 126"/>
                  <a:gd name="T53" fmla="*/ 38 h 110"/>
                  <a:gd name="T54" fmla="*/ 10 w 126"/>
                  <a:gd name="T55" fmla="*/ 38 h 110"/>
                  <a:gd name="T56" fmla="*/ 9 w 126"/>
                  <a:gd name="T57" fmla="*/ 38 h 110"/>
                  <a:gd name="T58" fmla="*/ 8 w 126"/>
                  <a:gd name="T59" fmla="*/ 38 h 110"/>
                  <a:gd name="T60" fmla="*/ 8 w 126"/>
                  <a:gd name="T61" fmla="*/ 38 h 110"/>
                  <a:gd name="T62" fmla="*/ 8 w 126"/>
                  <a:gd name="T63" fmla="*/ 39 h 110"/>
                  <a:gd name="T64" fmla="*/ 7 w 126"/>
                  <a:gd name="T65" fmla="*/ 39 h 110"/>
                  <a:gd name="T66" fmla="*/ 7 w 126"/>
                  <a:gd name="T67" fmla="*/ 41 h 110"/>
                  <a:gd name="T68" fmla="*/ 3 w 126"/>
                  <a:gd name="T69" fmla="*/ 49 h 110"/>
                  <a:gd name="T70" fmla="*/ 2 w 126"/>
                  <a:gd name="T71" fmla="*/ 52 h 110"/>
                  <a:gd name="T72" fmla="*/ 1 w 126"/>
                  <a:gd name="T73" fmla="*/ 65 h 110"/>
                  <a:gd name="T74" fmla="*/ 3 w 126"/>
                  <a:gd name="T75" fmla="*/ 81 h 110"/>
                  <a:gd name="T76" fmla="*/ 5 w 126"/>
                  <a:gd name="T77" fmla="*/ 84 h 110"/>
                  <a:gd name="T78" fmla="*/ 13 w 126"/>
                  <a:gd name="T79" fmla="*/ 95 h 110"/>
                  <a:gd name="T80" fmla="*/ 2 w 126"/>
                  <a:gd name="T81" fmla="*/ 107 h 110"/>
                  <a:gd name="T82" fmla="*/ 6 w 126"/>
                  <a:gd name="T83" fmla="*/ 109 h 110"/>
                  <a:gd name="T84" fmla="*/ 10 w 126"/>
                  <a:gd name="T85" fmla="*/ 109 h 110"/>
                  <a:gd name="T86" fmla="*/ 15 w 126"/>
                  <a:gd name="T87" fmla="*/ 109 h 110"/>
                  <a:gd name="T88" fmla="*/ 20 w 126"/>
                  <a:gd name="T89" fmla="*/ 110 h 110"/>
                  <a:gd name="T90" fmla="*/ 60 w 126"/>
                  <a:gd name="T91" fmla="*/ 106 h 110"/>
                  <a:gd name="T92" fmla="*/ 64 w 126"/>
                  <a:gd name="T93" fmla="*/ 105 h 110"/>
                  <a:gd name="T94" fmla="*/ 63 w 126"/>
                  <a:gd name="T95" fmla="*/ 101 h 110"/>
                  <a:gd name="T96" fmla="*/ 62 w 126"/>
                  <a:gd name="T97" fmla="*/ 95 h 110"/>
                  <a:gd name="T98" fmla="*/ 75 w 126"/>
                  <a:gd name="T99" fmla="*/ 88 h 110"/>
                  <a:gd name="T100" fmla="*/ 79 w 126"/>
                  <a:gd name="T101" fmla="*/ 88 h 110"/>
                  <a:gd name="T102" fmla="*/ 95 w 126"/>
                  <a:gd name="T103" fmla="*/ 83 h 110"/>
                  <a:gd name="T104" fmla="*/ 96 w 126"/>
                  <a:gd name="T105" fmla="*/ 79 h 110"/>
                  <a:gd name="T106" fmla="*/ 102 w 126"/>
                  <a:gd name="T107" fmla="*/ 65 h 110"/>
                  <a:gd name="T108" fmla="*/ 106 w 126"/>
                  <a:gd name="T109" fmla="*/ 60 h 110"/>
                  <a:gd name="T110" fmla="*/ 107 w 126"/>
                  <a:gd name="T111" fmla="*/ 53 h 110"/>
                  <a:gd name="T112" fmla="*/ 116 w 126"/>
                  <a:gd name="T113" fmla="*/ 54 h 110"/>
                  <a:gd name="T114" fmla="*/ 117 w 126"/>
                  <a:gd name="T115" fmla="*/ 51 h 110"/>
                  <a:gd name="T116" fmla="*/ 121 w 126"/>
                  <a:gd name="T117" fmla="*/ 42 h 110"/>
                  <a:gd name="T118" fmla="*/ 123 w 126"/>
                  <a:gd name="T119" fmla="*/ 37 h 110"/>
                  <a:gd name="T120" fmla="*/ 120 w 126"/>
                  <a:gd name="T121" fmla="*/ 27 h 110"/>
                  <a:gd name="T122" fmla="*/ 125 w 126"/>
                  <a:gd name="T123" fmla="*/ 24 h 110"/>
                  <a:gd name="T124" fmla="*/ 125 w 126"/>
                  <a:gd name="T125"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0">
                    <a:moveTo>
                      <a:pt x="125" y="23"/>
                    </a:moveTo>
                    <a:cubicBezTo>
                      <a:pt x="125" y="23"/>
                      <a:pt x="125" y="23"/>
                      <a:pt x="125" y="23"/>
                    </a:cubicBezTo>
                    <a:cubicBezTo>
                      <a:pt x="124" y="23"/>
                      <a:pt x="124" y="22"/>
                      <a:pt x="124" y="22"/>
                    </a:cubicBezTo>
                    <a:cubicBezTo>
                      <a:pt x="123" y="21"/>
                      <a:pt x="123" y="20"/>
                      <a:pt x="122" y="19"/>
                    </a:cubicBezTo>
                    <a:cubicBezTo>
                      <a:pt x="122" y="18"/>
                      <a:pt x="123" y="16"/>
                      <a:pt x="123" y="15"/>
                    </a:cubicBezTo>
                    <a:cubicBezTo>
                      <a:pt x="123" y="15"/>
                      <a:pt x="123" y="14"/>
                      <a:pt x="124" y="14"/>
                    </a:cubicBezTo>
                    <a:cubicBezTo>
                      <a:pt x="125" y="11"/>
                      <a:pt x="125" y="10"/>
                      <a:pt x="124" y="9"/>
                    </a:cubicBezTo>
                    <a:cubicBezTo>
                      <a:pt x="120" y="7"/>
                      <a:pt x="120" y="4"/>
                      <a:pt x="120" y="2"/>
                    </a:cubicBezTo>
                    <a:cubicBezTo>
                      <a:pt x="120" y="1"/>
                      <a:pt x="120" y="0"/>
                      <a:pt x="120" y="0"/>
                    </a:cubicBezTo>
                    <a:cubicBezTo>
                      <a:pt x="117" y="0"/>
                      <a:pt x="112" y="6"/>
                      <a:pt x="112" y="8"/>
                    </a:cubicBezTo>
                    <a:cubicBezTo>
                      <a:pt x="112" y="11"/>
                      <a:pt x="108" y="12"/>
                      <a:pt x="105" y="12"/>
                    </a:cubicBezTo>
                    <a:cubicBezTo>
                      <a:pt x="104" y="13"/>
                      <a:pt x="102" y="13"/>
                      <a:pt x="101" y="13"/>
                    </a:cubicBezTo>
                    <a:cubicBezTo>
                      <a:pt x="101" y="17"/>
                      <a:pt x="97" y="17"/>
                      <a:pt x="96" y="17"/>
                    </a:cubicBezTo>
                    <a:cubicBezTo>
                      <a:pt x="93" y="17"/>
                      <a:pt x="93" y="17"/>
                      <a:pt x="93" y="17"/>
                    </a:cubicBezTo>
                    <a:cubicBezTo>
                      <a:pt x="90" y="17"/>
                      <a:pt x="90" y="17"/>
                      <a:pt x="89" y="17"/>
                    </a:cubicBezTo>
                    <a:cubicBezTo>
                      <a:pt x="89" y="19"/>
                      <a:pt x="88" y="19"/>
                      <a:pt x="86" y="19"/>
                    </a:cubicBezTo>
                    <a:cubicBezTo>
                      <a:pt x="86" y="19"/>
                      <a:pt x="86" y="19"/>
                      <a:pt x="86" y="19"/>
                    </a:cubicBezTo>
                    <a:cubicBezTo>
                      <a:pt x="86" y="19"/>
                      <a:pt x="85" y="19"/>
                      <a:pt x="85" y="19"/>
                    </a:cubicBezTo>
                    <a:cubicBezTo>
                      <a:pt x="85" y="19"/>
                      <a:pt x="85" y="19"/>
                      <a:pt x="85" y="19"/>
                    </a:cubicBezTo>
                    <a:cubicBezTo>
                      <a:pt x="85" y="19"/>
                      <a:pt x="85" y="19"/>
                      <a:pt x="85" y="19"/>
                    </a:cubicBezTo>
                    <a:cubicBezTo>
                      <a:pt x="81" y="17"/>
                      <a:pt x="81" y="17"/>
                      <a:pt x="81" y="17"/>
                    </a:cubicBezTo>
                    <a:cubicBezTo>
                      <a:pt x="80" y="17"/>
                      <a:pt x="80" y="17"/>
                      <a:pt x="80" y="17"/>
                    </a:cubicBezTo>
                    <a:cubicBezTo>
                      <a:pt x="80" y="17"/>
                      <a:pt x="80" y="17"/>
                      <a:pt x="80" y="17"/>
                    </a:cubicBezTo>
                    <a:cubicBezTo>
                      <a:pt x="80" y="17"/>
                      <a:pt x="80" y="16"/>
                      <a:pt x="80" y="16"/>
                    </a:cubicBezTo>
                    <a:cubicBezTo>
                      <a:pt x="80" y="16"/>
                      <a:pt x="79" y="16"/>
                      <a:pt x="79" y="16"/>
                    </a:cubicBezTo>
                    <a:cubicBezTo>
                      <a:pt x="79" y="16"/>
                      <a:pt x="79" y="16"/>
                      <a:pt x="79" y="16"/>
                    </a:cubicBezTo>
                    <a:cubicBezTo>
                      <a:pt x="79" y="16"/>
                      <a:pt x="79" y="16"/>
                      <a:pt x="79" y="16"/>
                    </a:cubicBezTo>
                    <a:cubicBezTo>
                      <a:pt x="78" y="16"/>
                      <a:pt x="78" y="16"/>
                      <a:pt x="78" y="16"/>
                    </a:cubicBezTo>
                    <a:cubicBezTo>
                      <a:pt x="76" y="16"/>
                      <a:pt x="74" y="15"/>
                      <a:pt x="73" y="14"/>
                    </a:cubicBezTo>
                    <a:cubicBezTo>
                      <a:pt x="72" y="13"/>
                      <a:pt x="71" y="12"/>
                      <a:pt x="70" y="12"/>
                    </a:cubicBezTo>
                    <a:cubicBezTo>
                      <a:pt x="70" y="12"/>
                      <a:pt x="70" y="12"/>
                      <a:pt x="70" y="12"/>
                    </a:cubicBezTo>
                    <a:cubicBezTo>
                      <a:pt x="68" y="13"/>
                      <a:pt x="68" y="13"/>
                      <a:pt x="68" y="13"/>
                    </a:cubicBezTo>
                    <a:cubicBezTo>
                      <a:pt x="68" y="13"/>
                      <a:pt x="68" y="13"/>
                      <a:pt x="68" y="13"/>
                    </a:cubicBezTo>
                    <a:cubicBezTo>
                      <a:pt x="66" y="13"/>
                      <a:pt x="66" y="13"/>
                      <a:pt x="66" y="13"/>
                    </a:cubicBezTo>
                    <a:cubicBezTo>
                      <a:pt x="66" y="13"/>
                      <a:pt x="66" y="13"/>
                      <a:pt x="66" y="13"/>
                    </a:cubicBezTo>
                    <a:cubicBezTo>
                      <a:pt x="66" y="13"/>
                      <a:pt x="65" y="13"/>
                      <a:pt x="65" y="13"/>
                    </a:cubicBezTo>
                    <a:cubicBezTo>
                      <a:pt x="65" y="13"/>
                      <a:pt x="65" y="13"/>
                      <a:pt x="65" y="13"/>
                    </a:cubicBezTo>
                    <a:cubicBezTo>
                      <a:pt x="64" y="13"/>
                      <a:pt x="64" y="12"/>
                      <a:pt x="63" y="12"/>
                    </a:cubicBezTo>
                    <a:cubicBezTo>
                      <a:pt x="63" y="12"/>
                      <a:pt x="63" y="12"/>
                      <a:pt x="63" y="12"/>
                    </a:cubicBezTo>
                    <a:cubicBezTo>
                      <a:pt x="63" y="12"/>
                      <a:pt x="62" y="12"/>
                      <a:pt x="62" y="12"/>
                    </a:cubicBezTo>
                    <a:cubicBezTo>
                      <a:pt x="62" y="12"/>
                      <a:pt x="62" y="12"/>
                      <a:pt x="61" y="12"/>
                    </a:cubicBezTo>
                    <a:cubicBezTo>
                      <a:pt x="61" y="11"/>
                      <a:pt x="60" y="11"/>
                      <a:pt x="59" y="11"/>
                    </a:cubicBezTo>
                    <a:cubicBezTo>
                      <a:pt x="59" y="11"/>
                      <a:pt x="57" y="12"/>
                      <a:pt x="57" y="13"/>
                    </a:cubicBezTo>
                    <a:cubicBezTo>
                      <a:pt x="55" y="14"/>
                      <a:pt x="54" y="16"/>
                      <a:pt x="51" y="16"/>
                    </a:cubicBezTo>
                    <a:cubicBezTo>
                      <a:pt x="51" y="16"/>
                      <a:pt x="50" y="16"/>
                      <a:pt x="50" y="16"/>
                    </a:cubicBezTo>
                    <a:cubicBezTo>
                      <a:pt x="49" y="16"/>
                      <a:pt x="49" y="17"/>
                      <a:pt x="48" y="18"/>
                    </a:cubicBezTo>
                    <a:cubicBezTo>
                      <a:pt x="47" y="20"/>
                      <a:pt x="46" y="23"/>
                      <a:pt x="46" y="24"/>
                    </a:cubicBezTo>
                    <a:cubicBezTo>
                      <a:pt x="46" y="26"/>
                      <a:pt x="46" y="26"/>
                      <a:pt x="46" y="26"/>
                    </a:cubicBezTo>
                    <a:cubicBezTo>
                      <a:pt x="45" y="29"/>
                      <a:pt x="41" y="30"/>
                      <a:pt x="36" y="31"/>
                    </a:cubicBezTo>
                    <a:cubicBezTo>
                      <a:pt x="34" y="32"/>
                      <a:pt x="30" y="33"/>
                      <a:pt x="30" y="34"/>
                    </a:cubicBezTo>
                    <a:cubicBezTo>
                      <a:pt x="30" y="36"/>
                      <a:pt x="29" y="37"/>
                      <a:pt x="28" y="39"/>
                    </a:cubicBezTo>
                    <a:cubicBezTo>
                      <a:pt x="26" y="40"/>
                      <a:pt x="24" y="42"/>
                      <a:pt x="21" y="42"/>
                    </a:cubicBezTo>
                    <a:cubicBezTo>
                      <a:pt x="18" y="42"/>
                      <a:pt x="16" y="40"/>
                      <a:pt x="16" y="39"/>
                    </a:cubicBezTo>
                    <a:cubicBezTo>
                      <a:pt x="16" y="38"/>
                      <a:pt x="16" y="38"/>
                      <a:pt x="13" y="38"/>
                    </a:cubicBezTo>
                    <a:cubicBezTo>
                      <a:pt x="12" y="38"/>
                      <a:pt x="12" y="38"/>
                      <a:pt x="12" y="38"/>
                    </a:cubicBezTo>
                    <a:cubicBezTo>
                      <a:pt x="11" y="38"/>
                      <a:pt x="11" y="38"/>
                      <a:pt x="10" y="38"/>
                    </a:cubicBezTo>
                    <a:cubicBezTo>
                      <a:pt x="10" y="38"/>
                      <a:pt x="10" y="38"/>
                      <a:pt x="10" y="38"/>
                    </a:cubicBezTo>
                    <a:cubicBezTo>
                      <a:pt x="9" y="38"/>
                      <a:pt x="9" y="38"/>
                      <a:pt x="9" y="38"/>
                    </a:cubicBezTo>
                    <a:cubicBezTo>
                      <a:pt x="9" y="38"/>
                      <a:pt x="9" y="38"/>
                      <a:pt x="9" y="38"/>
                    </a:cubicBezTo>
                    <a:cubicBezTo>
                      <a:pt x="9" y="38"/>
                      <a:pt x="9" y="38"/>
                      <a:pt x="8" y="38"/>
                    </a:cubicBezTo>
                    <a:cubicBezTo>
                      <a:pt x="8" y="38"/>
                      <a:pt x="8" y="38"/>
                      <a:pt x="8" y="38"/>
                    </a:cubicBezTo>
                    <a:cubicBezTo>
                      <a:pt x="8" y="38"/>
                      <a:pt x="8" y="38"/>
                      <a:pt x="8" y="38"/>
                    </a:cubicBezTo>
                    <a:cubicBezTo>
                      <a:pt x="8" y="38"/>
                      <a:pt x="8" y="38"/>
                      <a:pt x="8" y="38"/>
                    </a:cubicBezTo>
                    <a:cubicBezTo>
                      <a:pt x="8" y="38"/>
                      <a:pt x="8" y="38"/>
                      <a:pt x="8" y="39"/>
                    </a:cubicBezTo>
                    <a:cubicBezTo>
                      <a:pt x="7" y="39"/>
                      <a:pt x="7" y="39"/>
                      <a:pt x="7" y="39"/>
                    </a:cubicBezTo>
                    <a:cubicBezTo>
                      <a:pt x="7" y="39"/>
                      <a:pt x="7" y="39"/>
                      <a:pt x="7" y="39"/>
                    </a:cubicBezTo>
                    <a:cubicBezTo>
                      <a:pt x="7" y="40"/>
                      <a:pt x="7" y="40"/>
                      <a:pt x="7" y="41"/>
                    </a:cubicBezTo>
                    <a:cubicBezTo>
                      <a:pt x="7" y="41"/>
                      <a:pt x="7" y="41"/>
                      <a:pt x="7" y="41"/>
                    </a:cubicBezTo>
                    <a:cubicBezTo>
                      <a:pt x="7" y="44"/>
                      <a:pt x="6" y="46"/>
                      <a:pt x="5" y="48"/>
                    </a:cubicBezTo>
                    <a:cubicBezTo>
                      <a:pt x="4" y="48"/>
                      <a:pt x="4" y="49"/>
                      <a:pt x="3" y="49"/>
                    </a:cubicBezTo>
                    <a:cubicBezTo>
                      <a:pt x="3" y="50"/>
                      <a:pt x="2" y="50"/>
                      <a:pt x="2" y="51"/>
                    </a:cubicBezTo>
                    <a:cubicBezTo>
                      <a:pt x="2" y="51"/>
                      <a:pt x="2" y="52"/>
                      <a:pt x="2" y="52"/>
                    </a:cubicBezTo>
                    <a:cubicBezTo>
                      <a:pt x="1" y="54"/>
                      <a:pt x="0" y="57"/>
                      <a:pt x="1" y="59"/>
                    </a:cubicBezTo>
                    <a:cubicBezTo>
                      <a:pt x="2" y="61"/>
                      <a:pt x="2" y="63"/>
                      <a:pt x="1" y="65"/>
                    </a:cubicBezTo>
                    <a:cubicBezTo>
                      <a:pt x="1" y="67"/>
                      <a:pt x="0" y="69"/>
                      <a:pt x="1" y="71"/>
                    </a:cubicBezTo>
                    <a:cubicBezTo>
                      <a:pt x="2" y="74"/>
                      <a:pt x="3" y="78"/>
                      <a:pt x="3" y="81"/>
                    </a:cubicBezTo>
                    <a:cubicBezTo>
                      <a:pt x="3" y="82"/>
                      <a:pt x="3" y="83"/>
                      <a:pt x="3" y="84"/>
                    </a:cubicBezTo>
                    <a:cubicBezTo>
                      <a:pt x="3" y="84"/>
                      <a:pt x="4" y="84"/>
                      <a:pt x="5" y="84"/>
                    </a:cubicBezTo>
                    <a:cubicBezTo>
                      <a:pt x="8" y="85"/>
                      <a:pt x="12" y="86"/>
                      <a:pt x="14" y="90"/>
                    </a:cubicBezTo>
                    <a:cubicBezTo>
                      <a:pt x="15" y="92"/>
                      <a:pt x="14" y="93"/>
                      <a:pt x="13" y="95"/>
                    </a:cubicBezTo>
                    <a:cubicBezTo>
                      <a:pt x="12" y="98"/>
                      <a:pt x="9" y="101"/>
                      <a:pt x="6" y="103"/>
                    </a:cubicBezTo>
                    <a:cubicBezTo>
                      <a:pt x="5" y="105"/>
                      <a:pt x="3" y="106"/>
                      <a:pt x="2" y="107"/>
                    </a:cubicBezTo>
                    <a:cubicBezTo>
                      <a:pt x="2" y="107"/>
                      <a:pt x="3" y="107"/>
                      <a:pt x="4" y="108"/>
                    </a:cubicBezTo>
                    <a:cubicBezTo>
                      <a:pt x="4" y="108"/>
                      <a:pt x="5" y="108"/>
                      <a:pt x="6" y="109"/>
                    </a:cubicBezTo>
                    <a:cubicBezTo>
                      <a:pt x="6" y="109"/>
                      <a:pt x="7" y="109"/>
                      <a:pt x="8" y="109"/>
                    </a:cubicBezTo>
                    <a:cubicBezTo>
                      <a:pt x="8" y="109"/>
                      <a:pt x="9" y="109"/>
                      <a:pt x="10" y="109"/>
                    </a:cubicBezTo>
                    <a:cubicBezTo>
                      <a:pt x="11" y="109"/>
                      <a:pt x="11" y="109"/>
                      <a:pt x="12" y="109"/>
                    </a:cubicBezTo>
                    <a:cubicBezTo>
                      <a:pt x="13" y="109"/>
                      <a:pt x="14" y="109"/>
                      <a:pt x="15" y="109"/>
                    </a:cubicBezTo>
                    <a:cubicBezTo>
                      <a:pt x="15" y="110"/>
                      <a:pt x="16" y="110"/>
                      <a:pt x="16" y="110"/>
                    </a:cubicBezTo>
                    <a:cubicBezTo>
                      <a:pt x="18" y="110"/>
                      <a:pt x="19" y="110"/>
                      <a:pt x="20" y="110"/>
                    </a:cubicBezTo>
                    <a:cubicBezTo>
                      <a:pt x="21" y="110"/>
                      <a:pt x="22" y="110"/>
                      <a:pt x="23" y="110"/>
                    </a:cubicBezTo>
                    <a:cubicBezTo>
                      <a:pt x="32" y="110"/>
                      <a:pt x="52" y="108"/>
                      <a:pt x="60" y="106"/>
                    </a:cubicBezTo>
                    <a:cubicBezTo>
                      <a:pt x="61" y="106"/>
                      <a:pt x="61" y="106"/>
                      <a:pt x="61" y="106"/>
                    </a:cubicBezTo>
                    <a:cubicBezTo>
                      <a:pt x="62" y="106"/>
                      <a:pt x="63" y="105"/>
                      <a:pt x="64" y="105"/>
                    </a:cubicBezTo>
                    <a:cubicBezTo>
                      <a:pt x="64" y="105"/>
                      <a:pt x="64" y="105"/>
                      <a:pt x="63" y="104"/>
                    </a:cubicBezTo>
                    <a:cubicBezTo>
                      <a:pt x="63" y="103"/>
                      <a:pt x="63" y="102"/>
                      <a:pt x="63" y="101"/>
                    </a:cubicBezTo>
                    <a:cubicBezTo>
                      <a:pt x="63" y="98"/>
                      <a:pt x="62" y="97"/>
                      <a:pt x="62" y="96"/>
                    </a:cubicBezTo>
                    <a:cubicBezTo>
                      <a:pt x="62" y="95"/>
                      <a:pt x="62" y="95"/>
                      <a:pt x="62" y="95"/>
                    </a:cubicBezTo>
                    <a:cubicBezTo>
                      <a:pt x="63" y="92"/>
                      <a:pt x="69" y="88"/>
                      <a:pt x="74" y="88"/>
                    </a:cubicBezTo>
                    <a:cubicBezTo>
                      <a:pt x="75" y="88"/>
                      <a:pt x="75" y="88"/>
                      <a:pt x="75" y="88"/>
                    </a:cubicBezTo>
                    <a:cubicBezTo>
                      <a:pt x="76" y="88"/>
                      <a:pt x="77" y="88"/>
                      <a:pt x="78" y="88"/>
                    </a:cubicBezTo>
                    <a:cubicBezTo>
                      <a:pt x="79" y="88"/>
                      <a:pt x="79" y="88"/>
                      <a:pt x="79" y="88"/>
                    </a:cubicBezTo>
                    <a:cubicBezTo>
                      <a:pt x="79" y="84"/>
                      <a:pt x="87" y="81"/>
                      <a:pt x="91" y="81"/>
                    </a:cubicBezTo>
                    <a:cubicBezTo>
                      <a:pt x="94" y="81"/>
                      <a:pt x="95" y="82"/>
                      <a:pt x="95" y="83"/>
                    </a:cubicBezTo>
                    <a:cubicBezTo>
                      <a:pt x="95" y="83"/>
                      <a:pt x="95" y="83"/>
                      <a:pt x="95" y="83"/>
                    </a:cubicBezTo>
                    <a:cubicBezTo>
                      <a:pt x="95" y="83"/>
                      <a:pt x="96" y="82"/>
                      <a:pt x="96" y="79"/>
                    </a:cubicBezTo>
                    <a:cubicBezTo>
                      <a:pt x="96" y="78"/>
                      <a:pt x="96" y="77"/>
                      <a:pt x="97" y="76"/>
                    </a:cubicBezTo>
                    <a:cubicBezTo>
                      <a:pt x="97" y="71"/>
                      <a:pt x="97" y="65"/>
                      <a:pt x="102" y="65"/>
                    </a:cubicBezTo>
                    <a:cubicBezTo>
                      <a:pt x="105" y="65"/>
                      <a:pt x="108" y="63"/>
                      <a:pt x="108" y="62"/>
                    </a:cubicBezTo>
                    <a:cubicBezTo>
                      <a:pt x="108" y="62"/>
                      <a:pt x="107" y="61"/>
                      <a:pt x="106" y="60"/>
                    </a:cubicBezTo>
                    <a:cubicBezTo>
                      <a:pt x="105" y="58"/>
                      <a:pt x="103" y="56"/>
                      <a:pt x="105" y="53"/>
                    </a:cubicBezTo>
                    <a:cubicBezTo>
                      <a:pt x="105" y="53"/>
                      <a:pt x="107" y="53"/>
                      <a:pt x="107" y="53"/>
                    </a:cubicBezTo>
                    <a:cubicBezTo>
                      <a:pt x="108" y="53"/>
                      <a:pt x="110" y="53"/>
                      <a:pt x="111" y="53"/>
                    </a:cubicBezTo>
                    <a:cubicBezTo>
                      <a:pt x="113" y="54"/>
                      <a:pt x="115" y="54"/>
                      <a:pt x="116" y="54"/>
                    </a:cubicBezTo>
                    <a:cubicBezTo>
                      <a:pt x="117" y="54"/>
                      <a:pt x="117" y="54"/>
                      <a:pt x="117" y="54"/>
                    </a:cubicBezTo>
                    <a:cubicBezTo>
                      <a:pt x="117" y="53"/>
                      <a:pt x="117" y="52"/>
                      <a:pt x="117" y="51"/>
                    </a:cubicBezTo>
                    <a:cubicBezTo>
                      <a:pt x="117" y="49"/>
                      <a:pt x="117" y="47"/>
                      <a:pt x="118" y="45"/>
                    </a:cubicBezTo>
                    <a:cubicBezTo>
                      <a:pt x="119" y="44"/>
                      <a:pt x="120" y="43"/>
                      <a:pt x="121" y="42"/>
                    </a:cubicBezTo>
                    <a:cubicBezTo>
                      <a:pt x="122" y="41"/>
                      <a:pt x="123" y="39"/>
                      <a:pt x="123" y="38"/>
                    </a:cubicBezTo>
                    <a:cubicBezTo>
                      <a:pt x="123" y="38"/>
                      <a:pt x="123" y="37"/>
                      <a:pt x="123" y="37"/>
                    </a:cubicBezTo>
                    <a:cubicBezTo>
                      <a:pt x="123" y="35"/>
                      <a:pt x="123" y="34"/>
                      <a:pt x="122" y="33"/>
                    </a:cubicBezTo>
                    <a:cubicBezTo>
                      <a:pt x="120" y="31"/>
                      <a:pt x="119" y="29"/>
                      <a:pt x="120" y="27"/>
                    </a:cubicBezTo>
                    <a:cubicBezTo>
                      <a:pt x="121" y="25"/>
                      <a:pt x="122" y="24"/>
                      <a:pt x="125" y="24"/>
                    </a:cubicBezTo>
                    <a:cubicBezTo>
                      <a:pt x="125" y="24"/>
                      <a:pt x="125" y="24"/>
                      <a:pt x="125" y="24"/>
                    </a:cubicBezTo>
                    <a:cubicBezTo>
                      <a:pt x="126" y="23"/>
                      <a:pt x="126" y="23"/>
                      <a:pt x="126" y="23"/>
                    </a:cubicBezTo>
                    <a:cubicBezTo>
                      <a:pt x="126" y="23"/>
                      <a:pt x="125" y="23"/>
                      <a:pt x="125"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1" name="Freeform 1183"/>
              <p:cNvSpPr>
                <a:spLocks/>
              </p:cNvSpPr>
              <p:nvPr/>
            </p:nvSpPr>
            <p:spPr bwMode="auto">
              <a:xfrm>
                <a:off x="3373" y="2475"/>
                <a:ext cx="171" cy="156"/>
              </a:xfrm>
              <a:custGeom>
                <a:avLst/>
                <a:gdLst>
                  <a:gd name="T0" fmla="*/ 177 w 179"/>
                  <a:gd name="T1" fmla="*/ 19 h 163"/>
                  <a:gd name="T2" fmla="*/ 174 w 179"/>
                  <a:gd name="T3" fmla="*/ 18 h 163"/>
                  <a:gd name="T4" fmla="*/ 160 w 179"/>
                  <a:gd name="T5" fmla="*/ 3 h 163"/>
                  <a:gd name="T6" fmla="*/ 153 w 179"/>
                  <a:gd name="T7" fmla="*/ 0 h 163"/>
                  <a:gd name="T8" fmla="*/ 152 w 179"/>
                  <a:gd name="T9" fmla="*/ 1 h 163"/>
                  <a:gd name="T10" fmla="*/ 152 w 179"/>
                  <a:gd name="T11" fmla="*/ 0 h 163"/>
                  <a:gd name="T12" fmla="*/ 149 w 179"/>
                  <a:gd name="T13" fmla="*/ 1 h 163"/>
                  <a:gd name="T14" fmla="*/ 145 w 179"/>
                  <a:gd name="T15" fmla="*/ 3 h 163"/>
                  <a:gd name="T16" fmla="*/ 139 w 179"/>
                  <a:gd name="T17" fmla="*/ 3 h 163"/>
                  <a:gd name="T18" fmla="*/ 119 w 179"/>
                  <a:gd name="T19" fmla="*/ 9 h 163"/>
                  <a:gd name="T20" fmla="*/ 116 w 179"/>
                  <a:gd name="T21" fmla="*/ 12 h 163"/>
                  <a:gd name="T22" fmla="*/ 116 w 179"/>
                  <a:gd name="T23" fmla="*/ 27 h 163"/>
                  <a:gd name="T24" fmla="*/ 113 w 179"/>
                  <a:gd name="T25" fmla="*/ 38 h 163"/>
                  <a:gd name="T26" fmla="*/ 101 w 179"/>
                  <a:gd name="T27" fmla="*/ 39 h 163"/>
                  <a:gd name="T28" fmla="*/ 103 w 179"/>
                  <a:gd name="T29" fmla="*/ 47 h 163"/>
                  <a:gd name="T30" fmla="*/ 92 w 179"/>
                  <a:gd name="T31" fmla="*/ 61 h 163"/>
                  <a:gd name="T32" fmla="*/ 75 w 179"/>
                  <a:gd name="T33" fmla="*/ 70 h 163"/>
                  <a:gd name="T34" fmla="*/ 65 w 179"/>
                  <a:gd name="T35" fmla="*/ 74 h 163"/>
                  <a:gd name="T36" fmla="*/ 59 w 179"/>
                  <a:gd name="T37" fmla="*/ 82 h 163"/>
                  <a:gd name="T38" fmla="*/ 12 w 179"/>
                  <a:gd name="T39" fmla="*/ 96 h 163"/>
                  <a:gd name="T40" fmla="*/ 1 w 179"/>
                  <a:gd name="T41" fmla="*/ 95 h 163"/>
                  <a:gd name="T42" fmla="*/ 2 w 179"/>
                  <a:gd name="T43" fmla="*/ 97 h 163"/>
                  <a:gd name="T44" fmla="*/ 9 w 179"/>
                  <a:gd name="T45" fmla="*/ 104 h 163"/>
                  <a:gd name="T46" fmla="*/ 18 w 179"/>
                  <a:gd name="T47" fmla="*/ 119 h 163"/>
                  <a:gd name="T48" fmla="*/ 20 w 179"/>
                  <a:gd name="T49" fmla="*/ 131 h 163"/>
                  <a:gd name="T50" fmla="*/ 4 w 179"/>
                  <a:gd name="T51" fmla="*/ 144 h 163"/>
                  <a:gd name="T52" fmla="*/ 22 w 179"/>
                  <a:gd name="T53" fmla="*/ 144 h 163"/>
                  <a:gd name="T54" fmla="*/ 49 w 179"/>
                  <a:gd name="T55" fmla="*/ 142 h 163"/>
                  <a:gd name="T56" fmla="*/ 64 w 179"/>
                  <a:gd name="T57" fmla="*/ 149 h 163"/>
                  <a:gd name="T58" fmla="*/ 69 w 179"/>
                  <a:gd name="T59" fmla="*/ 159 h 163"/>
                  <a:gd name="T60" fmla="*/ 78 w 179"/>
                  <a:gd name="T61" fmla="*/ 163 h 163"/>
                  <a:gd name="T62" fmla="*/ 90 w 179"/>
                  <a:gd name="T63" fmla="*/ 156 h 163"/>
                  <a:gd name="T64" fmla="*/ 99 w 179"/>
                  <a:gd name="T65" fmla="*/ 155 h 163"/>
                  <a:gd name="T66" fmla="*/ 103 w 179"/>
                  <a:gd name="T67" fmla="*/ 146 h 163"/>
                  <a:gd name="T68" fmla="*/ 91 w 179"/>
                  <a:gd name="T69" fmla="*/ 125 h 163"/>
                  <a:gd name="T70" fmla="*/ 102 w 179"/>
                  <a:gd name="T71" fmla="*/ 112 h 163"/>
                  <a:gd name="T72" fmla="*/ 111 w 179"/>
                  <a:gd name="T73" fmla="*/ 112 h 163"/>
                  <a:gd name="T74" fmla="*/ 116 w 179"/>
                  <a:gd name="T75" fmla="*/ 113 h 163"/>
                  <a:gd name="T76" fmla="*/ 129 w 179"/>
                  <a:gd name="T77" fmla="*/ 100 h 163"/>
                  <a:gd name="T78" fmla="*/ 135 w 179"/>
                  <a:gd name="T79" fmla="*/ 88 h 163"/>
                  <a:gd name="T80" fmla="*/ 149 w 179"/>
                  <a:gd name="T81" fmla="*/ 75 h 163"/>
                  <a:gd name="T82" fmla="*/ 154 w 179"/>
                  <a:gd name="T83" fmla="*/ 59 h 163"/>
                  <a:gd name="T84" fmla="*/ 151 w 179"/>
                  <a:gd name="T85" fmla="*/ 57 h 163"/>
                  <a:gd name="T86" fmla="*/ 143 w 179"/>
                  <a:gd name="T87" fmla="*/ 44 h 163"/>
                  <a:gd name="T88" fmla="*/ 149 w 179"/>
                  <a:gd name="T89" fmla="*/ 26 h 163"/>
                  <a:gd name="T90" fmla="*/ 165 w 179"/>
                  <a:gd name="T91" fmla="*/ 29 h 163"/>
                  <a:gd name="T92" fmla="*/ 179 w 179"/>
                  <a:gd name="T93" fmla="*/ 2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3">
                    <a:moveTo>
                      <a:pt x="179" y="20"/>
                    </a:moveTo>
                    <a:cubicBezTo>
                      <a:pt x="178" y="20"/>
                      <a:pt x="178" y="20"/>
                      <a:pt x="178" y="20"/>
                    </a:cubicBezTo>
                    <a:cubicBezTo>
                      <a:pt x="177" y="19"/>
                      <a:pt x="177" y="19"/>
                      <a:pt x="177" y="19"/>
                    </a:cubicBezTo>
                    <a:cubicBezTo>
                      <a:pt x="176" y="19"/>
                      <a:pt x="176" y="19"/>
                      <a:pt x="176" y="19"/>
                    </a:cubicBezTo>
                    <a:cubicBezTo>
                      <a:pt x="175" y="18"/>
                      <a:pt x="175" y="18"/>
                      <a:pt x="174" y="18"/>
                    </a:cubicBezTo>
                    <a:cubicBezTo>
                      <a:pt x="174" y="18"/>
                      <a:pt x="174" y="18"/>
                      <a:pt x="174" y="18"/>
                    </a:cubicBezTo>
                    <a:cubicBezTo>
                      <a:pt x="173" y="17"/>
                      <a:pt x="172" y="17"/>
                      <a:pt x="172" y="16"/>
                    </a:cubicBezTo>
                    <a:cubicBezTo>
                      <a:pt x="166" y="14"/>
                      <a:pt x="165" y="9"/>
                      <a:pt x="165" y="7"/>
                    </a:cubicBezTo>
                    <a:cubicBezTo>
                      <a:pt x="164" y="6"/>
                      <a:pt x="162" y="4"/>
                      <a:pt x="160" y="3"/>
                    </a:cubicBezTo>
                    <a:cubicBezTo>
                      <a:pt x="159" y="2"/>
                      <a:pt x="158" y="1"/>
                      <a:pt x="156" y="0"/>
                    </a:cubicBezTo>
                    <a:cubicBezTo>
                      <a:pt x="156" y="0"/>
                      <a:pt x="156" y="0"/>
                      <a:pt x="156" y="0"/>
                    </a:cubicBezTo>
                    <a:cubicBezTo>
                      <a:pt x="155" y="0"/>
                      <a:pt x="154" y="0"/>
                      <a:pt x="153" y="0"/>
                    </a:cubicBezTo>
                    <a:cubicBezTo>
                      <a:pt x="152" y="1"/>
                      <a:pt x="152" y="1"/>
                      <a:pt x="152" y="1"/>
                    </a:cubicBezTo>
                    <a:cubicBezTo>
                      <a:pt x="152" y="1"/>
                      <a:pt x="152" y="1"/>
                      <a:pt x="152" y="1"/>
                    </a:cubicBezTo>
                    <a:cubicBezTo>
                      <a:pt x="152" y="1"/>
                      <a:pt x="152" y="1"/>
                      <a:pt x="152" y="1"/>
                    </a:cubicBezTo>
                    <a:cubicBezTo>
                      <a:pt x="152" y="0"/>
                      <a:pt x="152" y="0"/>
                      <a:pt x="152" y="0"/>
                    </a:cubicBezTo>
                    <a:cubicBezTo>
                      <a:pt x="152" y="0"/>
                      <a:pt x="152" y="0"/>
                      <a:pt x="152" y="0"/>
                    </a:cubicBezTo>
                    <a:cubicBezTo>
                      <a:pt x="152" y="0"/>
                      <a:pt x="152" y="0"/>
                      <a:pt x="152" y="0"/>
                    </a:cubicBezTo>
                    <a:cubicBezTo>
                      <a:pt x="151" y="0"/>
                      <a:pt x="151" y="0"/>
                      <a:pt x="151" y="0"/>
                    </a:cubicBezTo>
                    <a:cubicBezTo>
                      <a:pt x="151" y="0"/>
                      <a:pt x="151" y="0"/>
                      <a:pt x="150" y="0"/>
                    </a:cubicBezTo>
                    <a:cubicBezTo>
                      <a:pt x="150" y="0"/>
                      <a:pt x="150" y="1"/>
                      <a:pt x="149" y="1"/>
                    </a:cubicBezTo>
                    <a:cubicBezTo>
                      <a:pt x="149" y="1"/>
                      <a:pt x="148" y="1"/>
                      <a:pt x="148" y="2"/>
                    </a:cubicBezTo>
                    <a:cubicBezTo>
                      <a:pt x="147" y="2"/>
                      <a:pt x="147" y="2"/>
                      <a:pt x="147" y="2"/>
                    </a:cubicBezTo>
                    <a:cubicBezTo>
                      <a:pt x="146" y="2"/>
                      <a:pt x="146" y="2"/>
                      <a:pt x="145" y="3"/>
                    </a:cubicBezTo>
                    <a:cubicBezTo>
                      <a:pt x="145" y="3"/>
                      <a:pt x="144" y="3"/>
                      <a:pt x="144" y="3"/>
                    </a:cubicBezTo>
                    <a:cubicBezTo>
                      <a:pt x="143" y="3"/>
                      <a:pt x="143" y="3"/>
                      <a:pt x="142" y="3"/>
                    </a:cubicBezTo>
                    <a:cubicBezTo>
                      <a:pt x="141" y="3"/>
                      <a:pt x="140" y="3"/>
                      <a:pt x="139" y="3"/>
                    </a:cubicBezTo>
                    <a:cubicBezTo>
                      <a:pt x="139" y="2"/>
                      <a:pt x="138" y="2"/>
                      <a:pt x="138" y="2"/>
                    </a:cubicBezTo>
                    <a:cubicBezTo>
                      <a:pt x="134" y="2"/>
                      <a:pt x="129" y="4"/>
                      <a:pt x="125" y="7"/>
                    </a:cubicBezTo>
                    <a:cubicBezTo>
                      <a:pt x="124" y="8"/>
                      <a:pt x="122" y="9"/>
                      <a:pt x="119" y="9"/>
                    </a:cubicBezTo>
                    <a:cubicBezTo>
                      <a:pt x="118" y="10"/>
                      <a:pt x="118" y="10"/>
                      <a:pt x="117" y="10"/>
                    </a:cubicBezTo>
                    <a:cubicBezTo>
                      <a:pt x="116" y="10"/>
                      <a:pt x="116" y="10"/>
                      <a:pt x="116" y="11"/>
                    </a:cubicBezTo>
                    <a:cubicBezTo>
                      <a:pt x="116" y="11"/>
                      <a:pt x="116" y="12"/>
                      <a:pt x="116" y="12"/>
                    </a:cubicBezTo>
                    <a:cubicBezTo>
                      <a:pt x="119" y="14"/>
                      <a:pt x="119" y="17"/>
                      <a:pt x="119" y="18"/>
                    </a:cubicBezTo>
                    <a:cubicBezTo>
                      <a:pt x="119" y="19"/>
                      <a:pt x="119" y="19"/>
                      <a:pt x="119" y="20"/>
                    </a:cubicBezTo>
                    <a:cubicBezTo>
                      <a:pt x="119" y="23"/>
                      <a:pt x="117" y="25"/>
                      <a:pt x="116" y="27"/>
                    </a:cubicBezTo>
                    <a:cubicBezTo>
                      <a:pt x="115" y="28"/>
                      <a:pt x="114" y="29"/>
                      <a:pt x="113" y="29"/>
                    </a:cubicBezTo>
                    <a:cubicBezTo>
                      <a:pt x="113" y="30"/>
                      <a:pt x="113" y="31"/>
                      <a:pt x="113" y="33"/>
                    </a:cubicBezTo>
                    <a:cubicBezTo>
                      <a:pt x="113" y="34"/>
                      <a:pt x="113" y="36"/>
                      <a:pt x="113" y="38"/>
                    </a:cubicBezTo>
                    <a:cubicBezTo>
                      <a:pt x="112" y="39"/>
                      <a:pt x="111" y="40"/>
                      <a:pt x="108" y="40"/>
                    </a:cubicBezTo>
                    <a:cubicBezTo>
                      <a:pt x="107" y="40"/>
                      <a:pt x="104" y="40"/>
                      <a:pt x="102" y="39"/>
                    </a:cubicBezTo>
                    <a:cubicBezTo>
                      <a:pt x="102" y="39"/>
                      <a:pt x="101" y="39"/>
                      <a:pt x="101" y="39"/>
                    </a:cubicBezTo>
                    <a:cubicBezTo>
                      <a:pt x="101" y="39"/>
                      <a:pt x="101" y="40"/>
                      <a:pt x="101" y="40"/>
                    </a:cubicBezTo>
                    <a:cubicBezTo>
                      <a:pt x="102" y="41"/>
                      <a:pt x="103" y="43"/>
                      <a:pt x="104" y="44"/>
                    </a:cubicBezTo>
                    <a:cubicBezTo>
                      <a:pt x="104" y="45"/>
                      <a:pt x="104" y="46"/>
                      <a:pt x="103" y="47"/>
                    </a:cubicBezTo>
                    <a:cubicBezTo>
                      <a:pt x="101" y="49"/>
                      <a:pt x="98" y="51"/>
                      <a:pt x="94" y="51"/>
                    </a:cubicBezTo>
                    <a:cubicBezTo>
                      <a:pt x="93" y="51"/>
                      <a:pt x="93" y="53"/>
                      <a:pt x="93" y="58"/>
                    </a:cubicBezTo>
                    <a:cubicBezTo>
                      <a:pt x="92" y="59"/>
                      <a:pt x="92" y="60"/>
                      <a:pt x="92" y="61"/>
                    </a:cubicBezTo>
                    <a:cubicBezTo>
                      <a:pt x="92" y="70"/>
                      <a:pt x="85" y="71"/>
                      <a:pt x="83" y="67"/>
                    </a:cubicBezTo>
                    <a:cubicBezTo>
                      <a:pt x="83" y="67"/>
                      <a:pt x="83" y="67"/>
                      <a:pt x="83" y="67"/>
                    </a:cubicBezTo>
                    <a:cubicBezTo>
                      <a:pt x="80" y="67"/>
                      <a:pt x="76" y="69"/>
                      <a:pt x="75" y="70"/>
                    </a:cubicBezTo>
                    <a:cubicBezTo>
                      <a:pt x="75" y="72"/>
                      <a:pt x="74" y="74"/>
                      <a:pt x="70" y="74"/>
                    </a:cubicBezTo>
                    <a:cubicBezTo>
                      <a:pt x="69" y="74"/>
                      <a:pt x="68" y="74"/>
                      <a:pt x="66" y="74"/>
                    </a:cubicBezTo>
                    <a:cubicBezTo>
                      <a:pt x="65" y="74"/>
                      <a:pt x="65" y="74"/>
                      <a:pt x="65" y="74"/>
                    </a:cubicBezTo>
                    <a:cubicBezTo>
                      <a:pt x="65" y="74"/>
                      <a:pt x="65" y="74"/>
                      <a:pt x="65" y="74"/>
                    </a:cubicBezTo>
                    <a:cubicBezTo>
                      <a:pt x="62" y="74"/>
                      <a:pt x="59" y="77"/>
                      <a:pt x="58" y="78"/>
                    </a:cubicBezTo>
                    <a:cubicBezTo>
                      <a:pt x="58" y="78"/>
                      <a:pt x="59" y="80"/>
                      <a:pt x="59" y="82"/>
                    </a:cubicBezTo>
                    <a:cubicBezTo>
                      <a:pt x="60" y="86"/>
                      <a:pt x="60" y="88"/>
                      <a:pt x="59" y="89"/>
                    </a:cubicBezTo>
                    <a:cubicBezTo>
                      <a:pt x="58" y="93"/>
                      <a:pt x="21" y="96"/>
                      <a:pt x="15" y="96"/>
                    </a:cubicBezTo>
                    <a:cubicBezTo>
                      <a:pt x="14" y="96"/>
                      <a:pt x="13" y="96"/>
                      <a:pt x="12" y="96"/>
                    </a:cubicBezTo>
                    <a:cubicBezTo>
                      <a:pt x="10" y="96"/>
                      <a:pt x="8" y="96"/>
                      <a:pt x="7" y="95"/>
                    </a:cubicBezTo>
                    <a:cubicBezTo>
                      <a:pt x="6" y="95"/>
                      <a:pt x="6" y="95"/>
                      <a:pt x="5" y="95"/>
                    </a:cubicBezTo>
                    <a:cubicBezTo>
                      <a:pt x="4" y="95"/>
                      <a:pt x="2" y="95"/>
                      <a:pt x="1" y="95"/>
                    </a:cubicBezTo>
                    <a:cubicBezTo>
                      <a:pt x="1" y="95"/>
                      <a:pt x="0" y="95"/>
                      <a:pt x="0" y="95"/>
                    </a:cubicBezTo>
                    <a:cubicBezTo>
                      <a:pt x="0" y="95"/>
                      <a:pt x="1" y="96"/>
                      <a:pt x="1" y="96"/>
                    </a:cubicBezTo>
                    <a:cubicBezTo>
                      <a:pt x="1" y="96"/>
                      <a:pt x="1" y="97"/>
                      <a:pt x="2" y="97"/>
                    </a:cubicBezTo>
                    <a:cubicBezTo>
                      <a:pt x="2" y="97"/>
                      <a:pt x="2" y="97"/>
                      <a:pt x="2" y="98"/>
                    </a:cubicBezTo>
                    <a:cubicBezTo>
                      <a:pt x="2" y="98"/>
                      <a:pt x="2" y="98"/>
                      <a:pt x="2" y="99"/>
                    </a:cubicBezTo>
                    <a:cubicBezTo>
                      <a:pt x="4" y="101"/>
                      <a:pt x="6" y="103"/>
                      <a:pt x="9" y="104"/>
                    </a:cubicBezTo>
                    <a:cubicBezTo>
                      <a:pt x="10" y="105"/>
                      <a:pt x="11" y="106"/>
                      <a:pt x="12" y="106"/>
                    </a:cubicBezTo>
                    <a:cubicBezTo>
                      <a:pt x="17" y="108"/>
                      <a:pt x="17" y="113"/>
                      <a:pt x="17" y="116"/>
                    </a:cubicBezTo>
                    <a:cubicBezTo>
                      <a:pt x="18" y="117"/>
                      <a:pt x="18" y="118"/>
                      <a:pt x="18" y="119"/>
                    </a:cubicBezTo>
                    <a:cubicBezTo>
                      <a:pt x="21" y="120"/>
                      <a:pt x="23" y="125"/>
                      <a:pt x="23" y="128"/>
                    </a:cubicBezTo>
                    <a:cubicBezTo>
                      <a:pt x="23" y="128"/>
                      <a:pt x="23" y="129"/>
                      <a:pt x="23" y="129"/>
                    </a:cubicBezTo>
                    <a:cubicBezTo>
                      <a:pt x="22" y="130"/>
                      <a:pt x="21" y="131"/>
                      <a:pt x="20" y="131"/>
                    </a:cubicBezTo>
                    <a:cubicBezTo>
                      <a:pt x="17" y="131"/>
                      <a:pt x="15" y="132"/>
                      <a:pt x="13" y="133"/>
                    </a:cubicBezTo>
                    <a:cubicBezTo>
                      <a:pt x="12" y="133"/>
                      <a:pt x="11" y="134"/>
                      <a:pt x="10" y="134"/>
                    </a:cubicBezTo>
                    <a:cubicBezTo>
                      <a:pt x="8" y="135"/>
                      <a:pt x="4" y="139"/>
                      <a:pt x="4" y="144"/>
                    </a:cubicBezTo>
                    <a:cubicBezTo>
                      <a:pt x="4" y="144"/>
                      <a:pt x="4" y="144"/>
                      <a:pt x="4" y="145"/>
                    </a:cubicBezTo>
                    <a:cubicBezTo>
                      <a:pt x="5" y="145"/>
                      <a:pt x="6" y="145"/>
                      <a:pt x="7" y="145"/>
                    </a:cubicBezTo>
                    <a:cubicBezTo>
                      <a:pt x="17" y="145"/>
                      <a:pt x="22" y="144"/>
                      <a:pt x="22" y="144"/>
                    </a:cubicBezTo>
                    <a:cubicBezTo>
                      <a:pt x="24" y="141"/>
                      <a:pt x="30" y="140"/>
                      <a:pt x="33" y="142"/>
                    </a:cubicBezTo>
                    <a:cubicBezTo>
                      <a:pt x="34" y="143"/>
                      <a:pt x="37" y="143"/>
                      <a:pt x="41" y="143"/>
                    </a:cubicBezTo>
                    <a:cubicBezTo>
                      <a:pt x="45" y="143"/>
                      <a:pt x="48" y="143"/>
                      <a:pt x="49" y="142"/>
                    </a:cubicBezTo>
                    <a:cubicBezTo>
                      <a:pt x="51" y="141"/>
                      <a:pt x="53" y="140"/>
                      <a:pt x="55" y="140"/>
                    </a:cubicBezTo>
                    <a:cubicBezTo>
                      <a:pt x="59" y="140"/>
                      <a:pt x="61" y="143"/>
                      <a:pt x="61" y="146"/>
                    </a:cubicBezTo>
                    <a:cubicBezTo>
                      <a:pt x="61" y="147"/>
                      <a:pt x="62" y="148"/>
                      <a:pt x="64" y="149"/>
                    </a:cubicBezTo>
                    <a:cubicBezTo>
                      <a:pt x="65" y="150"/>
                      <a:pt x="65" y="150"/>
                      <a:pt x="66" y="151"/>
                    </a:cubicBezTo>
                    <a:cubicBezTo>
                      <a:pt x="68" y="153"/>
                      <a:pt x="68" y="155"/>
                      <a:pt x="68" y="156"/>
                    </a:cubicBezTo>
                    <a:cubicBezTo>
                      <a:pt x="68" y="157"/>
                      <a:pt x="68" y="158"/>
                      <a:pt x="69" y="159"/>
                    </a:cubicBezTo>
                    <a:cubicBezTo>
                      <a:pt x="69" y="160"/>
                      <a:pt x="70" y="160"/>
                      <a:pt x="72" y="161"/>
                    </a:cubicBezTo>
                    <a:cubicBezTo>
                      <a:pt x="74" y="161"/>
                      <a:pt x="76" y="162"/>
                      <a:pt x="78" y="163"/>
                    </a:cubicBezTo>
                    <a:cubicBezTo>
                      <a:pt x="78" y="163"/>
                      <a:pt x="78" y="163"/>
                      <a:pt x="78" y="163"/>
                    </a:cubicBezTo>
                    <a:cubicBezTo>
                      <a:pt x="78" y="163"/>
                      <a:pt x="78" y="163"/>
                      <a:pt x="78" y="163"/>
                    </a:cubicBezTo>
                    <a:cubicBezTo>
                      <a:pt x="79" y="162"/>
                      <a:pt x="79" y="162"/>
                      <a:pt x="79" y="161"/>
                    </a:cubicBezTo>
                    <a:cubicBezTo>
                      <a:pt x="81" y="158"/>
                      <a:pt x="83" y="154"/>
                      <a:pt x="90" y="156"/>
                    </a:cubicBezTo>
                    <a:cubicBezTo>
                      <a:pt x="91" y="156"/>
                      <a:pt x="93" y="156"/>
                      <a:pt x="93" y="156"/>
                    </a:cubicBezTo>
                    <a:cubicBezTo>
                      <a:pt x="94" y="156"/>
                      <a:pt x="95" y="156"/>
                      <a:pt x="96" y="155"/>
                    </a:cubicBezTo>
                    <a:cubicBezTo>
                      <a:pt x="97" y="155"/>
                      <a:pt x="98" y="155"/>
                      <a:pt x="99" y="155"/>
                    </a:cubicBezTo>
                    <a:cubicBezTo>
                      <a:pt x="100" y="155"/>
                      <a:pt x="100" y="155"/>
                      <a:pt x="101" y="155"/>
                    </a:cubicBezTo>
                    <a:cubicBezTo>
                      <a:pt x="104" y="156"/>
                      <a:pt x="106" y="156"/>
                      <a:pt x="107" y="154"/>
                    </a:cubicBezTo>
                    <a:cubicBezTo>
                      <a:pt x="108" y="153"/>
                      <a:pt x="106" y="149"/>
                      <a:pt x="103" y="146"/>
                    </a:cubicBezTo>
                    <a:cubicBezTo>
                      <a:pt x="101" y="144"/>
                      <a:pt x="97" y="138"/>
                      <a:pt x="98" y="133"/>
                    </a:cubicBezTo>
                    <a:cubicBezTo>
                      <a:pt x="98" y="132"/>
                      <a:pt x="97" y="131"/>
                      <a:pt x="95" y="130"/>
                    </a:cubicBezTo>
                    <a:cubicBezTo>
                      <a:pt x="93" y="129"/>
                      <a:pt x="91" y="128"/>
                      <a:pt x="91" y="125"/>
                    </a:cubicBezTo>
                    <a:cubicBezTo>
                      <a:pt x="91" y="122"/>
                      <a:pt x="95" y="117"/>
                      <a:pt x="99" y="114"/>
                    </a:cubicBezTo>
                    <a:cubicBezTo>
                      <a:pt x="99" y="113"/>
                      <a:pt x="99" y="113"/>
                      <a:pt x="100" y="113"/>
                    </a:cubicBezTo>
                    <a:cubicBezTo>
                      <a:pt x="100" y="113"/>
                      <a:pt x="101" y="112"/>
                      <a:pt x="102" y="112"/>
                    </a:cubicBezTo>
                    <a:cubicBezTo>
                      <a:pt x="103" y="112"/>
                      <a:pt x="104" y="113"/>
                      <a:pt x="105" y="113"/>
                    </a:cubicBezTo>
                    <a:cubicBezTo>
                      <a:pt x="106" y="114"/>
                      <a:pt x="107" y="114"/>
                      <a:pt x="108" y="114"/>
                    </a:cubicBezTo>
                    <a:cubicBezTo>
                      <a:pt x="108" y="113"/>
                      <a:pt x="109" y="112"/>
                      <a:pt x="111" y="112"/>
                    </a:cubicBezTo>
                    <a:cubicBezTo>
                      <a:pt x="111" y="112"/>
                      <a:pt x="111" y="112"/>
                      <a:pt x="111" y="112"/>
                    </a:cubicBezTo>
                    <a:cubicBezTo>
                      <a:pt x="111" y="112"/>
                      <a:pt x="112" y="112"/>
                      <a:pt x="112" y="112"/>
                    </a:cubicBezTo>
                    <a:cubicBezTo>
                      <a:pt x="114" y="112"/>
                      <a:pt x="115" y="112"/>
                      <a:pt x="116" y="113"/>
                    </a:cubicBezTo>
                    <a:cubicBezTo>
                      <a:pt x="117" y="113"/>
                      <a:pt x="117" y="113"/>
                      <a:pt x="117" y="113"/>
                    </a:cubicBezTo>
                    <a:cubicBezTo>
                      <a:pt x="118" y="113"/>
                      <a:pt x="121" y="109"/>
                      <a:pt x="121" y="106"/>
                    </a:cubicBezTo>
                    <a:cubicBezTo>
                      <a:pt x="122" y="102"/>
                      <a:pt x="126" y="101"/>
                      <a:pt x="129" y="100"/>
                    </a:cubicBezTo>
                    <a:cubicBezTo>
                      <a:pt x="130" y="100"/>
                      <a:pt x="131" y="99"/>
                      <a:pt x="131" y="99"/>
                    </a:cubicBezTo>
                    <a:cubicBezTo>
                      <a:pt x="132" y="98"/>
                      <a:pt x="133" y="94"/>
                      <a:pt x="134" y="92"/>
                    </a:cubicBezTo>
                    <a:cubicBezTo>
                      <a:pt x="134" y="90"/>
                      <a:pt x="135" y="88"/>
                      <a:pt x="135" y="88"/>
                    </a:cubicBezTo>
                    <a:cubicBezTo>
                      <a:pt x="136" y="86"/>
                      <a:pt x="138" y="86"/>
                      <a:pt x="139" y="86"/>
                    </a:cubicBezTo>
                    <a:cubicBezTo>
                      <a:pt x="141" y="85"/>
                      <a:pt x="142" y="85"/>
                      <a:pt x="142" y="83"/>
                    </a:cubicBezTo>
                    <a:cubicBezTo>
                      <a:pt x="142" y="76"/>
                      <a:pt x="147" y="75"/>
                      <a:pt x="149" y="75"/>
                    </a:cubicBezTo>
                    <a:cubicBezTo>
                      <a:pt x="149" y="75"/>
                      <a:pt x="149" y="73"/>
                      <a:pt x="149" y="72"/>
                    </a:cubicBezTo>
                    <a:cubicBezTo>
                      <a:pt x="149" y="70"/>
                      <a:pt x="149" y="69"/>
                      <a:pt x="149" y="68"/>
                    </a:cubicBezTo>
                    <a:cubicBezTo>
                      <a:pt x="150" y="65"/>
                      <a:pt x="151" y="61"/>
                      <a:pt x="154" y="59"/>
                    </a:cubicBezTo>
                    <a:cubicBezTo>
                      <a:pt x="155" y="59"/>
                      <a:pt x="155" y="59"/>
                      <a:pt x="156" y="58"/>
                    </a:cubicBezTo>
                    <a:cubicBezTo>
                      <a:pt x="155" y="58"/>
                      <a:pt x="154" y="57"/>
                      <a:pt x="152" y="57"/>
                    </a:cubicBezTo>
                    <a:cubicBezTo>
                      <a:pt x="152" y="57"/>
                      <a:pt x="152" y="57"/>
                      <a:pt x="151" y="57"/>
                    </a:cubicBezTo>
                    <a:cubicBezTo>
                      <a:pt x="147" y="57"/>
                      <a:pt x="144" y="49"/>
                      <a:pt x="143" y="45"/>
                    </a:cubicBezTo>
                    <a:cubicBezTo>
                      <a:pt x="143" y="45"/>
                      <a:pt x="143" y="45"/>
                      <a:pt x="143" y="45"/>
                    </a:cubicBezTo>
                    <a:cubicBezTo>
                      <a:pt x="143" y="44"/>
                      <a:pt x="143" y="44"/>
                      <a:pt x="143" y="44"/>
                    </a:cubicBezTo>
                    <a:cubicBezTo>
                      <a:pt x="143" y="41"/>
                      <a:pt x="143" y="36"/>
                      <a:pt x="142" y="35"/>
                    </a:cubicBezTo>
                    <a:cubicBezTo>
                      <a:pt x="141" y="35"/>
                      <a:pt x="140" y="33"/>
                      <a:pt x="141" y="31"/>
                    </a:cubicBezTo>
                    <a:cubicBezTo>
                      <a:pt x="142" y="28"/>
                      <a:pt x="145" y="26"/>
                      <a:pt x="149" y="26"/>
                    </a:cubicBezTo>
                    <a:cubicBezTo>
                      <a:pt x="152" y="26"/>
                      <a:pt x="154" y="27"/>
                      <a:pt x="157" y="28"/>
                    </a:cubicBezTo>
                    <a:cubicBezTo>
                      <a:pt x="160" y="28"/>
                      <a:pt x="162" y="29"/>
                      <a:pt x="164" y="29"/>
                    </a:cubicBezTo>
                    <a:cubicBezTo>
                      <a:pt x="165" y="29"/>
                      <a:pt x="165" y="29"/>
                      <a:pt x="165" y="29"/>
                    </a:cubicBezTo>
                    <a:cubicBezTo>
                      <a:pt x="167" y="27"/>
                      <a:pt x="171" y="26"/>
                      <a:pt x="174" y="25"/>
                    </a:cubicBezTo>
                    <a:cubicBezTo>
                      <a:pt x="175" y="25"/>
                      <a:pt x="176" y="25"/>
                      <a:pt x="176" y="24"/>
                    </a:cubicBezTo>
                    <a:cubicBezTo>
                      <a:pt x="177" y="24"/>
                      <a:pt x="177" y="23"/>
                      <a:pt x="179" y="20"/>
                    </a:cubicBezTo>
                    <a:cubicBezTo>
                      <a:pt x="179" y="20"/>
                      <a:pt x="179" y="20"/>
                      <a:pt x="179"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7" name="Group 1186"/>
            <p:cNvGrpSpPr>
              <a:grpSpLocks noChangeAspect="1"/>
            </p:cNvGrpSpPr>
            <p:nvPr/>
          </p:nvGrpSpPr>
          <p:grpSpPr bwMode="auto">
            <a:xfrm>
              <a:off x="5703405" y="3006362"/>
              <a:ext cx="1089020" cy="963989"/>
              <a:chOff x="2433" y="2872"/>
              <a:chExt cx="586" cy="536"/>
            </a:xfrm>
            <a:grpFill/>
          </p:grpSpPr>
          <p:sp>
            <p:nvSpPr>
              <p:cNvPr id="1251" name="Freeform 1187"/>
              <p:cNvSpPr>
                <a:spLocks/>
              </p:cNvSpPr>
              <p:nvPr/>
            </p:nvSpPr>
            <p:spPr bwMode="auto">
              <a:xfrm>
                <a:off x="2822" y="3333"/>
                <a:ext cx="197" cy="75"/>
              </a:xfrm>
              <a:custGeom>
                <a:avLst/>
                <a:gdLst>
                  <a:gd name="T0" fmla="*/ 202 w 206"/>
                  <a:gd name="T1" fmla="*/ 26 h 78"/>
                  <a:gd name="T2" fmla="*/ 202 w 206"/>
                  <a:gd name="T3" fmla="*/ 26 h 78"/>
                  <a:gd name="T4" fmla="*/ 200 w 206"/>
                  <a:gd name="T5" fmla="*/ 25 h 78"/>
                  <a:gd name="T6" fmla="*/ 190 w 206"/>
                  <a:gd name="T7" fmla="*/ 12 h 78"/>
                  <a:gd name="T8" fmla="*/ 188 w 206"/>
                  <a:gd name="T9" fmla="*/ 9 h 78"/>
                  <a:gd name="T10" fmla="*/ 178 w 206"/>
                  <a:gd name="T11" fmla="*/ 7 h 78"/>
                  <a:gd name="T12" fmla="*/ 172 w 206"/>
                  <a:gd name="T13" fmla="*/ 7 h 78"/>
                  <a:gd name="T14" fmla="*/ 139 w 206"/>
                  <a:gd name="T15" fmla="*/ 14 h 78"/>
                  <a:gd name="T16" fmla="*/ 118 w 206"/>
                  <a:gd name="T17" fmla="*/ 10 h 78"/>
                  <a:gd name="T18" fmla="*/ 107 w 206"/>
                  <a:gd name="T19" fmla="*/ 5 h 78"/>
                  <a:gd name="T20" fmla="*/ 86 w 206"/>
                  <a:gd name="T21" fmla="*/ 0 h 78"/>
                  <a:gd name="T22" fmla="*/ 38 w 206"/>
                  <a:gd name="T23" fmla="*/ 13 h 78"/>
                  <a:gd name="T24" fmla="*/ 27 w 206"/>
                  <a:gd name="T25" fmla="*/ 21 h 78"/>
                  <a:gd name="T26" fmla="*/ 3 w 206"/>
                  <a:gd name="T27" fmla="*/ 23 h 78"/>
                  <a:gd name="T28" fmla="*/ 7 w 206"/>
                  <a:gd name="T29" fmla="*/ 30 h 78"/>
                  <a:gd name="T30" fmla="*/ 7 w 206"/>
                  <a:gd name="T31" fmla="*/ 43 h 78"/>
                  <a:gd name="T32" fmla="*/ 10 w 206"/>
                  <a:gd name="T33" fmla="*/ 54 h 78"/>
                  <a:gd name="T34" fmla="*/ 14 w 206"/>
                  <a:gd name="T35" fmla="*/ 60 h 78"/>
                  <a:gd name="T36" fmla="*/ 24 w 206"/>
                  <a:gd name="T37" fmla="*/ 65 h 78"/>
                  <a:gd name="T38" fmla="*/ 33 w 206"/>
                  <a:gd name="T39" fmla="*/ 73 h 78"/>
                  <a:gd name="T40" fmla="*/ 53 w 206"/>
                  <a:gd name="T41" fmla="*/ 65 h 78"/>
                  <a:gd name="T42" fmla="*/ 71 w 206"/>
                  <a:gd name="T43" fmla="*/ 75 h 78"/>
                  <a:gd name="T44" fmla="*/ 82 w 206"/>
                  <a:gd name="T45" fmla="*/ 72 h 78"/>
                  <a:gd name="T46" fmla="*/ 97 w 206"/>
                  <a:gd name="T47" fmla="*/ 67 h 78"/>
                  <a:gd name="T48" fmla="*/ 111 w 206"/>
                  <a:gd name="T49" fmla="*/ 66 h 78"/>
                  <a:gd name="T50" fmla="*/ 109 w 206"/>
                  <a:gd name="T51" fmla="*/ 76 h 78"/>
                  <a:gd name="T52" fmla="*/ 111 w 206"/>
                  <a:gd name="T53" fmla="*/ 77 h 78"/>
                  <a:gd name="T54" fmla="*/ 112 w 206"/>
                  <a:gd name="T55" fmla="*/ 76 h 78"/>
                  <a:gd name="T56" fmla="*/ 112 w 206"/>
                  <a:gd name="T57" fmla="*/ 73 h 78"/>
                  <a:gd name="T58" fmla="*/ 117 w 206"/>
                  <a:gd name="T59" fmla="*/ 67 h 78"/>
                  <a:gd name="T60" fmla="*/ 120 w 206"/>
                  <a:gd name="T61" fmla="*/ 68 h 78"/>
                  <a:gd name="T62" fmla="*/ 134 w 206"/>
                  <a:gd name="T63" fmla="*/ 65 h 78"/>
                  <a:gd name="T64" fmla="*/ 136 w 206"/>
                  <a:gd name="T65" fmla="*/ 66 h 78"/>
                  <a:gd name="T66" fmla="*/ 138 w 206"/>
                  <a:gd name="T67" fmla="*/ 67 h 78"/>
                  <a:gd name="T68" fmla="*/ 149 w 206"/>
                  <a:gd name="T69" fmla="*/ 67 h 78"/>
                  <a:gd name="T70" fmla="*/ 176 w 206"/>
                  <a:gd name="T71" fmla="*/ 61 h 78"/>
                  <a:gd name="T72" fmla="*/ 180 w 206"/>
                  <a:gd name="T73" fmla="*/ 61 h 78"/>
                  <a:gd name="T74" fmla="*/ 195 w 206"/>
                  <a:gd name="T75" fmla="*/ 61 h 78"/>
                  <a:gd name="T76" fmla="*/ 205 w 206"/>
                  <a:gd name="T77" fmla="*/ 64 h 78"/>
                  <a:gd name="T78" fmla="*/ 206 w 206"/>
                  <a:gd name="T79" fmla="*/ 64 h 78"/>
                  <a:gd name="T80" fmla="*/ 206 w 206"/>
                  <a:gd name="T81" fmla="*/ 64 h 78"/>
                  <a:gd name="T82" fmla="*/ 205 w 206"/>
                  <a:gd name="T83" fmla="*/ 63 h 78"/>
                  <a:gd name="T84" fmla="*/ 205 w 206"/>
                  <a:gd name="T85" fmla="*/ 61 h 78"/>
                  <a:gd name="T86" fmla="*/ 204 w 206"/>
                  <a:gd name="T87" fmla="*/ 60 h 78"/>
                  <a:gd name="T88" fmla="*/ 203 w 206"/>
                  <a:gd name="T89" fmla="*/ 58 h 78"/>
                  <a:gd name="T90" fmla="*/ 202 w 206"/>
                  <a:gd name="T91" fmla="*/ 57 h 78"/>
                  <a:gd name="T92" fmla="*/ 200 w 206"/>
                  <a:gd name="T93" fmla="*/ 44 h 78"/>
                  <a:gd name="T94" fmla="*/ 199 w 206"/>
                  <a:gd name="T95" fmla="*/ 41 h 78"/>
                  <a:gd name="T96" fmla="*/ 199 w 206"/>
                  <a:gd name="T97" fmla="*/ 36 h 78"/>
                  <a:gd name="T98" fmla="*/ 199 w 206"/>
                  <a:gd name="T99" fmla="*/ 33 h 78"/>
                  <a:gd name="T100" fmla="*/ 201 w 206"/>
                  <a:gd name="T101"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6" h="78">
                    <a:moveTo>
                      <a:pt x="201" y="31"/>
                    </a:moveTo>
                    <a:cubicBezTo>
                      <a:pt x="201" y="30"/>
                      <a:pt x="201" y="28"/>
                      <a:pt x="202" y="27"/>
                    </a:cubicBezTo>
                    <a:cubicBezTo>
                      <a:pt x="202" y="27"/>
                      <a:pt x="202" y="26"/>
                      <a:pt x="202" y="26"/>
                    </a:cubicBezTo>
                    <a:cubicBezTo>
                      <a:pt x="202" y="26"/>
                      <a:pt x="202" y="26"/>
                      <a:pt x="202" y="26"/>
                    </a:cubicBezTo>
                    <a:cubicBezTo>
                      <a:pt x="202" y="26"/>
                      <a:pt x="202" y="26"/>
                      <a:pt x="202" y="26"/>
                    </a:cubicBezTo>
                    <a:cubicBezTo>
                      <a:pt x="202" y="26"/>
                      <a:pt x="202" y="26"/>
                      <a:pt x="202" y="26"/>
                    </a:cubicBezTo>
                    <a:cubicBezTo>
                      <a:pt x="202" y="26"/>
                      <a:pt x="201" y="25"/>
                      <a:pt x="201" y="25"/>
                    </a:cubicBezTo>
                    <a:cubicBezTo>
                      <a:pt x="201" y="26"/>
                      <a:pt x="201" y="25"/>
                      <a:pt x="201" y="25"/>
                    </a:cubicBezTo>
                    <a:cubicBezTo>
                      <a:pt x="200" y="25"/>
                      <a:pt x="200" y="25"/>
                      <a:pt x="200" y="25"/>
                    </a:cubicBezTo>
                    <a:cubicBezTo>
                      <a:pt x="198" y="25"/>
                      <a:pt x="194" y="25"/>
                      <a:pt x="192" y="21"/>
                    </a:cubicBezTo>
                    <a:cubicBezTo>
                      <a:pt x="191" y="19"/>
                      <a:pt x="191" y="17"/>
                      <a:pt x="191" y="16"/>
                    </a:cubicBezTo>
                    <a:cubicBezTo>
                      <a:pt x="191" y="14"/>
                      <a:pt x="191" y="14"/>
                      <a:pt x="190" y="12"/>
                    </a:cubicBezTo>
                    <a:cubicBezTo>
                      <a:pt x="190" y="12"/>
                      <a:pt x="190" y="12"/>
                      <a:pt x="190" y="12"/>
                    </a:cubicBezTo>
                    <a:cubicBezTo>
                      <a:pt x="190" y="12"/>
                      <a:pt x="190" y="12"/>
                      <a:pt x="189" y="12"/>
                    </a:cubicBezTo>
                    <a:cubicBezTo>
                      <a:pt x="189" y="11"/>
                      <a:pt x="188" y="10"/>
                      <a:pt x="188" y="9"/>
                    </a:cubicBezTo>
                    <a:cubicBezTo>
                      <a:pt x="187" y="7"/>
                      <a:pt x="185" y="6"/>
                      <a:pt x="185" y="6"/>
                    </a:cubicBezTo>
                    <a:cubicBezTo>
                      <a:pt x="184" y="6"/>
                      <a:pt x="184" y="6"/>
                      <a:pt x="184" y="6"/>
                    </a:cubicBezTo>
                    <a:cubicBezTo>
                      <a:pt x="183" y="6"/>
                      <a:pt x="182" y="7"/>
                      <a:pt x="178" y="7"/>
                    </a:cubicBezTo>
                    <a:cubicBezTo>
                      <a:pt x="177" y="7"/>
                      <a:pt x="176" y="7"/>
                      <a:pt x="175" y="7"/>
                    </a:cubicBezTo>
                    <a:cubicBezTo>
                      <a:pt x="174" y="7"/>
                      <a:pt x="174" y="7"/>
                      <a:pt x="174" y="7"/>
                    </a:cubicBezTo>
                    <a:cubicBezTo>
                      <a:pt x="173" y="7"/>
                      <a:pt x="173" y="7"/>
                      <a:pt x="172" y="7"/>
                    </a:cubicBezTo>
                    <a:cubicBezTo>
                      <a:pt x="167" y="11"/>
                      <a:pt x="158" y="14"/>
                      <a:pt x="153" y="14"/>
                    </a:cubicBezTo>
                    <a:cubicBezTo>
                      <a:pt x="151" y="14"/>
                      <a:pt x="150" y="14"/>
                      <a:pt x="150" y="13"/>
                    </a:cubicBezTo>
                    <a:cubicBezTo>
                      <a:pt x="148" y="13"/>
                      <a:pt x="143" y="13"/>
                      <a:pt x="139" y="14"/>
                    </a:cubicBezTo>
                    <a:cubicBezTo>
                      <a:pt x="136" y="14"/>
                      <a:pt x="133" y="14"/>
                      <a:pt x="131" y="14"/>
                    </a:cubicBezTo>
                    <a:cubicBezTo>
                      <a:pt x="127" y="14"/>
                      <a:pt x="124" y="13"/>
                      <a:pt x="122" y="11"/>
                    </a:cubicBezTo>
                    <a:cubicBezTo>
                      <a:pt x="121" y="10"/>
                      <a:pt x="119" y="10"/>
                      <a:pt x="118" y="10"/>
                    </a:cubicBezTo>
                    <a:cubicBezTo>
                      <a:pt x="117" y="10"/>
                      <a:pt x="117" y="10"/>
                      <a:pt x="117" y="10"/>
                    </a:cubicBezTo>
                    <a:cubicBezTo>
                      <a:pt x="114" y="10"/>
                      <a:pt x="112" y="8"/>
                      <a:pt x="111" y="7"/>
                    </a:cubicBezTo>
                    <a:cubicBezTo>
                      <a:pt x="110" y="6"/>
                      <a:pt x="109" y="5"/>
                      <a:pt x="107" y="5"/>
                    </a:cubicBezTo>
                    <a:cubicBezTo>
                      <a:pt x="105" y="5"/>
                      <a:pt x="104" y="5"/>
                      <a:pt x="103" y="4"/>
                    </a:cubicBezTo>
                    <a:cubicBezTo>
                      <a:pt x="102" y="3"/>
                      <a:pt x="99" y="2"/>
                      <a:pt x="90" y="1"/>
                    </a:cubicBezTo>
                    <a:cubicBezTo>
                      <a:pt x="89" y="1"/>
                      <a:pt x="87" y="0"/>
                      <a:pt x="86" y="0"/>
                    </a:cubicBezTo>
                    <a:cubicBezTo>
                      <a:pt x="73" y="0"/>
                      <a:pt x="62" y="7"/>
                      <a:pt x="58" y="11"/>
                    </a:cubicBezTo>
                    <a:cubicBezTo>
                      <a:pt x="56" y="12"/>
                      <a:pt x="52" y="13"/>
                      <a:pt x="47" y="13"/>
                    </a:cubicBezTo>
                    <a:cubicBezTo>
                      <a:pt x="44" y="13"/>
                      <a:pt x="41" y="13"/>
                      <a:pt x="38" y="13"/>
                    </a:cubicBezTo>
                    <a:cubicBezTo>
                      <a:pt x="36" y="13"/>
                      <a:pt x="34" y="12"/>
                      <a:pt x="33" y="12"/>
                    </a:cubicBezTo>
                    <a:cubicBezTo>
                      <a:pt x="33" y="13"/>
                      <a:pt x="33" y="13"/>
                      <a:pt x="33" y="13"/>
                    </a:cubicBezTo>
                    <a:cubicBezTo>
                      <a:pt x="32" y="15"/>
                      <a:pt x="32" y="19"/>
                      <a:pt x="27" y="21"/>
                    </a:cubicBezTo>
                    <a:cubicBezTo>
                      <a:pt x="24" y="22"/>
                      <a:pt x="20" y="22"/>
                      <a:pt x="16" y="22"/>
                    </a:cubicBezTo>
                    <a:cubicBezTo>
                      <a:pt x="10" y="22"/>
                      <a:pt x="10" y="22"/>
                      <a:pt x="10" y="22"/>
                    </a:cubicBezTo>
                    <a:cubicBezTo>
                      <a:pt x="8" y="22"/>
                      <a:pt x="5" y="22"/>
                      <a:pt x="3" y="23"/>
                    </a:cubicBezTo>
                    <a:cubicBezTo>
                      <a:pt x="1" y="24"/>
                      <a:pt x="0" y="27"/>
                      <a:pt x="0" y="28"/>
                    </a:cubicBezTo>
                    <a:cubicBezTo>
                      <a:pt x="0" y="28"/>
                      <a:pt x="1" y="28"/>
                      <a:pt x="1" y="28"/>
                    </a:cubicBezTo>
                    <a:cubicBezTo>
                      <a:pt x="4" y="28"/>
                      <a:pt x="6" y="29"/>
                      <a:pt x="7" y="30"/>
                    </a:cubicBezTo>
                    <a:cubicBezTo>
                      <a:pt x="7" y="31"/>
                      <a:pt x="7" y="33"/>
                      <a:pt x="7" y="34"/>
                    </a:cubicBezTo>
                    <a:cubicBezTo>
                      <a:pt x="7" y="34"/>
                      <a:pt x="7" y="35"/>
                      <a:pt x="7" y="35"/>
                    </a:cubicBezTo>
                    <a:cubicBezTo>
                      <a:pt x="8" y="37"/>
                      <a:pt x="9" y="40"/>
                      <a:pt x="7" y="43"/>
                    </a:cubicBezTo>
                    <a:cubicBezTo>
                      <a:pt x="6" y="43"/>
                      <a:pt x="6" y="44"/>
                      <a:pt x="6" y="45"/>
                    </a:cubicBezTo>
                    <a:cubicBezTo>
                      <a:pt x="6" y="46"/>
                      <a:pt x="6" y="47"/>
                      <a:pt x="7" y="47"/>
                    </a:cubicBezTo>
                    <a:cubicBezTo>
                      <a:pt x="10" y="49"/>
                      <a:pt x="11" y="52"/>
                      <a:pt x="10" y="54"/>
                    </a:cubicBezTo>
                    <a:cubicBezTo>
                      <a:pt x="10" y="55"/>
                      <a:pt x="9" y="55"/>
                      <a:pt x="9" y="56"/>
                    </a:cubicBezTo>
                    <a:cubicBezTo>
                      <a:pt x="9" y="56"/>
                      <a:pt x="9" y="56"/>
                      <a:pt x="9" y="56"/>
                    </a:cubicBezTo>
                    <a:cubicBezTo>
                      <a:pt x="12" y="58"/>
                      <a:pt x="13" y="59"/>
                      <a:pt x="14" y="60"/>
                    </a:cubicBezTo>
                    <a:cubicBezTo>
                      <a:pt x="14" y="60"/>
                      <a:pt x="15" y="61"/>
                      <a:pt x="16" y="61"/>
                    </a:cubicBezTo>
                    <a:cubicBezTo>
                      <a:pt x="18" y="62"/>
                      <a:pt x="21" y="63"/>
                      <a:pt x="21" y="65"/>
                    </a:cubicBezTo>
                    <a:cubicBezTo>
                      <a:pt x="21" y="65"/>
                      <a:pt x="22" y="66"/>
                      <a:pt x="24" y="65"/>
                    </a:cubicBezTo>
                    <a:cubicBezTo>
                      <a:pt x="25" y="65"/>
                      <a:pt x="25" y="65"/>
                      <a:pt x="26" y="65"/>
                    </a:cubicBezTo>
                    <a:cubicBezTo>
                      <a:pt x="29" y="65"/>
                      <a:pt x="31" y="68"/>
                      <a:pt x="32" y="71"/>
                    </a:cubicBezTo>
                    <a:cubicBezTo>
                      <a:pt x="33" y="72"/>
                      <a:pt x="33" y="72"/>
                      <a:pt x="33" y="73"/>
                    </a:cubicBezTo>
                    <a:cubicBezTo>
                      <a:pt x="34" y="73"/>
                      <a:pt x="34" y="74"/>
                      <a:pt x="37" y="74"/>
                    </a:cubicBezTo>
                    <a:cubicBezTo>
                      <a:pt x="40" y="74"/>
                      <a:pt x="44" y="72"/>
                      <a:pt x="44" y="71"/>
                    </a:cubicBezTo>
                    <a:cubicBezTo>
                      <a:pt x="44" y="69"/>
                      <a:pt x="45" y="65"/>
                      <a:pt x="53" y="65"/>
                    </a:cubicBezTo>
                    <a:cubicBezTo>
                      <a:pt x="54" y="65"/>
                      <a:pt x="55" y="65"/>
                      <a:pt x="56" y="65"/>
                    </a:cubicBezTo>
                    <a:cubicBezTo>
                      <a:pt x="60" y="66"/>
                      <a:pt x="64" y="69"/>
                      <a:pt x="68" y="72"/>
                    </a:cubicBezTo>
                    <a:cubicBezTo>
                      <a:pt x="69" y="73"/>
                      <a:pt x="71" y="74"/>
                      <a:pt x="71" y="75"/>
                    </a:cubicBezTo>
                    <a:cubicBezTo>
                      <a:pt x="72" y="75"/>
                      <a:pt x="72" y="75"/>
                      <a:pt x="72" y="75"/>
                    </a:cubicBezTo>
                    <a:cubicBezTo>
                      <a:pt x="73" y="75"/>
                      <a:pt x="75" y="74"/>
                      <a:pt x="77" y="74"/>
                    </a:cubicBezTo>
                    <a:cubicBezTo>
                      <a:pt x="79" y="73"/>
                      <a:pt x="81" y="72"/>
                      <a:pt x="82" y="72"/>
                    </a:cubicBezTo>
                    <a:cubicBezTo>
                      <a:pt x="84" y="72"/>
                      <a:pt x="87" y="70"/>
                      <a:pt x="89" y="68"/>
                    </a:cubicBezTo>
                    <a:cubicBezTo>
                      <a:pt x="90" y="67"/>
                      <a:pt x="91" y="66"/>
                      <a:pt x="92" y="66"/>
                    </a:cubicBezTo>
                    <a:cubicBezTo>
                      <a:pt x="94" y="65"/>
                      <a:pt x="96" y="66"/>
                      <a:pt x="97" y="67"/>
                    </a:cubicBezTo>
                    <a:cubicBezTo>
                      <a:pt x="99" y="68"/>
                      <a:pt x="100" y="69"/>
                      <a:pt x="101" y="68"/>
                    </a:cubicBezTo>
                    <a:cubicBezTo>
                      <a:pt x="103" y="67"/>
                      <a:pt x="106" y="65"/>
                      <a:pt x="109" y="65"/>
                    </a:cubicBezTo>
                    <a:cubicBezTo>
                      <a:pt x="110" y="65"/>
                      <a:pt x="111" y="65"/>
                      <a:pt x="111" y="66"/>
                    </a:cubicBezTo>
                    <a:cubicBezTo>
                      <a:pt x="112" y="66"/>
                      <a:pt x="112" y="67"/>
                      <a:pt x="113" y="68"/>
                    </a:cubicBezTo>
                    <a:cubicBezTo>
                      <a:pt x="113" y="69"/>
                      <a:pt x="112" y="71"/>
                      <a:pt x="111" y="72"/>
                    </a:cubicBezTo>
                    <a:cubicBezTo>
                      <a:pt x="110" y="73"/>
                      <a:pt x="109" y="75"/>
                      <a:pt x="109" y="76"/>
                    </a:cubicBezTo>
                    <a:cubicBezTo>
                      <a:pt x="109" y="76"/>
                      <a:pt x="110" y="77"/>
                      <a:pt x="110" y="78"/>
                    </a:cubicBezTo>
                    <a:cubicBezTo>
                      <a:pt x="110" y="78"/>
                      <a:pt x="110" y="78"/>
                      <a:pt x="110" y="78"/>
                    </a:cubicBezTo>
                    <a:cubicBezTo>
                      <a:pt x="110" y="78"/>
                      <a:pt x="111" y="77"/>
                      <a:pt x="111" y="77"/>
                    </a:cubicBezTo>
                    <a:cubicBezTo>
                      <a:pt x="111" y="77"/>
                      <a:pt x="111" y="77"/>
                      <a:pt x="111" y="77"/>
                    </a:cubicBezTo>
                    <a:cubicBezTo>
                      <a:pt x="111" y="76"/>
                      <a:pt x="111" y="76"/>
                      <a:pt x="112" y="76"/>
                    </a:cubicBezTo>
                    <a:cubicBezTo>
                      <a:pt x="112" y="76"/>
                      <a:pt x="112" y="76"/>
                      <a:pt x="112" y="76"/>
                    </a:cubicBezTo>
                    <a:cubicBezTo>
                      <a:pt x="112" y="76"/>
                      <a:pt x="112" y="75"/>
                      <a:pt x="112" y="75"/>
                    </a:cubicBezTo>
                    <a:cubicBezTo>
                      <a:pt x="112" y="75"/>
                      <a:pt x="112" y="75"/>
                      <a:pt x="112" y="75"/>
                    </a:cubicBezTo>
                    <a:cubicBezTo>
                      <a:pt x="112" y="74"/>
                      <a:pt x="112" y="74"/>
                      <a:pt x="112" y="73"/>
                    </a:cubicBezTo>
                    <a:cubicBezTo>
                      <a:pt x="112" y="73"/>
                      <a:pt x="112" y="73"/>
                      <a:pt x="112" y="72"/>
                    </a:cubicBezTo>
                    <a:cubicBezTo>
                      <a:pt x="112" y="71"/>
                      <a:pt x="113" y="70"/>
                      <a:pt x="113" y="70"/>
                    </a:cubicBezTo>
                    <a:cubicBezTo>
                      <a:pt x="114" y="68"/>
                      <a:pt x="115" y="67"/>
                      <a:pt x="117" y="67"/>
                    </a:cubicBezTo>
                    <a:cubicBezTo>
                      <a:pt x="117" y="67"/>
                      <a:pt x="117" y="67"/>
                      <a:pt x="117" y="67"/>
                    </a:cubicBezTo>
                    <a:cubicBezTo>
                      <a:pt x="117" y="67"/>
                      <a:pt x="117" y="67"/>
                      <a:pt x="117" y="67"/>
                    </a:cubicBezTo>
                    <a:cubicBezTo>
                      <a:pt x="118" y="67"/>
                      <a:pt x="119" y="68"/>
                      <a:pt x="120" y="68"/>
                    </a:cubicBezTo>
                    <a:cubicBezTo>
                      <a:pt x="122" y="70"/>
                      <a:pt x="124" y="70"/>
                      <a:pt x="128" y="68"/>
                    </a:cubicBezTo>
                    <a:cubicBezTo>
                      <a:pt x="129" y="68"/>
                      <a:pt x="130" y="67"/>
                      <a:pt x="131" y="67"/>
                    </a:cubicBezTo>
                    <a:cubicBezTo>
                      <a:pt x="132" y="66"/>
                      <a:pt x="133" y="65"/>
                      <a:pt x="134" y="65"/>
                    </a:cubicBezTo>
                    <a:cubicBezTo>
                      <a:pt x="135" y="65"/>
                      <a:pt x="135" y="66"/>
                      <a:pt x="135" y="66"/>
                    </a:cubicBezTo>
                    <a:cubicBezTo>
                      <a:pt x="136" y="66"/>
                      <a:pt x="136" y="66"/>
                      <a:pt x="136" y="66"/>
                    </a:cubicBezTo>
                    <a:cubicBezTo>
                      <a:pt x="136" y="66"/>
                      <a:pt x="136" y="66"/>
                      <a:pt x="136" y="66"/>
                    </a:cubicBezTo>
                    <a:cubicBezTo>
                      <a:pt x="136" y="66"/>
                      <a:pt x="137" y="66"/>
                      <a:pt x="137" y="66"/>
                    </a:cubicBezTo>
                    <a:cubicBezTo>
                      <a:pt x="137" y="67"/>
                      <a:pt x="137" y="67"/>
                      <a:pt x="137" y="67"/>
                    </a:cubicBezTo>
                    <a:cubicBezTo>
                      <a:pt x="137" y="67"/>
                      <a:pt x="137" y="67"/>
                      <a:pt x="138" y="67"/>
                    </a:cubicBezTo>
                    <a:cubicBezTo>
                      <a:pt x="138" y="67"/>
                      <a:pt x="138" y="68"/>
                      <a:pt x="139" y="68"/>
                    </a:cubicBezTo>
                    <a:cubicBezTo>
                      <a:pt x="140" y="68"/>
                      <a:pt x="141" y="68"/>
                      <a:pt x="142" y="67"/>
                    </a:cubicBezTo>
                    <a:cubicBezTo>
                      <a:pt x="144" y="67"/>
                      <a:pt x="146" y="67"/>
                      <a:pt x="149" y="67"/>
                    </a:cubicBezTo>
                    <a:cubicBezTo>
                      <a:pt x="152" y="67"/>
                      <a:pt x="154" y="66"/>
                      <a:pt x="156" y="65"/>
                    </a:cubicBezTo>
                    <a:cubicBezTo>
                      <a:pt x="158" y="64"/>
                      <a:pt x="160" y="62"/>
                      <a:pt x="164" y="63"/>
                    </a:cubicBezTo>
                    <a:cubicBezTo>
                      <a:pt x="170" y="63"/>
                      <a:pt x="176" y="61"/>
                      <a:pt x="176" y="61"/>
                    </a:cubicBezTo>
                    <a:cubicBezTo>
                      <a:pt x="176" y="61"/>
                      <a:pt x="176" y="61"/>
                      <a:pt x="176" y="61"/>
                    </a:cubicBezTo>
                    <a:cubicBezTo>
                      <a:pt x="180" y="62"/>
                      <a:pt x="180" y="62"/>
                      <a:pt x="180" y="62"/>
                    </a:cubicBezTo>
                    <a:cubicBezTo>
                      <a:pt x="180" y="62"/>
                      <a:pt x="180" y="62"/>
                      <a:pt x="180" y="61"/>
                    </a:cubicBezTo>
                    <a:cubicBezTo>
                      <a:pt x="181" y="60"/>
                      <a:pt x="182" y="59"/>
                      <a:pt x="185" y="58"/>
                    </a:cubicBezTo>
                    <a:cubicBezTo>
                      <a:pt x="189" y="58"/>
                      <a:pt x="191" y="59"/>
                      <a:pt x="193" y="60"/>
                    </a:cubicBezTo>
                    <a:cubicBezTo>
                      <a:pt x="194" y="60"/>
                      <a:pt x="194" y="61"/>
                      <a:pt x="195" y="61"/>
                    </a:cubicBezTo>
                    <a:cubicBezTo>
                      <a:pt x="195" y="60"/>
                      <a:pt x="196" y="60"/>
                      <a:pt x="196" y="60"/>
                    </a:cubicBezTo>
                    <a:cubicBezTo>
                      <a:pt x="198" y="60"/>
                      <a:pt x="200" y="61"/>
                      <a:pt x="202" y="62"/>
                    </a:cubicBezTo>
                    <a:cubicBezTo>
                      <a:pt x="203" y="63"/>
                      <a:pt x="204" y="63"/>
                      <a:pt x="205" y="64"/>
                    </a:cubicBezTo>
                    <a:cubicBezTo>
                      <a:pt x="205" y="64"/>
                      <a:pt x="205" y="64"/>
                      <a:pt x="205" y="64"/>
                    </a:cubicBezTo>
                    <a:cubicBezTo>
                      <a:pt x="205" y="64"/>
                      <a:pt x="205" y="64"/>
                      <a:pt x="206"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4"/>
                      <a:pt x="206" y="64"/>
                      <a:pt x="206" y="63"/>
                    </a:cubicBezTo>
                    <a:cubicBezTo>
                      <a:pt x="206" y="63"/>
                      <a:pt x="206" y="63"/>
                      <a:pt x="205" y="63"/>
                    </a:cubicBezTo>
                    <a:cubicBezTo>
                      <a:pt x="205" y="63"/>
                      <a:pt x="205" y="63"/>
                      <a:pt x="205" y="63"/>
                    </a:cubicBezTo>
                    <a:cubicBezTo>
                      <a:pt x="205" y="62"/>
                      <a:pt x="205" y="62"/>
                      <a:pt x="205" y="62"/>
                    </a:cubicBezTo>
                    <a:cubicBezTo>
                      <a:pt x="205" y="62"/>
                      <a:pt x="205" y="62"/>
                      <a:pt x="205" y="62"/>
                    </a:cubicBezTo>
                    <a:cubicBezTo>
                      <a:pt x="205" y="62"/>
                      <a:pt x="205" y="61"/>
                      <a:pt x="205" y="61"/>
                    </a:cubicBezTo>
                    <a:cubicBezTo>
                      <a:pt x="204" y="61"/>
                      <a:pt x="204" y="61"/>
                      <a:pt x="204" y="61"/>
                    </a:cubicBezTo>
                    <a:cubicBezTo>
                      <a:pt x="204" y="61"/>
                      <a:pt x="204" y="60"/>
                      <a:pt x="204" y="60"/>
                    </a:cubicBezTo>
                    <a:cubicBezTo>
                      <a:pt x="204" y="60"/>
                      <a:pt x="204" y="60"/>
                      <a:pt x="204" y="60"/>
                    </a:cubicBezTo>
                    <a:cubicBezTo>
                      <a:pt x="204" y="59"/>
                      <a:pt x="203" y="59"/>
                      <a:pt x="203" y="59"/>
                    </a:cubicBezTo>
                    <a:cubicBezTo>
                      <a:pt x="203" y="59"/>
                      <a:pt x="203" y="59"/>
                      <a:pt x="203" y="58"/>
                    </a:cubicBezTo>
                    <a:cubicBezTo>
                      <a:pt x="203" y="58"/>
                      <a:pt x="203" y="58"/>
                      <a:pt x="203" y="58"/>
                    </a:cubicBezTo>
                    <a:cubicBezTo>
                      <a:pt x="203" y="58"/>
                      <a:pt x="202" y="58"/>
                      <a:pt x="202" y="58"/>
                    </a:cubicBezTo>
                    <a:cubicBezTo>
                      <a:pt x="202" y="58"/>
                      <a:pt x="202" y="58"/>
                      <a:pt x="202" y="58"/>
                    </a:cubicBezTo>
                    <a:cubicBezTo>
                      <a:pt x="202" y="57"/>
                      <a:pt x="202" y="57"/>
                      <a:pt x="202" y="57"/>
                    </a:cubicBezTo>
                    <a:cubicBezTo>
                      <a:pt x="199" y="56"/>
                      <a:pt x="200" y="53"/>
                      <a:pt x="200" y="48"/>
                    </a:cubicBezTo>
                    <a:cubicBezTo>
                      <a:pt x="200" y="47"/>
                      <a:pt x="200" y="46"/>
                      <a:pt x="200" y="45"/>
                    </a:cubicBezTo>
                    <a:cubicBezTo>
                      <a:pt x="201" y="44"/>
                      <a:pt x="200" y="44"/>
                      <a:pt x="200" y="44"/>
                    </a:cubicBezTo>
                    <a:cubicBezTo>
                      <a:pt x="200" y="44"/>
                      <a:pt x="200" y="43"/>
                      <a:pt x="200" y="42"/>
                    </a:cubicBezTo>
                    <a:cubicBezTo>
                      <a:pt x="200" y="42"/>
                      <a:pt x="200" y="41"/>
                      <a:pt x="200" y="41"/>
                    </a:cubicBezTo>
                    <a:cubicBezTo>
                      <a:pt x="199" y="41"/>
                      <a:pt x="199" y="41"/>
                      <a:pt x="199" y="41"/>
                    </a:cubicBezTo>
                    <a:cubicBezTo>
                      <a:pt x="199" y="40"/>
                      <a:pt x="199" y="40"/>
                      <a:pt x="199" y="40"/>
                    </a:cubicBezTo>
                    <a:cubicBezTo>
                      <a:pt x="199" y="39"/>
                      <a:pt x="199" y="39"/>
                      <a:pt x="199" y="39"/>
                    </a:cubicBezTo>
                    <a:cubicBezTo>
                      <a:pt x="199" y="38"/>
                      <a:pt x="199" y="37"/>
                      <a:pt x="199" y="36"/>
                    </a:cubicBezTo>
                    <a:cubicBezTo>
                      <a:pt x="199" y="36"/>
                      <a:pt x="199" y="36"/>
                      <a:pt x="199" y="36"/>
                    </a:cubicBezTo>
                    <a:cubicBezTo>
                      <a:pt x="199" y="36"/>
                      <a:pt x="199" y="35"/>
                      <a:pt x="199" y="35"/>
                    </a:cubicBezTo>
                    <a:cubicBezTo>
                      <a:pt x="199" y="34"/>
                      <a:pt x="199" y="34"/>
                      <a:pt x="199" y="33"/>
                    </a:cubicBezTo>
                    <a:cubicBezTo>
                      <a:pt x="199" y="33"/>
                      <a:pt x="200" y="33"/>
                      <a:pt x="200" y="32"/>
                    </a:cubicBezTo>
                    <a:cubicBezTo>
                      <a:pt x="200" y="32"/>
                      <a:pt x="200" y="32"/>
                      <a:pt x="200" y="32"/>
                    </a:cubicBezTo>
                    <a:cubicBezTo>
                      <a:pt x="201" y="32"/>
                      <a:pt x="201" y="32"/>
                      <a:pt x="201" y="32"/>
                    </a:cubicBezTo>
                    <a:cubicBezTo>
                      <a:pt x="201" y="32"/>
                      <a:pt x="201" y="32"/>
                      <a:pt x="20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2" name="Freeform 1188"/>
              <p:cNvSpPr>
                <a:spLocks/>
              </p:cNvSpPr>
              <p:nvPr/>
            </p:nvSpPr>
            <p:spPr bwMode="auto">
              <a:xfrm>
                <a:off x="2824" y="3334"/>
                <a:ext cx="25" cy="16"/>
              </a:xfrm>
              <a:custGeom>
                <a:avLst/>
                <a:gdLst>
                  <a:gd name="T0" fmla="*/ 3 w 26"/>
                  <a:gd name="T1" fmla="*/ 2 h 17"/>
                  <a:gd name="T2" fmla="*/ 4 w 26"/>
                  <a:gd name="T3" fmla="*/ 4 h 17"/>
                  <a:gd name="T4" fmla="*/ 4 w 26"/>
                  <a:gd name="T5" fmla="*/ 4 h 17"/>
                  <a:gd name="T6" fmla="*/ 4 w 26"/>
                  <a:gd name="T7" fmla="*/ 4 h 17"/>
                  <a:gd name="T8" fmla="*/ 4 w 26"/>
                  <a:gd name="T9" fmla="*/ 4 h 17"/>
                  <a:gd name="T10" fmla="*/ 4 w 26"/>
                  <a:gd name="T11" fmla="*/ 6 h 17"/>
                  <a:gd name="T12" fmla="*/ 2 w 26"/>
                  <a:gd name="T13" fmla="*/ 11 h 17"/>
                  <a:gd name="T14" fmla="*/ 1 w 26"/>
                  <a:gd name="T15" fmla="*/ 12 h 17"/>
                  <a:gd name="T16" fmla="*/ 1 w 26"/>
                  <a:gd name="T17" fmla="*/ 13 h 17"/>
                  <a:gd name="T18" fmla="*/ 1 w 26"/>
                  <a:gd name="T19" fmla="*/ 13 h 17"/>
                  <a:gd name="T20" fmla="*/ 0 w 26"/>
                  <a:gd name="T21" fmla="*/ 14 h 17"/>
                  <a:gd name="T22" fmla="*/ 0 w 26"/>
                  <a:gd name="T23" fmla="*/ 14 h 17"/>
                  <a:gd name="T24" fmla="*/ 0 w 26"/>
                  <a:gd name="T25" fmla="*/ 15 h 17"/>
                  <a:gd name="T26" fmla="*/ 0 w 26"/>
                  <a:gd name="T27" fmla="*/ 15 h 17"/>
                  <a:gd name="T28" fmla="*/ 0 w 26"/>
                  <a:gd name="T29" fmla="*/ 15 h 17"/>
                  <a:gd name="T30" fmla="*/ 3 w 26"/>
                  <a:gd name="T31" fmla="*/ 17 h 17"/>
                  <a:gd name="T32" fmla="*/ 8 w 26"/>
                  <a:gd name="T33" fmla="*/ 14 h 17"/>
                  <a:gd name="T34" fmla="*/ 13 w 26"/>
                  <a:gd name="T35" fmla="*/ 10 h 17"/>
                  <a:gd name="T36" fmla="*/ 21 w 26"/>
                  <a:gd name="T37" fmla="*/ 10 h 17"/>
                  <a:gd name="T38" fmla="*/ 26 w 26"/>
                  <a:gd name="T39" fmla="*/ 10 h 17"/>
                  <a:gd name="T40" fmla="*/ 23 w 26"/>
                  <a:gd name="T41" fmla="*/ 8 h 17"/>
                  <a:gd name="T42" fmla="*/ 19 w 26"/>
                  <a:gd name="T43" fmla="*/ 5 h 17"/>
                  <a:gd name="T44" fmla="*/ 16 w 26"/>
                  <a:gd name="T45" fmla="*/ 1 h 17"/>
                  <a:gd name="T46" fmla="*/ 15 w 26"/>
                  <a:gd name="T47" fmla="*/ 1 h 17"/>
                  <a:gd name="T48" fmla="*/ 14 w 26"/>
                  <a:gd name="T49" fmla="*/ 1 h 17"/>
                  <a:gd name="T50" fmla="*/ 14 w 26"/>
                  <a:gd name="T51" fmla="*/ 1 h 17"/>
                  <a:gd name="T52" fmla="*/ 14 w 26"/>
                  <a:gd name="T53" fmla="*/ 1 h 17"/>
                  <a:gd name="T54" fmla="*/ 12 w 26"/>
                  <a:gd name="T55" fmla="*/ 1 h 17"/>
                  <a:gd name="T56" fmla="*/ 8 w 26"/>
                  <a:gd name="T57" fmla="*/ 0 h 17"/>
                  <a:gd name="T58" fmla="*/ 3 w 26"/>
                  <a:gd name="T59" fmla="*/ 1 h 17"/>
                  <a:gd name="T60" fmla="*/ 3 w 26"/>
                  <a:gd name="T61" fmla="*/ 1 h 17"/>
                  <a:gd name="T62" fmla="*/ 3 w 26"/>
                  <a:gd name="T6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7">
                    <a:moveTo>
                      <a:pt x="3" y="2"/>
                    </a:moveTo>
                    <a:cubicBezTo>
                      <a:pt x="4" y="4"/>
                      <a:pt x="4" y="4"/>
                      <a:pt x="4" y="4"/>
                    </a:cubicBezTo>
                    <a:cubicBezTo>
                      <a:pt x="4" y="4"/>
                      <a:pt x="4" y="4"/>
                      <a:pt x="4" y="4"/>
                    </a:cubicBezTo>
                    <a:cubicBezTo>
                      <a:pt x="4" y="4"/>
                      <a:pt x="4" y="4"/>
                      <a:pt x="4" y="4"/>
                    </a:cubicBezTo>
                    <a:cubicBezTo>
                      <a:pt x="4" y="4"/>
                      <a:pt x="4" y="4"/>
                      <a:pt x="4" y="4"/>
                    </a:cubicBezTo>
                    <a:cubicBezTo>
                      <a:pt x="4" y="5"/>
                      <a:pt x="4" y="6"/>
                      <a:pt x="4" y="6"/>
                    </a:cubicBezTo>
                    <a:cubicBezTo>
                      <a:pt x="4" y="9"/>
                      <a:pt x="3" y="10"/>
                      <a:pt x="2" y="11"/>
                    </a:cubicBezTo>
                    <a:cubicBezTo>
                      <a:pt x="2" y="11"/>
                      <a:pt x="1" y="12"/>
                      <a:pt x="1" y="12"/>
                    </a:cubicBezTo>
                    <a:cubicBezTo>
                      <a:pt x="1" y="12"/>
                      <a:pt x="1" y="13"/>
                      <a:pt x="1" y="13"/>
                    </a:cubicBezTo>
                    <a:cubicBezTo>
                      <a:pt x="1" y="13"/>
                      <a:pt x="1" y="13"/>
                      <a:pt x="1" y="13"/>
                    </a:cubicBezTo>
                    <a:cubicBezTo>
                      <a:pt x="1" y="14"/>
                      <a:pt x="1" y="14"/>
                      <a:pt x="0" y="14"/>
                    </a:cubicBezTo>
                    <a:cubicBezTo>
                      <a:pt x="0" y="14"/>
                      <a:pt x="0" y="14"/>
                      <a:pt x="0" y="14"/>
                    </a:cubicBezTo>
                    <a:cubicBezTo>
                      <a:pt x="0" y="15"/>
                      <a:pt x="0" y="15"/>
                      <a:pt x="0" y="15"/>
                    </a:cubicBezTo>
                    <a:cubicBezTo>
                      <a:pt x="0" y="15"/>
                      <a:pt x="0" y="15"/>
                      <a:pt x="0" y="15"/>
                    </a:cubicBezTo>
                    <a:cubicBezTo>
                      <a:pt x="0" y="15"/>
                      <a:pt x="0" y="15"/>
                      <a:pt x="0" y="15"/>
                    </a:cubicBezTo>
                    <a:cubicBezTo>
                      <a:pt x="1" y="16"/>
                      <a:pt x="2" y="17"/>
                      <a:pt x="3" y="17"/>
                    </a:cubicBezTo>
                    <a:cubicBezTo>
                      <a:pt x="5" y="17"/>
                      <a:pt x="6" y="16"/>
                      <a:pt x="8" y="14"/>
                    </a:cubicBezTo>
                    <a:cubicBezTo>
                      <a:pt x="9" y="13"/>
                      <a:pt x="11" y="11"/>
                      <a:pt x="13" y="10"/>
                    </a:cubicBezTo>
                    <a:cubicBezTo>
                      <a:pt x="15" y="9"/>
                      <a:pt x="18" y="10"/>
                      <a:pt x="21" y="10"/>
                    </a:cubicBezTo>
                    <a:cubicBezTo>
                      <a:pt x="23" y="10"/>
                      <a:pt x="25" y="10"/>
                      <a:pt x="26" y="10"/>
                    </a:cubicBezTo>
                    <a:cubicBezTo>
                      <a:pt x="25" y="9"/>
                      <a:pt x="24" y="9"/>
                      <a:pt x="23" y="8"/>
                    </a:cubicBezTo>
                    <a:cubicBezTo>
                      <a:pt x="22" y="7"/>
                      <a:pt x="20" y="6"/>
                      <a:pt x="19" y="5"/>
                    </a:cubicBezTo>
                    <a:cubicBezTo>
                      <a:pt x="18" y="4"/>
                      <a:pt x="17" y="3"/>
                      <a:pt x="16" y="1"/>
                    </a:cubicBezTo>
                    <a:cubicBezTo>
                      <a:pt x="16" y="1"/>
                      <a:pt x="16" y="1"/>
                      <a:pt x="15" y="1"/>
                    </a:cubicBezTo>
                    <a:cubicBezTo>
                      <a:pt x="15" y="1"/>
                      <a:pt x="15" y="1"/>
                      <a:pt x="14" y="1"/>
                    </a:cubicBezTo>
                    <a:cubicBezTo>
                      <a:pt x="14" y="1"/>
                      <a:pt x="14" y="1"/>
                      <a:pt x="14" y="1"/>
                    </a:cubicBezTo>
                    <a:cubicBezTo>
                      <a:pt x="14" y="1"/>
                      <a:pt x="14" y="1"/>
                      <a:pt x="14" y="1"/>
                    </a:cubicBezTo>
                    <a:cubicBezTo>
                      <a:pt x="13" y="1"/>
                      <a:pt x="13" y="1"/>
                      <a:pt x="12" y="1"/>
                    </a:cubicBezTo>
                    <a:cubicBezTo>
                      <a:pt x="12" y="1"/>
                      <a:pt x="11" y="0"/>
                      <a:pt x="8" y="0"/>
                    </a:cubicBezTo>
                    <a:cubicBezTo>
                      <a:pt x="6" y="0"/>
                      <a:pt x="4" y="0"/>
                      <a:pt x="3" y="1"/>
                    </a:cubicBezTo>
                    <a:cubicBezTo>
                      <a:pt x="3" y="1"/>
                      <a:pt x="3" y="1"/>
                      <a:pt x="3" y="1"/>
                    </a:cubicBezTo>
                    <a:lnTo>
                      <a:pt x="3"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3" name="Freeform 1189"/>
              <p:cNvSpPr>
                <a:spLocks/>
              </p:cNvSpPr>
              <p:nvPr/>
            </p:nvSpPr>
            <p:spPr bwMode="auto">
              <a:xfrm>
                <a:off x="2698" y="3154"/>
                <a:ext cx="100" cy="80"/>
              </a:xfrm>
              <a:custGeom>
                <a:avLst/>
                <a:gdLst>
                  <a:gd name="T0" fmla="*/ 12 w 104"/>
                  <a:gd name="T1" fmla="*/ 58 h 83"/>
                  <a:gd name="T2" fmla="*/ 14 w 104"/>
                  <a:gd name="T3" fmla="*/ 59 h 83"/>
                  <a:gd name="T4" fmla="*/ 25 w 104"/>
                  <a:gd name="T5" fmla="*/ 68 h 83"/>
                  <a:gd name="T6" fmla="*/ 32 w 104"/>
                  <a:gd name="T7" fmla="*/ 66 h 83"/>
                  <a:gd name="T8" fmla="*/ 38 w 104"/>
                  <a:gd name="T9" fmla="*/ 71 h 83"/>
                  <a:gd name="T10" fmla="*/ 45 w 104"/>
                  <a:gd name="T11" fmla="*/ 72 h 83"/>
                  <a:gd name="T12" fmla="*/ 49 w 104"/>
                  <a:gd name="T13" fmla="*/ 78 h 83"/>
                  <a:gd name="T14" fmla="*/ 50 w 104"/>
                  <a:gd name="T15" fmla="*/ 79 h 83"/>
                  <a:gd name="T16" fmla="*/ 52 w 104"/>
                  <a:gd name="T17" fmla="*/ 78 h 83"/>
                  <a:gd name="T18" fmla="*/ 62 w 104"/>
                  <a:gd name="T19" fmla="*/ 79 h 83"/>
                  <a:gd name="T20" fmla="*/ 70 w 104"/>
                  <a:gd name="T21" fmla="*/ 79 h 83"/>
                  <a:gd name="T22" fmla="*/ 85 w 104"/>
                  <a:gd name="T23" fmla="*/ 83 h 83"/>
                  <a:gd name="T24" fmla="*/ 85 w 104"/>
                  <a:gd name="T25" fmla="*/ 83 h 83"/>
                  <a:gd name="T26" fmla="*/ 88 w 104"/>
                  <a:gd name="T27" fmla="*/ 83 h 83"/>
                  <a:gd name="T28" fmla="*/ 88 w 104"/>
                  <a:gd name="T29" fmla="*/ 81 h 83"/>
                  <a:gd name="T30" fmla="*/ 88 w 104"/>
                  <a:gd name="T31" fmla="*/ 78 h 83"/>
                  <a:gd name="T32" fmla="*/ 95 w 104"/>
                  <a:gd name="T33" fmla="*/ 70 h 83"/>
                  <a:gd name="T34" fmla="*/ 101 w 104"/>
                  <a:gd name="T35" fmla="*/ 64 h 83"/>
                  <a:gd name="T36" fmla="*/ 99 w 104"/>
                  <a:gd name="T37" fmla="*/ 54 h 83"/>
                  <a:gd name="T38" fmla="*/ 98 w 104"/>
                  <a:gd name="T39" fmla="*/ 52 h 83"/>
                  <a:gd name="T40" fmla="*/ 98 w 104"/>
                  <a:gd name="T41" fmla="*/ 51 h 83"/>
                  <a:gd name="T42" fmla="*/ 98 w 104"/>
                  <a:gd name="T43" fmla="*/ 50 h 83"/>
                  <a:gd name="T44" fmla="*/ 97 w 104"/>
                  <a:gd name="T45" fmla="*/ 47 h 83"/>
                  <a:gd name="T46" fmla="*/ 98 w 104"/>
                  <a:gd name="T47" fmla="*/ 45 h 83"/>
                  <a:gd name="T48" fmla="*/ 98 w 104"/>
                  <a:gd name="T49" fmla="*/ 44 h 83"/>
                  <a:gd name="T50" fmla="*/ 98 w 104"/>
                  <a:gd name="T51" fmla="*/ 42 h 83"/>
                  <a:gd name="T52" fmla="*/ 97 w 104"/>
                  <a:gd name="T53" fmla="*/ 41 h 83"/>
                  <a:gd name="T54" fmla="*/ 94 w 104"/>
                  <a:gd name="T55" fmla="*/ 37 h 83"/>
                  <a:gd name="T56" fmla="*/ 101 w 104"/>
                  <a:gd name="T57" fmla="*/ 23 h 83"/>
                  <a:gd name="T58" fmla="*/ 99 w 104"/>
                  <a:gd name="T59" fmla="*/ 12 h 83"/>
                  <a:gd name="T60" fmla="*/ 98 w 104"/>
                  <a:gd name="T61" fmla="*/ 11 h 83"/>
                  <a:gd name="T62" fmla="*/ 92 w 104"/>
                  <a:gd name="T63" fmla="*/ 8 h 83"/>
                  <a:gd name="T64" fmla="*/ 91 w 104"/>
                  <a:gd name="T65" fmla="*/ 8 h 83"/>
                  <a:gd name="T66" fmla="*/ 90 w 104"/>
                  <a:gd name="T67" fmla="*/ 8 h 83"/>
                  <a:gd name="T68" fmla="*/ 88 w 104"/>
                  <a:gd name="T69" fmla="*/ 8 h 83"/>
                  <a:gd name="T70" fmla="*/ 84 w 104"/>
                  <a:gd name="T71" fmla="*/ 8 h 83"/>
                  <a:gd name="T72" fmla="*/ 60 w 104"/>
                  <a:gd name="T73" fmla="*/ 6 h 83"/>
                  <a:gd name="T74" fmla="*/ 59 w 104"/>
                  <a:gd name="T75" fmla="*/ 6 h 83"/>
                  <a:gd name="T76" fmla="*/ 57 w 104"/>
                  <a:gd name="T77" fmla="*/ 5 h 83"/>
                  <a:gd name="T78" fmla="*/ 57 w 104"/>
                  <a:gd name="T79" fmla="*/ 5 h 83"/>
                  <a:gd name="T80" fmla="*/ 43 w 104"/>
                  <a:gd name="T81" fmla="*/ 0 h 83"/>
                  <a:gd name="T82" fmla="*/ 21 w 104"/>
                  <a:gd name="T83" fmla="*/ 7 h 83"/>
                  <a:gd name="T84" fmla="*/ 4 w 104"/>
                  <a:gd name="T85" fmla="*/ 12 h 83"/>
                  <a:gd name="T86" fmla="*/ 2 w 104"/>
                  <a:gd name="T87" fmla="*/ 17 h 83"/>
                  <a:gd name="T88" fmla="*/ 2 w 104"/>
                  <a:gd name="T89" fmla="*/ 19 h 83"/>
                  <a:gd name="T90" fmla="*/ 2 w 104"/>
                  <a:gd name="T91" fmla="*/ 21 h 83"/>
                  <a:gd name="T92" fmla="*/ 2 w 104"/>
                  <a:gd name="T93" fmla="*/ 23 h 83"/>
                  <a:gd name="T94" fmla="*/ 2 w 104"/>
                  <a:gd name="T95" fmla="*/ 25 h 83"/>
                  <a:gd name="T96" fmla="*/ 2 w 104"/>
                  <a:gd name="T97" fmla="*/ 26 h 83"/>
                  <a:gd name="T98" fmla="*/ 1 w 104"/>
                  <a:gd name="T99" fmla="*/ 28 h 83"/>
                  <a:gd name="T100" fmla="*/ 1 w 104"/>
                  <a:gd name="T101" fmla="*/ 30 h 83"/>
                  <a:gd name="T102" fmla="*/ 5 w 104"/>
                  <a:gd name="T103" fmla="*/ 38 h 83"/>
                  <a:gd name="T104" fmla="*/ 8 w 104"/>
                  <a:gd name="T105" fmla="*/ 51 h 83"/>
                  <a:gd name="T106" fmla="*/ 9 w 104"/>
                  <a:gd name="T107" fmla="*/ 52 h 83"/>
                  <a:gd name="T108" fmla="*/ 9 w 104"/>
                  <a:gd name="T109" fmla="*/ 54 h 83"/>
                  <a:gd name="T110" fmla="*/ 9 w 104"/>
                  <a:gd name="T111" fmla="*/ 55 h 83"/>
                  <a:gd name="T112" fmla="*/ 9 w 104"/>
                  <a:gd name="T11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83">
                    <a:moveTo>
                      <a:pt x="9" y="57"/>
                    </a:moveTo>
                    <a:cubicBezTo>
                      <a:pt x="10" y="57"/>
                      <a:pt x="11" y="58"/>
                      <a:pt x="12" y="58"/>
                    </a:cubicBezTo>
                    <a:cubicBezTo>
                      <a:pt x="12" y="58"/>
                      <a:pt x="12" y="58"/>
                      <a:pt x="12" y="58"/>
                    </a:cubicBezTo>
                    <a:cubicBezTo>
                      <a:pt x="13" y="59"/>
                      <a:pt x="14" y="59"/>
                      <a:pt x="14" y="59"/>
                    </a:cubicBezTo>
                    <a:cubicBezTo>
                      <a:pt x="19" y="61"/>
                      <a:pt x="22" y="63"/>
                      <a:pt x="23" y="66"/>
                    </a:cubicBezTo>
                    <a:cubicBezTo>
                      <a:pt x="23" y="67"/>
                      <a:pt x="24" y="68"/>
                      <a:pt x="25" y="68"/>
                    </a:cubicBezTo>
                    <a:cubicBezTo>
                      <a:pt x="26" y="67"/>
                      <a:pt x="27" y="66"/>
                      <a:pt x="29" y="66"/>
                    </a:cubicBezTo>
                    <a:cubicBezTo>
                      <a:pt x="30" y="66"/>
                      <a:pt x="31" y="66"/>
                      <a:pt x="32" y="66"/>
                    </a:cubicBezTo>
                    <a:cubicBezTo>
                      <a:pt x="32" y="66"/>
                      <a:pt x="33" y="66"/>
                      <a:pt x="33" y="66"/>
                    </a:cubicBezTo>
                    <a:cubicBezTo>
                      <a:pt x="37" y="66"/>
                      <a:pt x="38" y="69"/>
                      <a:pt x="38" y="71"/>
                    </a:cubicBezTo>
                    <a:cubicBezTo>
                      <a:pt x="39" y="71"/>
                      <a:pt x="39" y="71"/>
                      <a:pt x="40" y="71"/>
                    </a:cubicBezTo>
                    <a:cubicBezTo>
                      <a:pt x="42" y="71"/>
                      <a:pt x="43" y="71"/>
                      <a:pt x="45" y="72"/>
                    </a:cubicBezTo>
                    <a:cubicBezTo>
                      <a:pt x="46" y="73"/>
                      <a:pt x="47" y="74"/>
                      <a:pt x="48" y="76"/>
                    </a:cubicBezTo>
                    <a:cubicBezTo>
                      <a:pt x="48" y="77"/>
                      <a:pt x="48" y="77"/>
                      <a:pt x="49" y="78"/>
                    </a:cubicBezTo>
                    <a:cubicBezTo>
                      <a:pt x="49" y="78"/>
                      <a:pt x="49" y="78"/>
                      <a:pt x="49" y="78"/>
                    </a:cubicBezTo>
                    <a:cubicBezTo>
                      <a:pt x="49" y="78"/>
                      <a:pt x="50" y="79"/>
                      <a:pt x="50" y="79"/>
                    </a:cubicBezTo>
                    <a:cubicBezTo>
                      <a:pt x="50" y="79"/>
                      <a:pt x="50" y="79"/>
                      <a:pt x="50" y="79"/>
                    </a:cubicBezTo>
                    <a:cubicBezTo>
                      <a:pt x="51" y="79"/>
                      <a:pt x="51" y="79"/>
                      <a:pt x="52" y="78"/>
                    </a:cubicBezTo>
                    <a:cubicBezTo>
                      <a:pt x="53" y="78"/>
                      <a:pt x="55" y="77"/>
                      <a:pt x="57" y="78"/>
                    </a:cubicBezTo>
                    <a:cubicBezTo>
                      <a:pt x="57" y="79"/>
                      <a:pt x="60" y="79"/>
                      <a:pt x="62" y="79"/>
                    </a:cubicBezTo>
                    <a:cubicBezTo>
                      <a:pt x="63" y="79"/>
                      <a:pt x="64" y="79"/>
                      <a:pt x="65" y="79"/>
                    </a:cubicBezTo>
                    <a:cubicBezTo>
                      <a:pt x="67" y="78"/>
                      <a:pt x="68" y="79"/>
                      <a:pt x="70" y="79"/>
                    </a:cubicBezTo>
                    <a:cubicBezTo>
                      <a:pt x="71" y="80"/>
                      <a:pt x="72" y="80"/>
                      <a:pt x="74" y="80"/>
                    </a:cubicBezTo>
                    <a:cubicBezTo>
                      <a:pt x="78" y="79"/>
                      <a:pt x="83" y="81"/>
                      <a:pt x="85" y="83"/>
                    </a:cubicBezTo>
                    <a:cubicBezTo>
                      <a:pt x="85" y="83"/>
                      <a:pt x="85" y="83"/>
                      <a:pt x="85" y="83"/>
                    </a:cubicBezTo>
                    <a:cubicBezTo>
                      <a:pt x="85" y="83"/>
                      <a:pt x="85" y="83"/>
                      <a:pt x="85" y="83"/>
                    </a:cubicBezTo>
                    <a:cubicBezTo>
                      <a:pt x="85" y="83"/>
                      <a:pt x="86" y="83"/>
                      <a:pt x="87" y="83"/>
                    </a:cubicBezTo>
                    <a:cubicBezTo>
                      <a:pt x="88" y="83"/>
                      <a:pt x="88" y="83"/>
                      <a:pt x="88" y="83"/>
                    </a:cubicBezTo>
                    <a:cubicBezTo>
                      <a:pt x="88" y="83"/>
                      <a:pt x="88" y="83"/>
                      <a:pt x="88" y="83"/>
                    </a:cubicBezTo>
                    <a:cubicBezTo>
                      <a:pt x="88" y="82"/>
                      <a:pt x="88" y="82"/>
                      <a:pt x="88" y="81"/>
                    </a:cubicBezTo>
                    <a:cubicBezTo>
                      <a:pt x="88" y="81"/>
                      <a:pt x="88" y="80"/>
                      <a:pt x="88" y="80"/>
                    </a:cubicBezTo>
                    <a:cubicBezTo>
                      <a:pt x="88" y="79"/>
                      <a:pt x="88" y="78"/>
                      <a:pt x="88" y="78"/>
                    </a:cubicBezTo>
                    <a:cubicBezTo>
                      <a:pt x="88" y="77"/>
                      <a:pt x="89" y="76"/>
                      <a:pt x="91" y="73"/>
                    </a:cubicBezTo>
                    <a:cubicBezTo>
                      <a:pt x="92" y="72"/>
                      <a:pt x="94" y="71"/>
                      <a:pt x="95" y="70"/>
                    </a:cubicBezTo>
                    <a:cubicBezTo>
                      <a:pt x="97" y="68"/>
                      <a:pt x="98" y="67"/>
                      <a:pt x="99" y="66"/>
                    </a:cubicBezTo>
                    <a:cubicBezTo>
                      <a:pt x="100" y="65"/>
                      <a:pt x="101" y="65"/>
                      <a:pt x="101" y="64"/>
                    </a:cubicBezTo>
                    <a:cubicBezTo>
                      <a:pt x="102" y="64"/>
                      <a:pt x="103" y="63"/>
                      <a:pt x="103" y="62"/>
                    </a:cubicBezTo>
                    <a:cubicBezTo>
                      <a:pt x="104" y="62"/>
                      <a:pt x="102" y="59"/>
                      <a:pt x="99" y="54"/>
                    </a:cubicBezTo>
                    <a:cubicBezTo>
                      <a:pt x="99" y="53"/>
                      <a:pt x="99" y="53"/>
                      <a:pt x="99" y="53"/>
                    </a:cubicBezTo>
                    <a:cubicBezTo>
                      <a:pt x="98" y="52"/>
                      <a:pt x="98" y="52"/>
                      <a:pt x="98" y="52"/>
                    </a:cubicBezTo>
                    <a:cubicBezTo>
                      <a:pt x="98" y="52"/>
                      <a:pt x="98" y="52"/>
                      <a:pt x="98" y="51"/>
                    </a:cubicBezTo>
                    <a:cubicBezTo>
                      <a:pt x="98" y="51"/>
                      <a:pt x="98" y="51"/>
                      <a:pt x="98" y="51"/>
                    </a:cubicBezTo>
                    <a:cubicBezTo>
                      <a:pt x="98" y="51"/>
                      <a:pt x="98" y="51"/>
                      <a:pt x="98" y="51"/>
                    </a:cubicBezTo>
                    <a:cubicBezTo>
                      <a:pt x="98" y="50"/>
                      <a:pt x="98" y="50"/>
                      <a:pt x="98" y="50"/>
                    </a:cubicBezTo>
                    <a:cubicBezTo>
                      <a:pt x="98" y="49"/>
                      <a:pt x="98" y="49"/>
                      <a:pt x="98" y="48"/>
                    </a:cubicBezTo>
                    <a:cubicBezTo>
                      <a:pt x="97" y="47"/>
                      <a:pt x="97" y="47"/>
                      <a:pt x="97" y="47"/>
                    </a:cubicBezTo>
                    <a:cubicBezTo>
                      <a:pt x="98" y="47"/>
                      <a:pt x="98" y="47"/>
                      <a:pt x="98" y="47"/>
                    </a:cubicBezTo>
                    <a:cubicBezTo>
                      <a:pt x="98" y="46"/>
                      <a:pt x="98" y="46"/>
                      <a:pt x="98" y="45"/>
                    </a:cubicBezTo>
                    <a:cubicBezTo>
                      <a:pt x="98" y="45"/>
                      <a:pt x="98" y="45"/>
                      <a:pt x="98" y="45"/>
                    </a:cubicBezTo>
                    <a:cubicBezTo>
                      <a:pt x="98" y="45"/>
                      <a:pt x="98" y="44"/>
                      <a:pt x="98" y="44"/>
                    </a:cubicBezTo>
                    <a:cubicBezTo>
                      <a:pt x="98" y="44"/>
                      <a:pt x="98" y="43"/>
                      <a:pt x="98" y="43"/>
                    </a:cubicBezTo>
                    <a:cubicBezTo>
                      <a:pt x="98" y="43"/>
                      <a:pt x="98" y="42"/>
                      <a:pt x="98" y="42"/>
                    </a:cubicBezTo>
                    <a:cubicBezTo>
                      <a:pt x="98" y="42"/>
                      <a:pt x="98" y="42"/>
                      <a:pt x="98" y="42"/>
                    </a:cubicBezTo>
                    <a:cubicBezTo>
                      <a:pt x="98" y="42"/>
                      <a:pt x="97" y="41"/>
                      <a:pt x="97" y="41"/>
                    </a:cubicBezTo>
                    <a:cubicBezTo>
                      <a:pt x="97" y="41"/>
                      <a:pt x="97" y="40"/>
                      <a:pt x="97" y="40"/>
                    </a:cubicBezTo>
                    <a:cubicBezTo>
                      <a:pt x="95" y="39"/>
                      <a:pt x="94" y="38"/>
                      <a:pt x="94" y="37"/>
                    </a:cubicBezTo>
                    <a:cubicBezTo>
                      <a:pt x="94" y="33"/>
                      <a:pt x="102" y="29"/>
                      <a:pt x="102" y="29"/>
                    </a:cubicBezTo>
                    <a:cubicBezTo>
                      <a:pt x="102" y="28"/>
                      <a:pt x="102" y="24"/>
                      <a:pt x="101" y="23"/>
                    </a:cubicBezTo>
                    <a:cubicBezTo>
                      <a:pt x="98" y="20"/>
                      <a:pt x="97" y="16"/>
                      <a:pt x="99" y="12"/>
                    </a:cubicBezTo>
                    <a:cubicBezTo>
                      <a:pt x="99" y="12"/>
                      <a:pt x="99" y="12"/>
                      <a:pt x="99" y="12"/>
                    </a:cubicBezTo>
                    <a:cubicBezTo>
                      <a:pt x="98" y="12"/>
                      <a:pt x="98" y="11"/>
                      <a:pt x="98" y="11"/>
                    </a:cubicBezTo>
                    <a:cubicBezTo>
                      <a:pt x="98" y="11"/>
                      <a:pt x="98" y="11"/>
                      <a:pt x="98" y="11"/>
                    </a:cubicBezTo>
                    <a:cubicBezTo>
                      <a:pt x="96" y="10"/>
                      <a:pt x="93" y="9"/>
                      <a:pt x="92" y="8"/>
                    </a:cubicBezTo>
                    <a:cubicBezTo>
                      <a:pt x="92" y="8"/>
                      <a:pt x="92" y="8"/>
                      <a:pt x="92" y="8"/>
                    </a:cubicBezTo>
                    <a:cubicBezTo>
                      <a:pt x="92" y="8"/>
                      <a:pt x="92" y="8"/>
                      <a:pt x="92" y="8"/>
                    </a:cubicBezTo>
                    <a:cubicBezTo>
                      <a:pt x="92" y="8"/>
                      <a:pt x="91" y="8"/>
                      <a:pt x="91" y="8"/>
                    </a:cubicBezTo>
                    <a:cubicBezTo>
                      <a:pt x="91" y="8"/>
                      <a:pt x="91" y="8"/>
                      <a:pt x="91" y="8"/>
                    </a:cubicBezTo>
                    <a:cubicBezTo>
                      <a:pt x="91" y="8"/>
                      <a:pt x="90" y="8"/>
                      <a:pt x="90" y="8"/>
                    </a:cubicBezTo>
                    <a:cubicBezTo>
                      <a:pt x="90" y="8"/>
                      <a:pt x="90" y="8"/>
                      <a:pt x="90" y="8"/>
                    </a:cubicBezTo>
                    <a:cubicBezTo>
                      <a:pt x="89" y="8"/>
                      <a:pt x="89" y="8"/>
                      <a:pt x="88" y="8"/>
                    </a:cubicBezTo>
                    <a:cubicBezTo>
                      <a:pt x="87" y="8"/>
                      <a:pt x="87" y="8"/>
                      <a:pt x="87" y="8"/>
                    </a:cubicBezTo>
                    <a:cubicBezTo>
                      <a:pt x="86" y="8"/>
                      <a:pt x="85" y="8"/>
                      <a:pt x="84" y="8"/>
                    </a:cubicBezTo>
                    <a:cubicBezTo>
                      <a:pt x="75" y="8"/>
                      <a:pt x="63" y="7"/>
                      <a:pt x="61" y="7"/>
                    </a:cubicBezTo>
                    <a:cubicBezTo>
                      <a:pt x="61" y="6"/>
                      <a:pt x="61" y="6"/>
                      <a:pt x="60" y="6"/>
                    </a:cubicBezTo>
                    <a:cubicBezTo>
                      <a:pt x="60" y="6"/>
                      <a:pt x="60" y="6"/>
                      <a:pt x="60" y="6"/>
                    </a:cubicBezTo>
                    <a:cubicBezTo>
                      <a:pt x="60" y="6"/>
                      <a:pt x="59" y="6"/>
                      <a:pt x="59" y="6"/>
                    </a:cubicBezTo>
                    <a:cubicBezTo>
                      <a:pt x="59" y="6"/>
                      <a:pt x="59" y="6"/>
                      <a:pt x="59" y="6"/>
                    </a:cubicBezTo>
                    <a:cubicBezTo>
                      <a:pt x="58" y="5"/>
                      <a:pt x="58" y="5"/>
                      <a:pt x="57" y="5"/>
                    </a:cubicBezTo>
                    <a:cubicBezTo>
                      <a:pt x="57" y="5"/>
                      <a:pt x="57" y="5"/>
                      <a:pt x="57" y="5"/>
                    </a:cubicBezTo>
                    <a:cubicBezTo>
                      <a:pt x="57" y="5"/>
                      <a:pt x="57" y="5"/>
                      <a:pt x="57" y="5"/>
                    </a:cubicBezTo>
                    <a:cubicBezTo>
                      <a:pt x="55" y="7"/>
                      <a:pt x="53" y="8"/>
                      <a:pt x="50" y="8"/>
                    </a:cubicBezTo>
                    <a:cubicBezTo>
                      <a:pt x="44" y="8"/>
                      <a:pt x="43" y="3"/>
                      <a:pt x="43" y="0"/>
                    </a:cubicBezTo>
                    <a:cubicBezTo>
                      <a:pt x="43" y="0"/>
                      <a:pt x="43" y="0"/>
                      <a:pt x="43" y="0"/>
                    </a:cubicBezTo>
                    <a:cubicBezTo>
                      <a:pt x="38" y="0"/>
                      <a:pt x="25" y="3"/>
                      <a:pt x="21" y="7"/>
                    </a:cubicBezTo>
                    <a:cubicBezTo>
                      <a:pt x="18" y="11"/>
                      <a:pt x="13" y="11"/>
                      <a:pt x="8" y="12"/>
                    </a:cubicBezTo>
                    <a:cubicBezTo>
                      <a:pt x="7" y="12"/>
                      <a:pt x="5" y="12"/>
                      <a:pt x="4" y="12"/>
                    </a:cubicBezTo>
                    <a:cubicBezTo>
                      <a:pt x="4" y="14"/>
                      <a:pt x="3" y="16"/>
                      <a:pt x="2" y="16"/>
                    </a:cubicBezTo>
                    <a:cubicBezTo>
                      <a:pt x="2" y="17"/>
                      <a:pt x="2" y="17"/>
                      <a:pt x="2" y="17"/>
                    </a:cubicBezTo>
                    <a:cubicBezTo>
                      <a:pt x="2" y="18"/>
                      <a:pt x="2" y="18"/>
                      <a:pt x="2" y="18"/>
                    </a:cubicBezTo>
                    <a:cubicBezTo>
                      <a:pt x="2" y="18"/>
                      <a:pt x="2" y="19"/>
                      <a:pt x="2" y="19"/>
                    </a:cubicBezTo>
                    <a:cubicBezTo>
                      <a:pt x="2" y="19"/>
                      <a:pt x="2" y="19"/>
                      <a:pt x="2" y="20"/>
                    </a:cubicBezTo>
                    <a:cubicBezTo>
                      <a:pt x="2" y="20"/>
                      <a:pt x="2" y="20"/>
                      <a:pt x="2" y="21"/>
                    </a:cubicBezTo>
                    <a:cubicBezTo>
                      <a:pt x="2" y="21"/>
                      <a:pt x="2" y="21"/>
                      <a:pt x="2" y="22"/>
                    </a:cubicBezTo>
                    <a:cubicBezTo>
                      <a:pt x="2" y="22"/>
                      <a:pt x="2" y="22"/>
                      <a:pt x="2" y="23"/>
                    </a:cubicBezTo>
                    <a:cubicBezTo>
                      <a:pt x="2" y="23"/>
                      <a:pt x="2" y="23"/>
                      <a:pt x="2" y="24"/>
                    </a:cubicBezTo>
                    <a:cubicBezTo>
                      <a:pt x="2" y="24"/>
                      <a:pt x="2" y="24"/>
                      <a:pt x="2" y="25"/>
                    </a:cubicBezTo>
                    <a:cubicBezTo>
                      <a:pt x="2" y="25"/>
                      <a:pt x="2" y="25"/>
                      <a:pt x="2" y="25"/>
                    </a:cubicBezTo>
                    <a:cubicBezTo>
                      <a:pt x="2" y="26"/>
                      <a:pt x="2" y="26"/>
                      <a:pt x="2" y="26"/>
                    </a:cubicBezTo>
                    <a:cubicBezTo>
                      <a:pt x="2" y="27"/>
                      <a:pt x="2" y="27"/>
                      <a:pt x="2" y="27"/>
                    </a:cubicBezTo>
                    <a:cubicBezTo>
                      <a:pt x="1" y="28"/>
                      <a:pt x="1" y="28"/>
                      <a:pt x="1" y="28"/>
                    </a:cubicBezTo>
                    <a:cubicBezTo>
                      <a:pt x="0" y="29"/>
                      <a:pt x="0" y="30"/>
                      <a:pt x="0" y="30"/>
                    </a:cubicBezTo>
                    <a:cubicBezTo>
                      <a:pt x="0" y="30"/>
                      <a:pt x="0" y="30"/>
                      <a:pt x="1" y="30"/>
                    </a:cubicBezTo>
                    <a:cubicBezTo>
                      <a:pt x="3" y="32"/>
                      <a:pt x="4" y="35"/>
                      <a:pt x="4" y="37"/>
                    </a:cubicBezTo>
                    <a:cubicBezTo>
                      <a:pt x="4" y="38"/>
                      <a:pt x="4" y="38"/>
                      <a:pt x="5" y="38"/>
                    </a:cubicBezTo>
                    <a:cubicBezTo>
                      <a:pt x="5" y="39"/>
                      <a:pt x="6" y="41"/>
                      <a:pt x="6" y="43"/>
                    </a:cubicBezTo>
                    <a:cubicBezTo>
                      <a:pt x="6" y="47"/>
                      <a:pt x="7" y="50"/>
                      <a:pt x="8" y="51"/>
                    </a:cubicBezTo>
                    <a:cubicBezTo>
                      <a:pt x="8" y="51"/>
                      <a:pt x="9" y="52"/>
                      <a:pt x="9" y="52"/>
                    </a:cubicBezTo>
                    <a:cubicBezTo>
                      <a:pt x="9" y="52"/>
                      <a:pt x="9" y="52"/>
                      <a:pt x="9" y="52"/>
                    </a:cubicBezTo>
                    <a:cubicBezTo>
                      <a:pt x="9" y="53"/>
                      <a:pt x="9" y="53"/>
                      <a:pt x="9" y="54"/>
                    </a:cubicBezTo>
                    <a:cubicBezTo>
                      <a:pt x="9" y="54"/>
                      <a:pt x="9" y="54"/>
                      <a:pt x="9" y="54"/>
                    </a:cubicBezTo>
                    <a:cubicBezTo>
                      <a:pt x="9" y="54"/>
                      <a:pt x="9" y="55"/>
                      <a:pt x="9" y="55"/>
                    </a:cubicBezTo>
                    <a:cubicBezTo>
                      <a:pt x="9" y="55"/>
                      <a:pt x="9" y="55"/>
                      <a:pt x="9" y="55"/>
                    </a:cubicBezTo>
                    <a:cubicBezTo>
                      <a:pt x="9" y="56"/>
                      <a:pt x="9" y="56"/>
                      <a:pt x="9" y="57"/>
                    </a:cubicBezTo>
                    <a:cubicBezTo>
                      <a:pt x="9" y="57"/>
                      <a:pt x="9" y="57"/>
                      <a:pt x="9" y="57"/>
                    </a:cubicBezTo>
                    <a:cubicBezTo>
                      <a:pt x="9" y="57"/>
                      <a:pt x="9" y="57"/>
                      <a:pt x="9" y="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4" name="Freeform 1190"/>
              <p:cNvSpPr>
                <a:spLocks/>
              </p:cNvSpPr>
              <p:nvPr/>
            </p:nvSpPr>
            <p:spPr bwMode="auto">
              <a:xfrm>
                <a:off x="2714" y="3292"/>
                <a:ext cx="34" cy="31"/>
              </a:xfrm>
              <a:custGeom>
                <a:avLst/>
                <a:gdLst>
                  <a:gd name="T0" fmla="*/ 29 w 36"/>
                  <a:gd name="T1" fmla="*/ 24 h 32"/>
                  <a:gd name="T2" fmla="*/ 30 w 36"/>
                  <a:gd name="T3" fmla="*/ 23 h 32"/>
                  <a:gd name="T4" fmla="*/ 30 w 36"/>
                  <a:gd name="T5" fmla="*/ 23 h 32"/>
                  <a:gd name="T6" fmla="*/ 32 w 36"/>
                  <a:gd name="T7" fmla="*/ 21 h 32"/>
                  <a:gd name="T8" fmla="*/ 32 w 36"/>
                  <a:gd name="T9" fmla="*/ 21 h 32"/>
                  <a:gd name="T10" fmla="*/ 32 w 36"/>
                  <a:gd name="T11" fmla="*/ 21 h 32"/>
                  <a:gd name="T12" fmla="*/ 32 w 36"/>
                  <a:gd name="T13" fmla="*/ 21 h 32"/>
                  <a:gd name="T14" fmla="*/ 33 w 36"/>
                  <a:gd name="T15" fmla="*/ 20 h 32"/>
                  <a:gd name="T16" fmla="*/ 33 w 36"/>
                  <a:gd name="T17" fmla="*/ 19 h 32"/>
                  <a:gd name="T18" fmla="*/ 34 w 36"/>
                  <a:gd name="T19" fmla="*/ 19 h 32"/>
                  <a:gd name="T20" fmla="*/ 34 w 36"/>
                  <a:gd name="T21" fmla="*/ 19 h 32"/>
                  <a:gd name="T22" fmla="*/ 35 w 36"/>
                  <a:gd name="T23" fmla="*/ 18 h 32"/>
                  <a:gd name="T24" fmla="*/ 35 w 36"/>
                  <a:gd name="T25" fmla="*/ 18 h 32"/>
                  <a:gd name="T26" fmla="*/ 35 w 36"/>
                  <a:gd name="T27" fmla="*/ 18 h 32"/>
                  <a:gd name="T28" fmla="*/ 35 w 36"/>
                  <a:gd name="T29" fmla="*/ 17 h 32"/>
                  <a:gd name="T30" fmla="*/ 36 w 36"/>
                  <a:gd name="T31" fmla="*/ 6 h 32"/>
                  <a:gd name="T32" fmla="*/ 35 w 36"/>
                  <a:gd name="T33" fmla="*/ 6 h 32"/>
                  <a:gd name="T34" fmla="*/ 34 w 36"/>
                  <a:gd name="T35" fmla="*/ 5 h 32"/>
                  <a:gd name="T36" fmla="*/ 34 w 36"/>
                  <a:gd name="T37" fmla="*/ 5 h 32"/>
                  <a:gd name="T38" fmla="*/ 33 w 36"/>
                  <a:gd name="T39" fmla="*/ 4 h 32"/>
                  <a:gd name="T40" fmla="*/ 32 w 36"/>
                  <a:gd name="T41" fmla="*/ 4 h 32"/>
                  <a:gd name="T42" fmla="*/ 31 w 36"/>
                  <a:gd name="T43" fmla="*/ 4 h 32"/>
                  <a:gd name="T44" fmla="*/ 31 w 36"/>
                  <a:gd name="T45" fmla="*/ 3 h 32"/>
                  <a:gd name="T46" fmla="*/ 30 w 36"/>
                  <a:gd name="T47" fmla="*/ 3 h 32"/>
                  <a:gd name="T48" fmla="*/ 30 w 36"/>
                  <a:gd name="T49" fmla="*/ 3 h 32"/>
                  <a:gd name="T50" fmla="*/ 29 w 36"/>
                  <a:gd name="T51" fmla="*/ 3 h 32"/>
                  <a:gd name="T52" fmla="*/ 29 w 36"/>
                  <a:gd name="T53" fmla="*/ 2 h 32"/>
                  <a:gd name="T54" fmla="*/ 28 w 36"/>
                  <a:gd name="T55" fmla="*/ 2 h 32"/>
                  <a:gd name="T56" fmla="*/ 28 w 36"/>
                  <a:gd name="T57" fmla="*/ 2 h 32"/>
                  <a:gd name="T58" fmla="*/ 27 w 36"/>
                  <a:gd name="T59" fmla="*/ 2 h 32"/>
                  <a:gd name="T60" fmla="*/ 27 w 36"/>
                  <a:gd name="T61" fmla="*/ 2 h 32"/>
                  <a:gd name="T62" fmla="*/ 9 w 36"/>
                  <a:gd name="T63" fmla="*/ 0 h 32"/>
                  <a:gd name="T64" fmla="*/ 7 w 36"/>
                  <a:gd name="T65" fmla="*/ 1 h 32"/>
                  <a:gd name="T66" fmla="*/ 1 w 36"/>
                  <a:gd name="T67" fmla="*/ 1 h 32"/>
                  <a:gd name="T68" fmla="*/ 0 w 36"/>
                  <a:gd name="T69" fmla="*/ 1 h 32"/>
                  <a:gd name="T70" fmla="*/ 0 w 36"/>
                  <a:gd name="T71" fmla="*/ 2 h 32"/>
                  <a:gd name="T72" fmla="*/ 1 w 36"/>
                  <a:gd name="T73" fmla="*/ 4 h 32"/>
                  <a:gd name="T74" fmla="*/ 5 w 36"/>
                  <a:gd name="T75" fmla="*/ 10 h 32"/>
                  <a:gd name="T76" fmla="*/ 10 w 36"/>
                  <a:gd name="T77" fmla="*/ 16 h 32"/>
                  <a:gd name="T78" fmla="*/ 14 w 36"/>
                  <a:gd name="T79" fmla="*/ 21 h 32"/>
                  <a:gd name="T80" fmla="*/ 16 w 36"/>
                  <a:gd name="T81" fmla="*/ 23 h 32"/>
                  <a:gd name="T82" fmla="*/ 18 w 36"/>
                  <a:gd name="T83" fmla="*/ 25 h 32"/>
                  <a:gd name="T84" fmla="*/ 18 w 36"/>
                  <a:gd name="T85" fmla="*/ 25 h 32"/>
                  <a:gd name="T86" fmla="*/ 20 w 36"/>
                  <a:gd name="T87" fmla="*/ 27 h 32"/>
                  <a:gd name="T88" fmla="*/ 20 w 36"/>
                  <a:gd name="T89" fmla="*/ 27 h 32"/>
                  <a:gd name="T90" fmla="*/ 21 w 36"/>
                  <a:gd name="T91" fmla="*/ 28 h 32"/>
                  <a:gd name="T92" fmla="*/ 22 w 36"/>
                  <a:gd name="T93" fmla="*/ 29 h 32"/>
                  <a:gd name="T94" fmla="*/ 23 w 36"/>
                  <a:gd name="T95" fmla="*/ 30 h 32"/>
                  <a:gd name="T96" fmla="*/ 26 w 36"/>
                  <a:gd name="T97" fmla="*/ 32 h 32"/>
                  <a:gd name="T98" fmla="*/ 26 w 36"/>
                  <a:gd name="T99" fmla="*/ 32 h 32"/>
                  <a:gd name="T100" fmla="*/ 26 w 36"/>
                  <a:gd name="T101" fmla="*/ 31 h 32"/>
                  <a:gd name="T102" fmla="*/ 26 w 36"/>
                  <a:gd name="T103" fmla="*/ 31 h 32"/>
                  <a:gd name="T104" fmla="*/ 27 w 36"/>
                  <a:gd name="T105" fmla="*/ 29 h 32"/>
                  <a:gd name="T106" fmla="*/ 27 w 36"/>
                  <a:gd name="T107" fmla="*/ 29 h 32"/>
                  <a:gd name="T108" fmla="*/ 27 w 36"/>
                  <a:gd name="T109" fmla="*/ 27 h 32"/>
                  <a:gd name="T110" fmla="*/ 27 w 36"/>
                  <a:gd name="T111" fmla="*/ 27 h 32"/>
                  <a:gd name="T112" fmla="*/ 29 w 36"/>
                  <a:gd name="T113"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32">
                    <a:moveTo>
                      <a:pt x="29" y="24"/>
                    </a:moveTo>
                    <a:cubicBezTo>
                      <a:pt x="30" y="23"/>
                      <a:pt x="30" y="23"/>
                      <a:pt x="30" y="23"/>
                    </a:cubicBezTo>
                    <a:cubicBezTo>
                      <a:pt x="30" y="23"/>
                      <a:pt x="30" y="23"/>
                      <a:pt x="30" y="23"/>
                    </a:cubicBezTo>
                    <a:cubicBezTo>
                      <a:pt x="32" y="21"/>
                      <a:pt x="32" y="21"/>
                      <a:pt x="32" y="21"/>
                    </a:cubicBezTo>
                    <a:cubicBezTo>
                      <a:pt x="32" y="21"/>
                      <a:pt x="32" y="21"/>
                      <a:pt x="32" y="21"/>
                    </a:cubicBezTo>
                    <a:cubicBezTo>
                      <a:pt x="32" y="21"/>
                      <a:pt x="32" y="21"/>
                      <a:pt x="32" y="21"/>
                    </a:cubicBezTo>
                    <a:cubicBezTo>
                      <a:pt x="32" y="21"/>
                      <a:pt x="32" y="21"/>
                      <a:pt x="32" y="21"/>
                    </a:cubicBezTo>
                    <a:cubicBezTo>
                      <a:pt x="32" y="20"/>
                      <a:pt x="33" y="20"/>
                      <a:pt x="33" y="20"/>
                    </a:cubicBezTo>
                    <a:cubicBezTo>
                      <a:pt x="33" y="20"/>
                      <a:pt x="33" y="19"/>
                      <a:pt x="33" y="19"/>
                    </a:cubicBezTo>
                    <a:cubicBezTo>
                      <a:pt x="34" y="19"/>
                      <a:pt x="34" y="19"/>
                      <a:pt x="34" y="19"/>
                    </a:cubicBezTo>
                    <a:cubicBezTo>
                      <a:pt x="34" y="19"/>
                      <a:pt x="34" y="19"/>
                      <a:pt x="34" y="19"/>
                    </a:cubicBezTo>
                    <a:cubicBezTo>
                      <a:pt x="34" y="19"/>
                      <a:pt x="34" y="18"/>
                      <a:pt x="35" y="18"/>
                    </a:cubicBezTo>
                    <a:cubicBezTo>
                      <a:pt x="35" y="18"/>
                      <a:pt x="35" y="18"/>
                      <a:pt x="35" y="18"/>
                    </a:cubicBezTo>
                    <a:cubicBezTo>
                      <a:pt x="35" y="18"/>
                      <a:pt x="35" y="18"/>
                      <a:pt x="35" y="18"/>
                    </a:cubicBezTo>
                    <a:cubicBezTo>
                      <a:pt x="35" y="18"/>
                      <a:pt x="35" y="17"/>
                      <a:pt x="35" y="17"/>
                    </a:cubicBezTo>
                    <a:cubicBezTo>
                      <a:pt x="36" y="15"/>
                      <a:pt x="36" y="10"/>
                      <a:pt x="36" y="6"/>
                    </a:cubicBezTo>
                    <a:cubicBezTo>
                      <a:pt x="35" y="6"/>
                      <a:pt x="35" y="6"/>
                      <a:pt x="35" y="6"/>
                    </a:cubicBezTo>
                    <a:cubicBezTo>
                      <a:pt x="35" y="6"/>
                      <a:pt x="35" y="5"/>
                      <a:pt x="34" y="5"/>
                    </a:cubicBezTo>
                    <a:cubicBezTo>
                      <a:pt x="34" y="5"/>
                      <a:pt x="34" y="5"/>
                      <a:pt x="34" y="5"/>
                    </a:cubicBezTo>
                    <a:cubicBezTo>
                      <a:pt x="33" y="5"/>
                      <a:pt x="33" y="5"/>
                      <a:pt x="33" y="4"/>
                    </a:cubicBezTo>
                    <a:cubicBezTo>
                      <a:pt x="33" y="4"/>
                      <a:pt x="32" y="4"/>
                      <a:pt x="32" y="4"/>
                    </a:cubicBezTo>
                    <a:cubicBezTo>
                      <a:pt x="32" y="4"/>
                      <a:pt x="32" y="4"/>
                      <a:pt x="31" y="4"/>
                    </a:cubicBezTo>
                    <a:cubicBezTo>
                      <a:pt x="31" y="4"/>
                      <a:pt x="31" y="3"/>
                      <a:pt x="31" y="3"/>
                    </a:cubicBezTo>
                    <a:cubicBezTo>
                      <a:pt x="31" y="3"/>
                      <a:pt x="30" y="3"/>
                      <a:pt x="30" y="3"/>
                    </a:cubicBezTo>
                    <a:cubicBezTo>
                      <a:pt x="30" y="3"/>
                      <a:pt x="30" y="3"/>
                      <a:pt x="30" y="3"/>
                    </a:cubicBezTo>
                    <a:cubicBezTo>
                      <a:pt x="29" y="3"/>
                      <a:pt x="29" y="3"/>
                      <a:pt x="29" y="3"/>
                    </a:cubicBezTo>
                    <a:cubicBezTo>
                      <a:pt x="29" y="2"/>
                      <a:pt x="29" y="2"/>
                      <a:pt x="29" y="2"/>
                    </a:cubicBezTo>
                    <a:cubicBezTo>
                      <a:pt x="28" y="2"/>
                      <a:pt x="28" y="2"/>
                      <a:pt x="28" y="2"/>
                    </a:cubicBezTo>
                    <a:cubicBezTo>
                      <a:pt x="28" y="2"/>
                      <a:pt x="28" y="2"/>
                      <a:pt x="28" y="2"/>
                    </a:cubicBezTo>
                    <a:cubicBezTo>
                      <a:pt x="28" y="2"/>
                      <a:pt x="28" y="2"/>
                      <a:pt x="27" y="2"/>
                    </a:cubicBezTo>
                    <a:cubicBezTo>
                      <a:pt x="27" y="2"/>
                      <a:pt x="27" y="2"/>
                      <a:pt x="27" y="2"/>
                    </a:cubicBezTo>
                    <a:cubicBezTo>
                      <a:pt x="24" y="2"/>
                      <a:pt x="12" y="1"/>
                      <a:pt x="9" y="0"/>
                    </a:cubicBezTo>
                    <a:cubicBezTo>
                      <a:pt x="9" y="0"/>
                      <a:pt x="8" y="0"/>
                      <a:pt x="7" y="1"/>
                    </a:cubicBezTo>
                    <a:cubicBezTo>
                      <a:pt x="6" y="2"/>
                      <a:pt x="3" y="3"/>
                      <a:pt x="1" y="1"/>
                    </a:cubicBezTo>
                    <a:cubicBezTo>
                      <a:pt x="1" y="1"/>
                      <a:pt x="0" y="1"/>
                      <a:pt x="0" y="1"/>
                    </a:cubicBezTo>
                    <a:cubicBezTo>
                      <a:pt x="0" y="2"/>
                      <a:pt x="0" y="2"/>
                      <a:pt x="0" y="2"/>
                    </a:cubicBezTo>
                    <a:cubicBezTo>
                      <a:pt x="0" y="3"/>
                      <a:pt x="1" y="3"/>
                      <a:pt x="1" y="4"/>
                    </a:cubicBezTo>
                    <a:cubicBezTo>
                      <a:pt x="3" y="5"/>
                      <a:pt x="5" y="7"/>
                      <a:pt x="5" y="10"/>
                    </a:cubicBezTo>
                    <a:cubicBezTo>
                      <a:pt x="5" y="11"/>
                      <a:pt x="8" y="14"/>
                      <a:pt x="10" y="16"/>
                    </a:cubicBezTo>
                    <a:cubicBezTo>
                      <a:pt x="12" y="18"/>
                      <a:pt x="14" y="19"/>
                      <a:pt x="14" y="21"/>
                    </a:cubicBezTo>
                    <a:cubicBezTo>
                      <a:pt x="15" y="22"/>
                      <a:pt x="16" y="23"/>
                      <a:pt x="16" y="23"/>
                    </a:cubicBezTo>
                    <a:cubicBezTo>
                      <a:pt x="17" y="24"/>
                      <a:pt x="17" y="24"/>
                      <a:pt x="18" y="25"/>
                    </a:cubicBezTo>
                    <a:cubicBezTo>
                      <a:pt x="18" y="25"/>
                      <a:pt x="18" y="25"/>
                      <a:pt x="18" y="25"/>
                    </a:cubicBezTo>
                    <a:cubicBezTo>
                      <a:pt x="19" y="26"/>
                      <a:pt x="19" y="26"/>
                      <a:pt x="20" y="27"/>
                    </a:cubicBezTo>
                    <a:cubicBezTo>
                      <a:pt x="20" y="27"/>
                      <a:pt x="20" y="27"/>
                      <a:pt x="20" y="27"/>
                    </a:cubicBezTo>
                    <a:cubicBezTo>
                      <a:pt x="21" y="28"/>
                      <a:pt x="21" y="28"/>
                      <a:pt x="21" y="28"/>
                    </a:cubicBezTo>
                    <a:cubicBezTo>
                      <a:pt x="22" y="29"/>
                      <a:pt x="22" y="29"/>
                      <a:pt x="22" y="29"/>
                    </a:cubicBezTo>
                    <a:cubicBezTo>
                      <a:pt x="22" y="30"/>
                      <a:pt x="22" y="30"/>
                      <a:pt x="23" y="30"/>
                    </a:cubicBezTo>
                    <a:cubicBezTo>
                      <a:pt x="24" y="31"/>
                      <a:pt x="25" y="32"/>
                      <a:pt x="26" y="32"/>
                    </a:cubicBezTo>
                    <a:cubicBezTo>
                      <a:pt x="26" y="32"/>
                      <a:pt x="26" y="32"/>
                      <a:pt x="26" y="32"/>
                    </a:cubicBezTo>
                    <a:cubicBezTo>
                      <a:pt x="26" y="32"/>
                      <a:pt x="26" y="31"/>
                      <a:pt x="26" y="31"/>
                    </a:cubicBezTo>
                    <a:cubicBezTo>
                      <a:pt x="26" y="31"/>
                      <a:pt x="26" y="31"/>
                      <a:pt x="26" y="31"/>
                    </a:cubicBezTo>
                    <a:cubicBezTo>
                      <a:pt x="26" y="30"/>
                      <a:pt x="26" y="30"/>
                      <a:pt x="27" y="29"/>
                    </a:cubicBezTo>
                    <a:cubicBezTo>
                      <a:pt x="27" y="29"/>
                      <a:pt x="27" y="29"/>
                      <a:pt x="27" y="29"/>
                    </a:cubicBezTo>
                    <a:cubicBezTo>
                      <a:pt x="27" y="28"/>
                      <a:pt x="27" y="28"/>
                      <a:pt x="27" y="27"/>
                    </a:cubicBezTo>
                    <a:cubicBezTo>
                      <a:pt x="27" y="27"/>
                      <a:pt x="27" y="27"/>
                      <a:pt x="27" y="27"/>
                    </a:cubicBezTo>
                    <a:cubicBezTo>
                      <a:pt x="28" y="26"/>
                      <a:pt x="29" y="25"/>
                      <a:pt x="29"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5" name="Freeform 1191"/>
              <p:cNvSpPr>
                <a:spLocks/>
              </p:cNvSpPr>
              <p:nvPr/>
            </p:nvSpPr>
            <p:spPr bwMode="auto">
              <a:xfrm>
                <a:off x="2693" y="3275"/>
                <a:ext cx="53" cy="44"/>
              </a:xfrm>
              <a:custGeom>
                <a:avLst/>
                <a:gdLst>
                  <a:gd name="T0" fmla="*/ 54 w 55"/>
                  <a:gd name="T1" fmla="*/ 14 h 46"/>
                  <a:gd name="T2" fmla="*/ 52 w 55"/>
                  <a:gd name="T3" fmla="*/ 13 h 46"/>
                  <a:gd name="T4" fmla="*/ 51 w 55"/>
                  <a:gd name="T5" fmla="*/ 11 h 46"/>
                  <a:gd name="T6" fmla="*/ 50 w 55"/>
                  <a:gd name="T7" fmla="*/ 9 h 46"/>
                  <a:gd name="T8" fmla="*/ 50 w 55"/>
                  <a:gd name="T9" fmla="*/ 8 h 46"/>
                  <a:gd name="T10" fmla="*/ 48 w 55"/>
                  <a:gd name="T11" fmla="*/ 9 h 46"/>
                  <a:gd name="T12" fmla="*/ 45 w 55"/>
                  <a:gd name="T13" fmla="*/ 9 h 46"/>
                  <a:gd name="T14" fmla="*/ 44 w 55"/>
                  <a:gd name="T15" fmla="*/ 9 h 46"/>
                  <a:gd name="T16" fmla="*/ 37 w 55"/>
                  <a:gd name="T17" fmla="*/ 7 h 46"/>
                  <a:gd name="T18" fmla="*/ 33 w 55"/>
                  <a:gd name="T19" fmla="*/ 4 h 46"/>
                  <a:gd name="T20" fmla="*/ 31 w 55"/>
                  <a:gd name="T21" fmla="*/ 3 h 46"/>
                  <a:gd name="T22" fmla="*/ 29 w 55"/>
                  <a:gd name="T23" fmla="*/ 1 h 46"/>
                  <a:gd name="T24" fmla="*/ 27 w 55"/>
                  <a:gd name="T25" fmla="*/ 0 h 46"/>
                  <a:gd name="T26" fmla="*/ 21 w 55"/>
                  <a:gd name="T27" fmla="*/ 4 h 46"/>
                  <a:gd name="T28" fmla="*/ 17 w 55"/>
                  <a:gd name="T29" fmla="*/ 9 h 46"/>
                  <a:gd name="T30" fmla="*/ 12 w 55"/>
                  <a:gd name="T31" fmla="*/ 15 h 46"/>
                  <a:gd name="T32" fmla="*/ 7 w 55"/>
                  <a:gd name="T33" fmla="*/ 14 h 46"/>
                  <a:gd name="T34" fmla="*/ 6 w 55"/>
                  <a:gd name="T35" fmla="*/ 14 h 46"/>
                  <a:gd name="T36" fmla="*/ 6 w 55"/>
                  <a:gd name="T37" fmla="*/ 14 h 46"/>
                  <a:gd name="T38" fmla="*/ 5 w 55"/>
                  <a:gd name="T39" fmla="*/ 14 h 46"/>
                  <a:gd name="T40" fmla="*/ 4 w 55"/>
                  <a:gd name="T41" fmla="*/ 14 h 46"/>
                  <a:gd name="T42" fmla="*/ 3 w 55"/>
                  <a:gd name="T43" fmla="*/ 15 h 46"/>
                  <a:gd name="T44" fmla="*/ 1 w 55"/>
                  <a:gd name="T45" fmla="*/ 15 h 46"/>
                  <a:gd name="T46" fmla="*/ 0 w 55"/>
                  <a:gd name="T47" fmla="*/ 15 h 46"/>
                  <a:gd name="T48" fmla="*/ 2 w 55"/>
                  <a:gd name="T49" fmla="*/ 16 h 46"/>
                  <a:gd name="T50" fmla="*/ 20 w 55"/>
                  <a:gd name="T51" fmla="*/ 36 h 46"/>
                  <a:gd name="T52" fmla="*/ 30 w 55"/>
                  <a:gd name="T53" fmla="*/ 42 h 46"/>
                  <a:gd name="T54" fmla="*/ 35 w 55"/>
                  <a:gd name="T55" fmla="*/ 44 h 46"/>
                  <a:gd name="T56" fmla="*/ 28 w 55"/>
                  <a:gd name="T57" fmla="*/ 37 h 46"/>
                  <a:gd name="T58" fmla="*/ 20 w 55"/>
                  <a:gd name="T59" fmla="*/ 25 h 46"/>
                  <a:gd name="T60" fmla="*/ 18 w 55"/>
                  <a:gd name="T61" fmla="*/ 17 h 46"/>
                  <a:gd name="T62" fmla="*/ 26 w 55"/>
                  <a:gd name="T63" fmla="*/ 15 h 46"/>
                  <a:gd name="T64" fmla="*/ 48 w 55"/>
                  <a:gd name="T65" fmla="*/ 16 h 46"/>
                  <a:gd name="T66" fmla="*/ 49 w 55"/>
                  <a:gd name="T67" fmla="*/ 16 h 46"/>
                  <a:gd name="T68" fmla="*/ 50 w 55"/>
                  <a:gd name="T69" fmla="*/ 16 h 46"/>
                  <a:gd name="T70" fmla="*/ 51 w 55"/>
                  <a:gd name="T71" fmla="*/ 17 h 46"/>
                  <a:gd name="T72" fmla="*/ 52 w 55"/>
                  <a:gd name="T73" fmla="*/ 17 h 46"/>
                  <a:gd name="T74" fmla="*/ 53 w 55"/>
                  <a:gd name="T75" fmla="*/ 18 h 46"/>
                  <a:gd name="T76" fmla="*/ 55 w 55"/>
                  <a:gd name="T7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46">
                    <a:moveTo>
                      <a:pt x="55" y="17"/>
                    </a:moveTo>
                    <a:cubicBezTo>
                      <a:pt x="55" y="15"/>
                      <a:pt x="55" y="15"/>
                      <a:pt x="54" y="14"/>
                    </a:cubicBezTo>
                    <a:cubicBezTo>
                      <a:pt x="53" y="14"/>
                      <a:pt x="53" y="14"/>
                      <a:pt x="52" y="13"/>
                    </a:cubicBezTo>
                    <a:cubicBezTo>
                      <a:pt x="52" y="13"/>
                      <a:pt x="52" y="13"/>
                      <a:pt x="52" y="13"/>
                    </a:cubicBezTo>
                    <a:cubicBezTo>
                      <a:pt x="52" y="13"/>
                      <a:pt x="51" y="12"/>
                      <a:pt x="51" y="12"/>
                    </a:cubicBezTo>
                    <a:cubicBezTo>
                      <a:pt x="51" y="12"/>
                      <a:pt x="51" y="11"/>
                      <a:pt x="51" y="11"/>
                    </a:cubicBezTo>
                    <a:cubicBezTo>
                      <a:pt x="51" y="11"/>
                      <a:pt x="50" y="10"/>
                      <a:pt x="50" y="10"/>
                    </a:cubicBezTo>
                    <a:cubicBezTo>
                      <a:pt x="50" y="9"/>
                      <a:pt x="50" y="9"/>
                      <a:pt x="50" y="9"/>
                    </a:cubicBezTo>
                    <a:cubicBezTo>
                      <a:pt x="50" y="8"/>
                      <a:pt x="50" y="8"/>
                      <a:pt x="50" y="8"/>
                    </a:cubicBezTo>
                    <a:cubicBezTo>
                      <a:pt x="50" y="8"/>
                      <a:pt x="50" y="8"/>
                      <a:pt x="50" y="8"/>
                    </a:cubicBezTo>
                    <a:cubicBezTo>
                      <a:pt x="50" y="8"/>
                      <a:pt x="49" y="8"/>
                      <a:pt x="49" y="8"/>
                    </a:cubicBezTo>
                    <a:cubicBezTo>
                      <a:pt x="49" y="8"/>
                      <a:pt x="48" y="9"/>
                      <a:pt x="48" y="9"/>
                    </a:cubicBezTo>
                    <a:cubicBezTo>
                      <a:pt x="48" y="9"/>
                      <a:pt x="48" y="9"/>
                      <a:pt x="48" y="9"/>
                    </a:cubicBezTo>
                    <a:cubicBezTo>
                      <a:pt x="47" y="9"/>
                      <a:pt x="46" y="9"/>
                      <a:pt x="45" y="9"/>
                    </a:cubicBezTo>
                    <a:cubicBezTo>
                      <a:pt x="45" y="9"/>
                      <a:pt x="45" y="9"/>
                      <a:pt x="44" y="9"/>
                    </a:cubicBezTo>
                    <a:cubicBezTo>
                      <a:pt x="44" y="9"/>
                      <a:pt x="44" y="9"/>
                      <a:pt x="44" y="9"/>
                    </a:cubicBezTo>
                    <a:cubicBezTo>
                      <a:pt x="44" y="9"/>
                      <a:pt x="44" y="9"/>
                      <a:pt x="44" y="9"/>
                    </a:cubicBezTo>
                    <a:cubicBezTo>
                      <a:pt x="43" y="9"/>
                      <a:pt x="40" y="9"/>
                      <a:pt x="37" y="7"/>
                    </a:cubicBezTo>
                    <a:cubicBezTo>
                      <a:pt x="36" y="7"/>
                      <a:pt x="35" y="6"/>
                      <a:pt x="34" y="5"/>
                    </a:cubicBezTo>
                    <a:cubicBezTo>
                      <a:pt x="34" y="5"/>
                      <a:pt x="34" y="5"/>
                      <a:pt x="33" y="4"/>
                    </a:cubicBezTo>
                    <a:cubicBezTo>
                      <a:pt x="33" y="4"/>
                      <a:pt x="33" y="4"/>
                      <a:pt x="33" y="4"/>
                    </a:cubicBezTo>
                    <a:cubicBezTo>
                      <a:pt x="32" y="3"/>
                      <a:pt x="32" y="3"/>
                      <a:pt x="31" y="3"/>
                    </a:cubicBezTo>
                    <a:cubicBezTo>
                      <a:pt x="31" y="3"/>
                      <a:pt x="31" y="2"/>
                      <a:pt x="31" y="2"/>
                    </a:cubicBezTo>
                    <a:cubicBezTo>
                      <a:pt x="30" y="2"/>
                      <a:pt x="30" y="1"/>
                      <a:pt x="29" y="1"/>
                    </a:cubicBezTo>
                    <a:cubicBezTo>
                      <a:pt x="29" y="1"/>
                      <a:pt x="28" y="1"/>
                      <a:pt x="28" y="0"/>
                    </a:cubicBezTo>
                    <a:cubicBezTo>
                      <a:pt x="28" y="0"/>
                      <a:pt x="27" y="0"/>
                      <a:pt x="27" y="0"/>
                    </a:cubicBezTo>
                    <a:cubicBezTo>
                      <a:pt x="26" y="0"/>
                      <a:pt x="25" y="1"/>
                      <a:pt x="25" y="1"/>
                    </a:cubicBezTo>
                    <a:cubicBezTo>
                      <a:pt x="23" y="3"/>
                      <a:pt x="21" y="3"/>
                      <a:pt x="21" y="4"/>
                    </a:cubicBezTo>
                    <a:cubicBezTo>
                      <a:pt x="21" y="4"/>
                      <a:pt x="21" y="4"/>
                      <a:pt x="21" y="5"/>
                    </a:cubicBezTo>
                    <a:cubicBezTo>
                      <a:pt x="20" y="6"/>
                      <a:pt x="20" y="9"/>
                      <a:pt x="17" y="9"/>
                    </a:cubicBezTo>
                    <a:cubicBezTo>
                      <a:pt x="17" y="9"/>
                      <a:pt x="16" y="11"/>
                      <a:pt x="15" y="13"/>
                    </a:cubicBezTo>
                    <a:cubicBezTo>
                      <a:pt x="15" y="13"/>
                      <a:pt x="14" y="15"/>
                      <a:pt x="12" y="15"/>
                    </a:cubicBezTo>
                    <a:cubicBezTo>
                      <a:pt x="11" y="15"/>
                      <a:pt x="10" y="14"/>
                      <a:pt x="9" y="14"/>
                    </a:cubicBezTo>
                    <a:cubicBezTo>
                      <a:pt x="9" y="14"/>
                      <a:pt x="8" y="14"/>
                      <a:pt x="7" y="14"/>
                    </a:cubicBezTo>
                    <a:cubicBezTo>
                      <a:pt x="7" y="14"/>
                      <a:pt x="7" y="14"/>
                      <a:pt x="7" y="14"/>
                    </a:cubicBezTo>
                    <a:cubicBezTo>
                      <a:pt x="7" y="14"/>
                      <a:pt x="7" y="14"/>
                      <a:pt x="6" y="14"/>
                    </a:cubicBezTo>
                    <a:cubicBezTo>
                      <a:pt x="6" y="14"/>
                      <a:pt x="6" y="14"/>
                      <a:pt x="6" y="14"/>
                    </a:cubicBezTo>
                    <a:cubicBezTo>
                      <a:pt x="6" y="14"/>
                      <a:pt x="6" y="14"/>
                      <a:pt x="6" y="14"/>
                    </a:cubicBezTo>
                    <a:cubicBezTo>
                      <a:pt x="6" y="14"/>
                      <a:pt x="6" y="14"/>
                      <a:pt x="6" y="14"/>
                    </a:cubicBezTo>
                    <a:cubicBezTo>
                      <a:pt x="5" y="14"/>
                      <a:pt x="5" y="14"/>
                      <a:pt x="5" y="14"/>
                    </a:cubicBezTo>
                    <a:cubicBezTo>
                      <a:pt x="5" y="14"/>
                      <a:pt x="5" y="14"/>
                      <a:pt x="5" y="14"/>
                    </a:cubicBezTo>
                    <a:cubicBezTo>
                      <a:pt x="5" y="14"/>
                      <a:pt x="4" y="14"/>
                      <a:pt x="4" y="14"/>
                    </a:cubicBezTo>
                    <a:cubicBezTo>
                      <a:pt x="4" y="15"/>
                      <a:pt x="4" y="15"/>
                      <a:pt x="4" y="15"/>
                    </a:cubicBezTo>
                    <a:cubicBezTo>
                      <a:pt x="3" y="15"/>
                      <a:pt x="3" y="15"/>
                      <a:pt x="3" y="15"/>
                    </a:cubicBezTo>
                    <a:cubicBezTo>
                      <a:pt x="3" y="15"/>
                      <a:pt x="3" y="15"/>
                      <a:pt x="2" y="15"/>
                    </a:cubicBezTo>
                    <a:cubicBezTo>
                      <a:pt x="2" y="15"/>
                      <a:pt x="2" y="15"/>
                      <a:pt x="1" y="15"/>
                    </a:cubicBezTo>
                    <a:cubicBezTo>
                      <a:pt x="1" y="15"/>
                      <a:pt x="1" y="15"/>
                      <a:pt x="1" y="15"/>
                    </a:cubicBezTo>
                    <a:cubicBezTo>
                      <a:pt x="1" y="15"/>
                      <a:pt x="0" y="15"/>
                      <a:pt x="0" y="15"/>
                    </a:cubicBezTo>
                    <a:cubicBezTo>
                      <a:pt x="0" y="16"/>
                      <a:pt x="1" y="16"/>
                      <a:pt x="1" y="16"/>
                    </a:cubicBezTo>
                    <a:cubicBezTo>
                      <a:pt x="2" y="16"/>
                      <a:pt x="2" y="16"/>
                      <a:pt x="2" y="16"/>
                    </a:cubicBezTo>
                    <a:cubicBezTo>
                      <a:pt x="4" y="16"/>
                      <a:pt x="11" y="16"/>
                      <a:pt x="11" y="22"/>
                    </a:cubicBezTo>
                    <a:cubicBezTo>
                      <a:pt x="11" y="24"/>
                      <a:pt x="16" y="31"/>
                      <a:pt x="20" y="36"/>
                    </a:cubicBezTo>
                    <a:cubicBezTo>
                      <a:pt x="21" y="37"/>
                      <a:pt x="23" y="38"/>
                      <a:pt x="25" y="38"/>
                    </a:cubicBezTo>
                    <a:cubicBezTo>
                      <a:pt x="27" y="39"/>
                      <a:pt x="30" y="40"/>
                      <a:pt x="30" y="42"/>
                    </a:cubicBezTo>
                    <a:cubicBezTo>
                      <a:pt x="30" y="43"/>
                      <a:pt x="32" y="45"/>
                      <a:pt x="36" y="46"/>
                    </a:cubicBezTo>
                    <a:cubicBezTo>
                      <a:pt x="36" y="45"/>
                      <a:pt x="35" y="45"/>
                      <a:pt x="35" y="44"/>
                    </a:cubicBezTo>
                    <a:cubicBezTo>
                      <a:pt x="33" y="42"/>
                      <a:pt x="31" y="41"/>
                      <a:pt x="31" y="40"/>
                    </a:cubicBezTo>
                    <a:cubicBezTo>
                      <a:pt x="31" y="39"/>
                      <a:pt x="29" y="38"/>
                      <a:pt x="28" y="37"/>
                    </a:cubicBezTo>
                    <a:cubicBezTo>
                      <a:pt x="25" y="34"/>
                      <a:pt x="22" y="31"/>
                      <a:pt x="22" y="28"/>
                    </a:cubicBezTo>
                    <a:cubicBezTo>
                      <a:pt x="22" y="27"/>
                      <a:pt x="21" y="26"/>
                      <a:pt x="20" y="25"/>
                    </a:cubicBezTo>
                    <a:cubicBezTo>
                      <a:pt x="18" y="24"/>
                      <a:pt x="17" y="23"/>
                      <a:pt x="17" y="21"/>
                    </a:cubicBezTo>
                    <a:cubicBezTo>
                      <a:pt x="16" y="20"/>
                      <a:pt x="17" y="18"/>
                      <a:pt x="18" y="17"/>
                    </a:cubicBezTo>
                    <a:cubicBezTo>
                      <a:pt x="20" y="15"/>
                      <a:pt x="23" y="14"/>
                      <a:pt x="25" y="16"/>
                    </a:cubicBezTo>
                    <a:cubicBezTo>
                      <a:pt x="25" y="16"/>
                      <a:pt x="26" y="15"/>
                      <a:pt x="26" y="15"/>
                    </a:cubicBezTo>
                    <a:cubicBezTo>
                      <a:pt x="28" y="14"/>
                      <a:pt x="30" y="13"/>
                      <a:pt x="32" y="14"/>
                    </a:cubicBezTo>
                    <a:cubicBezTo>
                      <a:pt x="33" y="15"/>
                      <a:pt x="41" y="15"/>
                      <a:pt x="48" y="16"/>
                    </a:cubicBezTo>
                    <a:cubicBezTo>
                      <a:pt x="49" y="16"/>
                      <a:pt x="49" y="16"/>
                      <a:pt x="49" y="16"/>
                    </a:cubicBezTo>
                    <a:cubicBezTo>
                      <a:pt x="49" y="16"/>
                      <a:pt x="49" y="16"/>
                      <a:pt x="49" y="16"/>
                    </a:cubicBezTo>
                    <a:cubicBezTo>
                      <a:pt x="49" y="16"/>
                      <a:pt x="49" y="16"/>
                      <a:pt x="49" y="16"/>
                    </a:cubicBezTo>
                    <a:cubicBezTo>
                      <a:pt x="49" y="16"/>
                      <a:pt x="50" y="16"/>
                      <a:pt x="50" y="16"/>
                    </a:cubicBezTo>
                    <a:cubicBezTo>
                      <a:pt x="50" y="16"/>
                      <a:pt x="50" y="16"/>
                      <a:pt x="50" y="16"/>
                    </a:cubicBezTo>
                    <a:cubicBezTo>
                      <a:pt x="50" y="16"/>
                      <a:pt x="50" y="16"/>
                      <a:pt x="51" y="17"/>
                    </a:cubicBezTo>
                    <a:cubicBezTo>
                      <a:pt x="51" y="17"/>
                      <a:pt x="51" y="17"/>
                      <a:pt x="51" y="17"/>
                    </a:cubicBezTo>
                    <a:cubicBezTo>
                      <a:pt x="51" y="17"/>
                      <a:pt x="52" y="17"/>
                      <a:pt x="52" y="17"/>
                    </a:cubicBezTo>
                    <a:cubicBezTo>
                      <a:pt x="52" y="17"/>
                      <a:pt x="52" y="17"/>
                      <a:pt x="52" y="17"/>
                    </a:cubicBezTo>
                    <a:cubicBezTo>
                      <a:pt x="53" y="17"/>
                      <a:pt x="53" y="17"/>
                      <a:pt x="53" y="18"/>
                    </a:cubicBezTo>
                    <a:cubicBezTo>
                      <a:pt x="54" y="18"/>
                      <a:pt x="54" y="18"/>
                      <a:pt x="54" y="18"/>
                    </a:cubicBezTo>
                    <a:cubicBezTo>
                      <a:pt x="54" y="18"/>
                      <a:pt x="55" y="18"/>
                      <a:pt x="55" y="19"/>
                    </a:cubicBezTo>
                    <a:cubicBezTo>
                      <a:pt x="55" y="18"/>
                      <a:pt x="55" y="18"/>
                      <a:pt x="5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6" name="Freeform 1192"/>
              <p:cNvSpPr>
                <a:spLocks/>
              </p:cNvSpPr>
              <p:nvPr/>
            </p:nvSpPr>
            <p:spPr bwMode="auto">
              <a:xfrm>
                <a:off x="2750" y="3327"/>
                <a:ext cx="15" cy="34"/>
              </a:xfrm>
              <a:custGeom>
                <a:avLst/>
                <a:gdLst>
                  <a:gd name="T0" fmla="*/ 14 w 16"/>
                  <a:gd name="T1" fmla="*/ 22 h 36"/>
                  <a:gd name="T2" fmla="*/ 13 w 16"/>
                  <a:gd name="T3" fmla="*/ 21 h 36"/>
                  <a:gd name="T4" fmla="*/ 12 w 16"/>
                  <a:gd name="T5" fmla="*/ 20 h 36"/>
                  <a:gd name="T6" fmla="*/ 11 w 16"/>
                  <a:gd name="T7" fmla="*/ 19 h 36"/>
                  <a:gd name="T8" fmla="*/ 11 w 16"/>
                  <a:gd name="T9" fmla="*/ 18 h 36"/>
                  <a:gd name="T10" fmla="*/ 10 w 16"/>
                  <a:gd name="T11" fmla="*/ 16 h 36"/>
                  <a:gd name="T12" fmla="*/ 9 w 16"/>
                  <a:gd name="T13" fmla="*/ 13 h 36"/>
                  <a:gd name="T14" fmla="*/ 9 w 16"/>
                  <a:gd name="T15" fmla="*/ 12 h 36"/>
                  <a:gd name="T16" fmla="*/ 9 w 16"/>
                  <a:gd name="T17" fmla="*/ 10 h 36"/>
                  <a:gd name="T18" fmla="*/ 10 w 16"/>
                  <a:gd name="T19" fmla="*/ 9 h 36"/>
                  <a:gd name="T20" fmla="*/ 10 w 16"/>
                  <a:gd name="T21" fmla="*/ 7 h 36"/>
                  <a:gd name="T22" fmla="*/ 10 w 16"/>
                  <a:gd name="T23" fmla="*/ 6 h 36"/>
                  <a:gd name="T24" fmla="*/ 11 w 16"/>
                  <a:gd name="T25" fmla="*/ 4 h 36"/>
                  <a:gd name="T26" fmla="*/ 8 w 16"/>
                  <a:gd name="T27" fmla="*/ 3 h 36"/>
                  <a:gd name="T28" fmla="*/ 7 w 16"/>
                  <a:gd name="T29" fmla="*/ 2 h 36"/>
                  <a:gd name="T30" fmla="*/ 5 w 16"/>
                  <a:gd name="T31" fmla="*/ 1 h 36"/>
                  <a:gd name="T32" fmla="*/ 5 w 16"/>
                  <a:gd name="T33" fmla="*/ 1 h 36"/>
                  <a:gd name="T34" fmla="*/ 3 w 16"/>
                  <a:gd name="T35" fmla="*/ 0 h 36"/>
                  <a:gd name="T36" fmla="*/ 3 w 16"/>
                  <a:gd name="T37" fmla="*/ 0 h 36"/>
                  <a:gd name="T38" fmla="*/ 1 w 16"/>
                  <a:gd name="T39" fmla="*/ 2 h 36"/>
                  <a:gd name="T40" fmla="*/ 1 w 16"/>
                  <a:gd name="T41" fmla="*/ 3 h 36"/>
                  <a:gd name="T42" fmla="*/ 1 w 16"/>
                  <a:gd name="T43" fmla="*/ 3 h 36"/>
                  <a:gd name="T44" fmla="*/ 0 w 16"/>
                  <a:gd name="T45" fmla="*/ 5 h 36"/>
                  <a:gd name="T46" fmla="*/ 0 w 16"/>
                  <a:gd name="T47" fmla="*/ 5 h 36"/>
                  <a:gd name="T48" fmla="*/ 4 w 16"/>
                  <a:gd name="T49" fmla="*/ 10 h 36"/>
                  <a:gd name="T50" fmla="*/ 2 w 16"/>
                  <a:gd name="T51" fmla="*/ 15 h 36"/>
                  <a:gd name="T52" fmla="*/ 0 w 16"/>
                  <a:gd name="T53" fmla="*/ 23 h 36"/>
                  <a:gd name="T54" fmla="*/ 2 w 16"/>
                  <a:gd name="T55" fmla="*/ 28 h 36"/>
                  <a:gd name="T56" fmla="*/ 6 w 16"/>
                  <a:gd name="T57" fmla="*/ 34 h 36"/>
                  <a:gd name="T58" fmla="*/ 7 w 16"/>
                  <a:gd name="T59" fmla="*/ 36 h 36"/>
                  <a:gd name="T60" fmla="*/ 7 w 16"/>
                  <a:gd name="T61" fmla="*/ 36 h 36"/>
                  <a:gd name="T62" fmla="*/ 7 w 16"/>
                  <a:gd name="T63" fmla="*/ 35 h 36"/>
                  <a:gd name="T64" fmla="*/ 8 w 16"/>
                  <a:gd name="T65" fmla="*/ 34 h 36"/>
                  <a:gd name="T66" fmla="*/ 8 w 16"/>
                  <a:gd name="T67" fmla="*/ 33 h 36"/>
                  <a:gd name="T68" fmla="*/ 9 w 16"/>
                  <a:gd name="T69" fmla="*/ 33 h 36"/>
                  <a:gd name="T70" fmla="*/ 9 w 16"/>
                  <a:gd name="T71" fmla="*/ 32 h 36"/>
                  <a:gd name="T72" fmla="*/ 11 w 16"/>
                  <a:gd name="T73" fmla="*/ 31 h 36"/>
                  <a:gd name="T74" fmla="*/ 11 w 16"/>
                  <a:gd name="T75" fmla="*/ 31 h 36"/>
                  <a:gd name="T76" fmla="*/ 12 w 16"/>
                  <a:gd name="T77" fmla="*/ 28 h 36"/>
                  <a:gd name="T78" fmla="*/ 13 w 16"/>
                  <a:gd name="T79" fmla="*/ 27 h 36"/>
                  <a:gd name="T80" fmla="*/ 14 w 16"/>
                  <a:gd name="T81" fmla="*/ 27 h 36"/>
                  <a:gd name="T82" fmla="*/ 14 w 16"/>
                  <a:gd name="T83" fmla="*/ 25 h 36"/>
                  <a:gd name="T84" fmla="*/ 14 w 16"/>
                  <a:gd name="T85" fmla="*/ 25 h 36"/>
                  <a:gd name="T86" fmla="*/ 15 w 16"/>
                  <a:gd name="T87" fmla="*/ 24 h 36"/>
                  <a:gd name="T88" fmla="*/ 15 w 16"/>
                  <a:gd name="T89" fmla="*/ 24 h 36"/>
                  <a:gd name="T90" fmla="*/ 16 w 16"/>
                  <a:gd name="T91" fmla="*/ 23 h 36"/>
                  <a:gd name="T92" fmla="*/ 16 w 16"/>
                  <a:gd name="T93" fmla="*/ 23 h 36"/>
                  <a:gd name="T94" fmla="*/ 15 w 16"/>
                  <a:gd name="T95" fmla="*/ 23 h 36"/>
                  <a:gd name="T96" fmla="*/ 14 w 16"/>
                  <a:gd name="T9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6">
                    <a:moveTo>
                      <a:pt x="14" y="22"/>
                    </a:moveTo>
                    <a:cubicBezTo>
                      <a:pt x="14" y="21"/>
                      <a:pt x="13" y="21"/>
                      <a:pt x="13" y="21"/>
                    </a:cubicBezTo>
                    <a:cubicBezTo>
                      <a:pt x="13" y="21"/>
                      <a:pt x="12" y="20"/>
                      <a:pt x="12" y="20"/>
                    </a:cubicBezTo>
                    <a:cubicBezTo>
                      <a:pt x="12" y="20"/>
                      <a:pt x="12" y="19"/>
                      <a:pt x="11" y="19"/>
                    </a:cubicBezTo>
                    <a:cubicBezTo>
                      <a:pt x="11" y="19"/>
                      <a:pt x="11" y="18"/>
                      <a:pt x="11" y="18"/>
                    </a:cubicBezTo>
                    <a:cubicBezTo>
                      <a:pt x="10" y="17"/>
                      <a:pt x="10" y="17"/>
                      <a:pt x="10" y="16"/>
                    </a:cubicBezTo>
                    <a:cubicBezTo>
                      <a:pt x="9" y="15"/>
                      <a:pt x="9" y="14"/>
                      <a:pt x="9" y="13"/>
                    </a:cubicBezTo>
                    <a:cubicBezTo>
                      <a:pt x="9" y="13"/>
                      <a:pt x="9" y="13"/>
                      <a:pt x="9" y="12"/>
                    </a:cubicBezTo>
                    <a:cubicBezTo>
                      <a:pt x="9" y="12"/>
                      <a:pt x="9" y="11"/>
                      <a:pt x="9" y="10"/>
                    </a:cubicBezTo>
                    <a:cubicBezTo>
                      <a:pt x="10" y="10"/>
                      <a:pt x="10" y="9"/>
                      <a:pt x="10" y="9"/>
                    </a:cubicBezTo>
                    <a:cubicBezTo>
                      <a:pt x="10" y="8"/>
                      <a:pt x="10" y="8"/>
                      <a:pt x="10" y="7"/>
                    </a:cubicBezTo>
                    <a:cubicBezTo>
                      <a:pt x="10" y="6"/>
                      <a:pt x="10" y="6"/>
                      <a:pt x="10" y="6"/>
                    </a:cubicBezTo>
                    <a:cubicBezTo>
                      <a:pt x="10" y="5"/>
                      <a:pt x="10" y="5"/>
                      <a:pt x="11" y="4"/>
                    </a:cubicBezTo>
                    <a:cubicBezTo>
                      <a:pt x="10" y="4"/>
                      <a:pt x="9" y="3"/>
                      <a:pt x="8" y="3"/>
                    </a:cubicBezTo>
                    <a:cubicBezTo>
                      <a:pt x="8" y="3"/>
                      <a:pt x="8" y="3"/>
                      <a:pt x="7" y="2"/>
                    </a:cubicBezTo>
                    <a:cubicBezTo>
                      <a:pt x="7" y="2"/>
                      <a:pt x="6" y="2"/>
                      <a:pt x="5" y="1"/>
                    </a:cubicBezTo>
                    <a:cubicBezTo>
                      <a:pt x="5" y="1"/>
                      <a:pt x="5" y="1"/>
                      <a:pt x="5" y="1"/>
                    </a:cubicBezTo>
                    <a:cubicBezTo>
                      <a:pt x="4" y="1"/>
                      <a:pt x="4" y="0"/>
                      <a:pt x="3" y="0"/>
                    </a:cubicBezTo>
                    <a:cubicBezTo>
                      <a:pt x="3" y="0"/>
                      <a:pt x="3" y="0"/>
                      <a:pt x="3" y="0"/>
                    </a:cubicBezTo>
                    <a:cubicBezTo>
                      <a:pt x="3" y="0"/>
                      <a:pt x="2" y="1"/>
                      <a:pt x="1" y="2"/>
                    </a:cubicBezTo>
                    <a:cubicBezTo>
                      <a:pt x="1" y="2"/>
                      <a:pt x="1" y="3"/>
                      <a:pt x="1" y="3"/>
                    </a:cubicBezTo>
                    <a:cubicBezTo>
                      <a:pt x="1" y="3"/>
                      <a:pt x="1" y="3"/>
                      <a:pt x="1" y="3"/>
                    </a:cubicBezTo>
                    <a:cubicBezTo>
                      <a:pt x="0" y="4"/>
                      <a:pt x="0" y="5"/>
                      <a:pt x="0" y="5"/>
                    </a:cubicBezTo>
                    <a:cubicBezTo>
                      <a:pt x="0" y="5"/>
                      <a:pt x="0" y="5"/>
                      <a:pt x="0" y="5"/>
                    </a:cubicBezTo>
                    <a:cubicBezTo>
                      <a:pt x="2" y="6"/>
                      <a:pt x="4" y="8"/>
                      <a:pt x="4" y="10"/>
                    </a:cubicBezTo>
                    <a:cubicBezTo>
                      <a:pt x="5" y="12"/>
                      <a:pt x="3" y="14"/>
                      <a:pt x="2" y="15"/>
                    </a:cubicBezTo>
                    <a:cubicBezTo>
                      <a:pt x="1" y="16"/>
                      <a:pt x="0" y="19"/>
                      <a:pt x="0" y="23"/>
                    </a:cubicBezTo>
                    <a:cubicBezTo>
                      <a:pt x="0" y="26"/>
                      <a:pt x="1" y="28"/>
                      <a:pt x="2" y="28"/>
                    </a:cubicBezTo>
                    <a:cubicBezTo>
                      <a:pt x="4" y="30"/>
                      <a:pt x="5" y="32"/>
                      <a:pt x="6" y="34"/>
                    </a:cubicBezTo>
                    <a:cubicBezTo>
                      <a:pt x="6" y="35"/>
                      <a:pt x="7" y="35"/>
                      <a:pt x="7" y="36"/>
                    </a:cubicBezTo>
                    <a:cubicBezTo>
                      <a:pt x="7" y="36"/>
                      <a:pt x="7" y="36"/>
                      <a:pt x="7" y="36"/>
                    </a:cubicBezTo>
                    <a:cubicBezTo>
                      <a:pt x="7" y="36"/>
                      <a:pt x="7" y="35"/>
                      <a:pt x="7" y="35"/>
                    </a:cubicBezTo>
                    <a:cubicBezTo>
                      <a:pt x="7" y="35"/>
                      <a:pt x="8" y="34"/>
                      <a:pt x="8" y="34"/>
                    </a:cubicBezTo>
                    <a:cubicBezTo>
                      <a:pt x="8" y="34"/>
                      <a:pt x="8" y="34"/>
                      <a:pt x="8" y="33"/>
                    </a:cubicBezTo>
                    <a:cubicBezTo>
                      <a:pt x="8" y="33"/>
                      <a:pt x="9" y="33"/>
                      <a:pt x="9" y="33"/>
                    </a:cubicBezTo>
                    <a:cubicBezTo>
                      <a:pt x="9" y="32"/>
                      <a:pt x="9" y="32"/>
                      <a:pt x="9" y="32"/>
                    </a:cubicBezTo>
                    <a:cubicBezTo>
                      <a:pt x="10" y="32"/>
                      <a:pt x="10" y="32"/>
                      <a:pt x="11" y="31"/>
                    </a:cubicBezTo>
                    <a:cubicBezTo>
                      <a:pt x="11" y="32"/>
                      <a:pt x="11" y="31"/>
                      <a:pt x="11" y="31"/>
                    </a:cubicBezTo>
                    <a:cubicBezTo>
                      <a:pt x="11" y="30"/>
                      <a:pt x="11" y="29"/>
                      <a:pt x="12" y="28"/>
                    </a:cubicBezTo>
                    <a:cubicBezTo>
                      <a:pt x="13" y="27"/>
                      <a:pt x="13" y="27"/>
                      <a:pt x="13" y="27"/>
                    </a:cubicBezTo>
                    <a:cubicBezTo>
                      <a:pt x="13" y="27"/>
                      <a:pt x="13" y="27"/>
                      <a:pt x="14" y="27"/>
                    </a:cubicBezTo>
                    <a:cubicBezTo>
                      <a:pt x="14" y="26"/>
                      <a:pt x="14" y="26"/>
                      <a:pt x="14" y="25"/>
                    </a:cubicBezTo>
                    <a:cubicBezTo>
                      <a:pt x="14" y="25"/>
                      <a:pt x="14" y="25"/>
                      <a:pt x="14" y="25"/>
                    </a:cubicBezTo>
                    <a:cubicBezTo>
                      <a:pt x="15" y="25"/>
                      <a:pt x="15" y="25"/>
                      <a:pt x="15" y="24"/>
                    </a:cubicBezTo>
                    <a:cubicBezTo>
                      <a:pt x="15" y="24"/>
                      <a:pt x="15" y="24"/>
                      <a:pt x="15" y="24"/>
                    </a:cubicBezTo>
                    <a:cubicBezTo>
                      <a:pt x="15" y="24"/>
                      <a:pt x="15" y="23"/>
                      <a:pt x="16" y="23"/>
                    </a:cubicBezTo>
                    <a:cubicBezTo>
                      <a:pt x="16" y="23"/>
                      <a:pt x="16" y="23"/>
                      <a:pt x="16" y="23"/>
                    </a:cubicBezTo>
                    <a:cubicBezTo>
                      <a:pt x="16" y="23"/>
                      <a:pt x="15" y="23"/>
                      <a:pt x="15" y="23"/>
                    </a:cubicBezTo>
                    <a:cubicBezTo>
                      <a:pt x="15" y="22"/>
                      <a:pt x="15" y="22"/>
                      <a:pt x="14"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7" name="Freeform 1193"/>
              <p:cNvSpPr>
                <a:spLocks/>
              </p:cNvSpPr>
              <p:nvPr/>
            </p:nvSpPr>
            <p:spPr bwMode="auto">
              <a:xfrm>
                <a:off x="2650" y="3239"/>
                <a:ext cx="75" cy="33"/>
              </a:xfrm>
              <a:custGeom>
                <a:avLst/>
                <a:gdLst>
                  <a:gd name="T0" fmla="*/ 0 w 78"/>
                  <a:gd name="T1" fmla="*/ 25 h 34"/>
                  <a:gd name="T2" fmla="*/ 0 w 78"/>
                  <a:gd name="T3" fmla="*/ 26 h 34"/>
                  <a:gd name="T4" fmla="*/ 5 w 78"/>
                  <a:gd name="T5" fmla="*/ 27 h 34"/>
                  <a:gd name="T6" fmla="*/ 7 w 78"/>
                  <a:gd name="T7" fmla="*/ 27 h 34"/>
                  <a:gd name="T8" fmla="*/ 8 w 78"/>
                  <a:gd name="T9" fmla="*/ 27 h 34"/>
                  <a:gd name="T10" fmla="*/ 9 w 78"/>
                  <a:gd name="T11" fmla="*/ 27 h 34"/>
                  <a:gd name="T12" fmla="*/ 10 w 78"/>
                  <a:gd name="T13" fmla="*/ 28 h 34"/>
                  <a:gd name="T14" fmla="*/ 10 w 78"/>
                  <a:gd name="T15" fmla="*/ 28 h 34"/>
                  <a:gd name="T16" fmla="*/ 12 w 78"/>
                  <a:gd name="T17" fmla="*/ 29 h 34"/>
                  <a:gd name="T18" fmla="*/ 16 w 78"/>
                  <a:gd name="T19" fmla="*/ 27 h 34"/>
                  <a:gd name="T20" fmla="*/ 29 w 78"/>
                  <a:gd name="T21" fmla="*/ 28 h 34"/>
                  <a:gd name="T22" fmla="*/ 30 w 78"/>
                  <a:gd name="T23" fmla="*/ 29 h 34"/>
                  <a:gd name="T24" fmla="*/ 30 w 78"/>
                  <a:gd name="T25" fmla="*/ 30 h 34"/>
                  <a:gd name="T26" fmla="*/ 30 w 78"/>
                  <a:gd name="T27" fmla="*/ 30 h 34"/>
                  <a:gd name="T28" fmla="*/ 35 w 78"/>
                  <a:gd name="T29" fmla="*/ 31 h 34"/>
                  <a:gd name="T30" fmla="*/ 39 w 78"/>
                  <a:gd name="T31" fmla="*/ 31 h 34"/>
                  <a:gd name="T32" fmla="*/ 51 w 78"/>
                  <a:gd name="T33" fmla="*/ 34 h 34"/>
                  <a:gd name="T34" fmla="*/ 51 w 78"/>
                  <a:gd name="T35" fmla="*/ 34 h 34"/>
                  <a:gd name="T36" fmla="*/ 54 w 78"/>
                  <a:gd name="T37" fmla="*/ 33 h 34"/>
                  <a:gd name="T38" fmla="*/ 66 w 78"/>
                  <a:gd name="T39" fmla="*/ 29 h 34"/>
                  <a:gd name="T40" fmla="*/ 68 w 78"/>
                  <a:gd name="T41" fmla="*/ 28 h 34"/>
                  <a:gd name="T42" fmla="*/ 69 w 78"/>
                  <a:gd name="T43" fmla="*/ 26 h 34"/>
                  <a:gd name="T44" fmla="*/ 70 w 78"/>
                  <a:gd name="T45" fmla="*/ 25 h 34"/>
                  <a:gd name="T46" fmla="*/ 71 w 78"/>
                  <a:gd name="T47" fmla="*/ 21 h 34"/>
                  <a:gd name="T48" fmla="*/ 72 w 78"/>
                  <a:gd name="T49" fmla="*/ 17 h 34"/>
                  <a:gd name="T50" fmla="*/ 74 w 78"/>
                  <a:gd name="T51" fmla="*/ 16 h 34"/>
                  <a:gd name="T52" fmla="*/ 77 w 78"/>
                  <a:gd name="T53" fmla="*/ 15 h 34"/>
                  <a:gd name="T54" fmla="*/ 77 w 78"/>
                  <a:gd name="T55" fmla="*/ 13 h 34"/>
                  <a:gd name="T56" fmla="*/ 78 w 78"/>
                  <a:gd name="T57" fmla="*/ 12 h 34"/>
                  <a:gd name="T58" fmla="*/ 77 w 78"/>
                  <a:gd name="T59" fmla="*/ 10 h 34"/>
                  <a:gd name="T60" fmla="*/ 75 w 78"/>
                  <a:gd name="T61" fmla="*/ 5 h 34"/>
                  <a:gd name="T62" fmla="*/ 75 w 78"/>
                  <a:gd name="T63" fmla="*/ 5 h 34"/>
                  <a:gd name="T64" fmla="*/ 66 w 78"/>
                  <a:gd name="T65" fmla="*/ 3 h 34"/>
                  <a:gd name="T66" fmla="*/ 57 w 78"/>
                  <a:gd name="T67" fmla="*/ 4 h 34"/>
                  <a:gd name="T68" fmla="*/ 48 w 78"/>
                  <a:gd name="T69" fmla="*/ 6 h 34"/>
                  <a:gd name="T70" fmla="*/ 46 w 78"/>
                  <a:gd name="T71" fmla="*/ 6 h 34"/>
                  <a:gd name="T72" fmla="*/ 41 w 78"/>
                  <a:gd name="T73" fmla="*/ 9 h 34"/>
                  <a:gd name="T74" fmla="*/ 38 w 78"/>
                  <a:gd name="T75" fmla="*/ 11 h 34"/>
                  <a:gd name="T76" fmla="*/ 37 w 78"/>
                  <a:gd name="T77" fmla="*/ 17 h 34"/>
                  <a:gd name="T78" fmla="*/ 34 w 78"/>
                  <a:gd name="T79" fmla="*/ 21 h 34"/>
                  <a:gd name="T80" fmla="*/ 28 w 78"/>
                  <a:gd name="T81" fmla="*/ 20 h 34"/>
                  <a:gd name="T82" fmla="*/ 11 w 78"/>
                  <a:gd name="T83" fmla="*/ 23 h 34"/>
                  <a:gd name="T84" fmla="*/ 7 w 78"/>
                  <a:gd name="T85" fmla="*/ 23 h 34"/>
                  <a:gd name="T86" fmla="*/ 1 w 78"/>
                  <a:gd name="T87" fmla="*/ 23 h 34"/>
                  <a:gd name="T88" fmla="*/ 0 w 78"/>
                  <a:gd name="T89" fmla="*/ 23 h 34"/>
                  <a:gd name="T90" fmla="*/ 0 w 78"/>
                  <a:gd name="T9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34">
                    <a:moveTo>
                      <a:pt x="0" y="24"/>
                    </a:moveTo>
                    <a:cubicBezTo>
                      <a:pt x="0" y="24"/>
                      <a:pt x="0" y="25"/>
                      <a:pt x="0" y="25"/>
                    </a:cubicBezTo>
                    <a:cubicBezTo>
                      <a:pt x="0" y="25"/>
                      <a:pt x="0" y="25"/>
                      <a:pt x="0" y="25"/>
                    </a:cubicBezTo>
                    <a:cubicBezTo>
                      <a:pt x="0" y="25"/>
                      <a:pt x="0" y="26"/>
                      <a:pt x="0" y="26"/>
                    </a:cubicBezTo>
                    <a:cubicBezTo>
                      <a:pt x="0" y="26"/>
                      <a:pt x="2" y="27"/>
                      <a:pt x="3" y="27"/>
                    </a:cubicBezTo>
                    <a:cubicBezTo>
                      <a:pt x="3" y="27"/>
                      <a:pt x="4" y="27"/>
                      <a:pt x="5" y="27"/>
                    </a:cubicBezTo>
                    <a:cubicBezTo>
                      <a:pt x="5" y="27"/>
                      <a:pt x="5" y="27"/>
                      <a:pt x="6" y="27"/>
                    </a:cubicBezTo>
                    <a:cubicBezTo>
                      <a:pt x="6" y="27"/>
                      <a:pt x="6" y="27"/>
                      <a:pt x="7" y="27"/>
                    </a:cubicBezTo>
                    <a:cubicBezTo>
                      <a:pt x="7" y="27"/>
                      <a:pt x="7" y="27"/>
                      <a:pt x="8" y="27"/>
                    </a:cubicBezTo>
                    <a:cubicBezTo>
                      <a:pt x="8" y="27"/>
                      <a:pt x="8" y="27"/>
                      <a:pt x="8" y="27"/>
                    </a:cubicBezTo>
                    <a:cubicBezTo>
                      <a:pt x="9" y="27"/>
                      <a:pt x="9" y="27"/>
                      <a:pt x="9" y="28"/>
                    </a:cubicBezTo>
                    <a:cubicBezTo>
                      <a:pt x="9" y="27"/>
                      <a:pt x="9" y="27"/>
                      <a:pt x="9" y="27"/>
                    </a:cubicBezTo>
                    <a:cubicBezTo>
                      <a:pt x="9" y="28"/>
                      <a:pt x="9" y="28"/>
                      <a:pt x="9" y="28"/>
                    </a:cubicBezTo>
                    <a:cubicBezTo>
                      <a:pt x="9" y="28"/>
                      <a:pt x="10" y="28"/>
                      <a:pt x="10" y="28"/>
                    </a:cubicBezTo>
                    <a:cubicBezTo>
                      <a:pt x="10" y="28"/>
                      <a:pt x="10" y="28"/>
                      <a:pt x="10" y="28"/>
                    </a:cubicBezTo>
                    <a:cubicBezTo>
                      <a:pt x="10" y="28"/>
                      <a:pt x="10" y="28"/>
                      <a:pt x="10" y="28"/>
                    </a:cubicBezTo>
                    <a:cubicBezTo>
                      <a:pt x="10" y="28"/>
                      <a:pt x="10" y="28"/>
                      <a:pt x="10" y="28"/>
                    </a:cubicBezTo>
                    <a:cubicBezTo>
                      <a:pt x="12" y="29"/>
                      <a:pt x="12" y="29"/>
                      <a:pt x="12" y="29"/>
                    </a:cubicBezTo>
                    <a:cubicBezTo>
                      <a:pt x="12" y="29"/>
                      <a:pt x="12" y="29"/>
                      <a:pt x="12" y="29"/>
                    </a:cubicBezTo>
                    <a:cubicBezTo>
                      <a:pt x="14" y="29"/>
                      <a:pt x="15" y="28"/>
                      <a:pt x="16" y="27"/>
                    </a:cubicBezTo>
                    <a:cubicBezTo>
                      <a:pt x="17" y="26"/>
                      <a:pt x="18" y="25"/>
                      <a:pt x="27" y="25"/>
                    </a:cubicBezTo>
                    <a:cubicBezTo>
                      <a:pt x="29" y="25"/>
                      <a:pt x="29" y="27"/>
                      <a:pt x="29" y="28"/>
                    </a:cubicBezTo>
                    <a:cubicBezTo>
                      <a:pt x="30" y="29"/>
                      <a:pt x="30" y="29"/>
                      <a:pt x="30" y="29"/>
                    </a:cubicBezTo>
                    <a:cubicBezTo>
                      <a:pt x="30" y="29"/>
                      <a:pt x="30" y="29"/>
                      <a:pt x="30" y="29"/>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1" y="31"/>
                      <a:pt x="35" y="31"/>
                    </a:cubicBezTo>
                    <a:cubicBezTo>
                      <a:pt x="35" y="31"/>
                      <a:pt x="35" y="31"/>
                      <a:pt x="35" y="31"/>
                    </a:cubicBezTo>
                    <a:cubicBezTo>
                      <a:pt x="36" y="31"/>
                      <a:pt x="38" y="31"/>
                      <a:pt x="39" y="31"/>
                    </a:cubicBezTo>
                    <a:cubicBezTo>
                      <a:pt x="39" y="31"/>
                      <a:pt x="39" y="31"/>
                      <a:pt x="39" y="31"/>
                    </a:cubicBezTo>
                    <a:cubicBezTo>
                      <a:pt x="42" y="32"/>
                      <a:pt x="45" y="32"/>
                      <a:pt x="47" y="33"/>
                    </a:cubicBezTo>
                    <a:cubicBezTo>
                      <a:pt x="49" y="33"/>
                      <a:pt x="50" y="33"/>
                      <a:pt x="51" y="34"/>
                    </a:cubicBezTo>
                    <a:cubicBezTo>
                      <a:pt x="51" y="34"/>
                      <a:pt x="51" y="34"/>
                      <a:pt x="51" y="34"/>
                    </a:cubicBezTo>
                    <a:cubicBezTo>
                      <a:pt x="51" y="34"/>
                      <a:pt x="51" y="34"/>
                      <a:pt x="51" y="34"/>
                    </a:cubicBezTo>
                    <a:cubicBezTo>
                      <a:pt x="51" y="34"/>
                      <a:pt x="52" y="34"/>
                      <a:pt x="52" y="34"/>
                    </a:cubicBezTo>
                    <a:cubicBezTo>
                      <a:pt x="52" y="34"/>
                      <a:pt x="53" y="33"/>
                      <a:pt x="54" y="33"/>
                    </a:cubicBezTo>
                    <a:cubicBezTo>
                      <a:pt x="56" y="32"/>
                      <a:pt x="58" y="30"/>
                      <a:pt x="61" y="30"/>
                    </a:cubicBezTo>
                    <a:cubicBezTo>
                      <a:pt x="63" y="30"/>
                      <a:pt x="65" y="30"/>
                      <a:pt x="66" y="29"/>
                    </a:cubicBezTo>
                    <a:cubicBezTo>
                      <a:pt x="66" y="29"/>
                      <a:pt x="66" y="29"/>
                      <a:pt x="67" y="28"/>
                    </a:cubicBezTo>
                    <a:cubicBezTo>
                      <a:pt x="67" y="28"/>
                      <a:pt x="67" y="28"/>
                      <a:pt x="68" y="28"/>
                    </a:cubicBezTo>
                    <a:cubicBezTo>
                      <a:pt x="68" y="28"/>
                      <a:pt x="68" y="28"/>
                      <a:pt x="68" y="28"/>
                    </a:cubicBezTo>
                    <a:cubicBezTo>
                      <a:pt x="68" y="27"/>
                      <a:pt x="68" y="27"/>
                      <a:pt x="69" y="26"/>
                    </a:cubicBezTo>
                    <a:cubicBezTo>
                      <a:pt x="69" y="26"/>
                      <a:pt x="69" y="26"/>
                      <a:pt x="69" y="26"/>
                    </a:cubicBezTo>
                    <a:cubicBezTo>
                      <a:pt x="69" y="26"/>
                      <a:pt x="70" y="25"/>
                      <a:pt x="70" y="25"/>
                    </a:cubicBezTo>
                    <a:cubicBezTo>
                      <a:pt x="70" y="25"/>
                      <a:pt x="70" y="25"/>
                      <a:pt x="70" y="25"/>
                    </a:cubicBezTo>
                    <a:cubicBezTo>
                      <a:pt x="70" y="24"/>
                      <a:pt x="70" y="22"/>
                      <a:pt x="71" y="21"/>
                    </a:cubicBezTo>
                    <a:cubicBezTo>
                      <a:pt x="71" y="21"/>
                      <a:pt x="71" y="20"/>
                      <a:pt x="71" y="20"/>
                    </a:cubicBezTo>
                    <a:cubicBezTo>
                      <a:pt x="71" y="19"/>
                      <a:pt x="71" y="18"/>
                      <a:pt x="72" y="17"/>
                    </a:cubicBezTo>
                    <a:cubicBezTo>
                      <a:pt x="72" y="16"/>
                      <a:pt x="73" y="16"/>
                      <a:pt x="74" y="16"/>
                    </a:cubicBezTo>
                    <a:cubicBezTo>
                      <a:pt x="74" y="16"/>
                      <a:pt x="74" y="16"/>
                      <a:pt x="74" y="16"/>
                    </a:cubicBezTo>
                    <a:cubicBezTo>
                      <a:pt x="75" y="16"/>
                      <a:pt x="76" y="16"/>
                      <a:pt x="76" y="16"/>
                    </a:cubicBezTo>
                    <a:cubicBezTo>
                      <a:pt x="77" y="16"/>
                      <a:pt x="77" y="16"/>
                      <a:pt x="77" y="15"/>
                    </a:cubicBezTo>
                    <a:cubicBezTo>
                      <a:pt x="77" y="14"/>
                      <a:pt x="77" y="14"/>
                      <a:pt x="77" y="13"/>
                    </a:cubicBezTo>
                    <a:cubicBezTo>
                      <a:pt x="77" y="13"/>
                      <a:pt x="77" y="13"/>
                      <a:pt x="77" y="13"/>
                    </a:cubicBezTo>
                    <a:cubicBezTo>
                      <a:pt x="78" y="13"/>
                      <a:pt x="78" y="12"/>
                      <a:pt x="78" y="12"/>
                    </a:cubicBezTo>
                    <a:cubicBezTo>
                      <a:pt x="78" y="12"/>
                      <a:pt x="78" y="12"/>
                      <a:pt x="78" y="12"/>
                    </a:cubicBezTo>
                    <a:cubicBezTo>
                      <a:pt x="78" y="11"/>
                      <a:pt x="78" y="11"/>
                      <a:pt x="77" y="10"/>
                    </a:cubicBezTo>
                    <a:cubicBezTo>
                      <a:pt x="77" y="10"/>
                      <a:pt x="77" y="10"/>
                      <a:pt x="77" y="10"/>
                    </a:cubicBezTo>
                    <a:cubicBezTo>
                      <a:pt x="77" y="10"/>
                      <a:pt x="77" y="10"/>
                      <a:pt x="77" y="10"/>
                    </a:cubicBezTo>
                    <a:cubicBezTo>
                      <a:pt x="75" y="5"/>
                      <a:pt x="75" y="5"/>
                      <a:pt x="75" y="5"/>
                    </a:cubicBezTo>
                    <a:cubicBezTo>
                      <a:pt x="75" y="5"/>
                      <a:pt x="75" y="5"/>
                      <a:pt x="75" y="5"/>
                    </a:cubicBezTo>
                    <a:cubicBezTo>
                      <a:pt x="75" y="5"/>
                      <a:pt x="75" y="5"/>
                      <a:pt x="75" y="5"/>
                    </a:cubicBezTo>
                    <a:cubicBezTo>
                      <a:pt x="74" y="5"/>
                      <a:pt x="73" y="5"/>
                      <a:pt x="72" y="5"/>
                    </a:cubicBezTo>
                    <a:cubicBezTo>
                      <a:pt x="70" y="5"/>
                      <a:pt x="68" y="4"/>
                      <a:pt x="66" y="3"/>
                    </a:cubicBezTo>
                    <a:cubicBezTo>
                      <a:pt x="65" y="1"/>
                      <a:pt x="61" y="0"/>
                      <a:pt x="59" y="0"/>
                    </a:cubicBezTo>
                    <a:cubicBezTo>
                      <a:pt x="58" y="1"/>
                      <a:pt x="58" y="3"/>
                      <a:pt x="57" y="4"/>
                    </a:cubicBezTo>
                    <a:cubicBezTo>
                      <a:pt x="56" y="6"/>
                      <a:pt x="54" y="6"/>
                      <a:pt x="51" y="6"/>
                    </a:cubicBezTo>
                    <a:cubicBezTo>
                      <a:pt x="50" y="6"/>
                      <a:pt x="49" y="6"/>
                      <a:pt x="48" y="6"/>
                    </a:cubicBezTo>
                    <a:cubicBezTo>
                      <a:pt x="48" y="6"/>
                      <a:pt x="47" y="6"/>
                      <a:pt x="47" y="6"/>
                    </a:cubicBezTo>
                    <a:cubicBezTo>
                      <a:pt x="47" y="6"/>
                      <a:pt x="46" y="6"/>
                      <a:pt x="46" y="6"/>
                    </a:cubicBezTo>
                    <a:cubicBezTo>
                      <a:pt x="45" y="6"/>
                      <a:pt x="45" y="7"/>
                      <a:pt x="44" y="7"/>
                    </a:cubicBezTo>
                    <a:cubicBezTo>
                      <a:pt x="43" y="8"/>
                      <a:pt x="42" y="8"/>
                      <a:pt x="41" y="9"/>
                    </a:cubicBezTo>
                    <a:cubicBezTo>
                      <a:pt x="41" y="10"/>
                      <a:pt x="40" y="10"/>
                      <a:pt x="39" y="11"/>
                    </a:cubicBezTo>
                    <a:cubicBezTo>
                      <a:pt x="39" y="11"/>
                      <a:pt x="38" y="11"/>
                      <a:pt x="38" y="11"/>
                    </a:cubicBezTo>
                    <a:cubicBezTo>
                      <a:pt x="37" y="12"/>
                      <a:pt x="36" y="12"/>
                      <a:pt x="37" y="14"/>
                    </a:cubicBezTo>
                    <a:cubicBezTo>
                      <a:pt x="37" y="15"/>
                      <a:pt x="37" y="16"/>
                      <a:pt x="37" y="17"/>
                    </a:cubicBezTo>
                    <a:cubicBezTo>
                      <a:pt x="37" y="18"/>
                      <a:pt x="37" y="19"/>
                      <a:pt x="37" y="20"/>
                    </a:cubicBezTo>
                    <a:cubicBezTo>
                      <a:pt x="36" y="21"/>
                      <a:pt x="35" y="21"/>
                      <a:pt x="34" y="21"/>
                    </a:cubicBezTo>
                    <a:cubicBezTo>
                      <a:pt x="32" y="21"/>
                      <a:pt x="31" y="20"/>
                      <a:pt x="30" y="20"/>
                    </a:cubicBezTo>
                    <a:cubicBezTo>
                      <a:pt x="30" y="20"/>
                      <a:pt x="29" y="20"/>
                      <a:pt x="28" y="20"/>
                    </a:cubicBezTo>
                    <a:cubicBezTo>
                      <a:pt x="25" y="20"/>
                      <a:pt x="21" y="21"/>
                      <a:pt x="20" y="22"/>
                    </a:cubicBezTo>
                    <a:cubicBezTo>
                      <a:pt x="18" y="24"/>
                      <a:pt x="14" y="24"/>
                      <a:pt x="11" y="23"/>
                    </a:cubicBezTo>
                    <a:cubicBezTo>
                      <a:pt x="11" y="22"/>
                      <a:pt x="10" y="22"/>
                      <a:pt x="9" y="22"/>
                    </a:cubicBezTo>
                    <a:cubicBezTo>
                      <a:pt x="8" y="22"/>
                      <a:pt x="7" y="23"/>
                      <a:pt x="7" y="23"/>
                    </a:cubicBezTo>
                    <a:cubicBezTo>
                      <a:pt x="6" y="24"/>
                      <a:pt x="5" y="25"/>
                      <a:pt x="5" y="25"/>
                    </a:cubicBezTo>
                    <a:cubicBezTo>
                      <a:pt x="3" y="25"/>
                      <a:pt x="2" y="24"/>
                      <a:pt x="1" y="23"/>
                    </a:cubicBezTo>
                    <a:cubicBezTo>
                      <a:pt x="1" y="23"/>
                      <a:pt x="1" y="23"/>
                      <a:pt x="0" y="23"/>
                    </a:cubicBezTo>
                    <a:cubicBezTo>
                      <a:pt x="0" y="23"/>
                      <a:pt x="0" y="23"/>
                      <a:pt x="0" y="23"/>
                    </a:cubicBezTo>
                    <a:cubicBezTo>
                      <a:pt x="0" y="23"/>
                      <a:pt x="0" y="22"/>
                      <a:pt x="0" y="22"/>
                    </a:cubicBezTo>
                    <a:cubicBezTo>
                      <a:pt x="0" y="23"/>
                      <a:pt x="0" y="23"/>
                      <a:pt x="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8" name="Freeform 1194"/>
              <p:cNvSpPr>
                <a:spLocks/>
              </p:cNvSpPr>
              <p:nvPr/>
            </p:nvSpPr>
            <p:spPr bwMode="auto">
              <a:xfrm>
                <a:off x="2718" y="3244"/>
                <a:ext cx="66" cy="36"/>
              </a:xfrm>
              <a:custGeom>
                <a:avLst/>
                <a:gdLst>
                  <a:gd name="T0" fmla="*/ 37 w 69"/>
                  <a:gd name="T1" fmla="*/ 32 h 37"/>
                  <a:gd name="T2" fmla="*/ 38 w 69"/>
                  <a:gd name="T3" fmla="*/ 32 h 37"/>
                  <a:gd name="T4" fmla="*/ 43 w 69"/>
                  <a:gd name="T5" fmla="*/ 34 h 37"/>
                  <a:gd name="T6" fmla="*/ 45 w 69"/>
                  <a:gd name="T7" fmla="*/ 34 h 37"/>
                  <a:gd name="T8" fmla="*/ 45 w 69"/>
                  <a:gd name="T9" fmla="*/ 34 h 37"/>
                  <a:gd name="T10" fmla="*/ 50 w 69"/>
                  <a:gd name="T11" fmla="*/ 30 h 37"/>
                  <a:gd name="T12" fmla="*/ 55 w 69"/>
                  <a:gd name="T13" fmla="*/ 22 h 37"/>
                  <a:gd name="T14" fmla="*/ 61 w 69"/>
                  <a:gd name="T15" fmla="*/ 12 h 37"/>
                  <a:gd name="T16" fmla="*/ 68 w 69"/>
                  <a:gd name="T17" fmla="*/ 8 h 37"/>
                  <a:gd name="T18" fmla="*/ 68 w 69"/>
                  <a:gd name="T19" fmla="*/ 8 h 37"/>
                  <a:gd name="T20" fmla="*/ 67 w 69"/>
                  <a:gd name="T21" fmla="*/ 7 h 37"/>
                  <a:gd name="T22" fmla="*/ 65 w 69"/>
                  <a:gd name="T23" fmla="*/ 6 h 37"/>
                  <a:gd name="T24" fmla="*/ 63 w 69"/>
                  <a:gd name="T25" fmla="*/ 5 h 37"/>
                  <a:gd name="T26" fmla="*/ 62 w 69"/>
                  <a:gd name="T27" fmla="*/ 5 h 37"/>
                  <a:gd name="T28" fmla="*/ 60 w 69"/>
                  <a:gd name="T29" fmla="*/ 4 h 37"/>
                  <a:gd name="T30" fmla="*/ 59 w 69"/>
                  <a:gd name="T31" fmla="*/ 4 h 37"/>
                  <a:gd name="T32" fmla="*/ 59 w 69"/>
                  <a:gd name="T33" fmla="*/ 4 h 37"/>
                  <a:gd name="T34" fmla="*/ 58 w 69"/>
                  <a:gd name="T35" fmla="*/ 3 h 37"/>
                  <a:gd name="T36" fmla="*/ 58 w 69"/>
                  <a:gd name="T37" fmla="*/ 3 h 37"/>
                  <a:gd name="T38" fmla="*/ 50 w 69"/>
                  <a:gd name="T39" fmla="*/ 1 h 37"/>
                  <a:gd name="T40" fmla="*/ 46 w 69"/>
                  <a:gd name="T41" fmla="*/ 3 h 37"/>
                  <a:gd name="T42" fmla="*/ 28 w 69"/>
                  <a:gd name="T43" fmla="*/ 9 h 37"/>
                  <a:gd name="T44" fmla="*/ 19 w 69"/>
                  <a:gd name="T45" fmla="*/ 13 h 37"/>
                  <a:gd name="T46" fmla="*/ 18 w 69"/>
                  <a:gd name="T47" fmla="*/ 13 h 37"/>
                  <a:gd name="T48" fmla="*/ 17 w 69"/>
                  <a:gd name="T49" fmla="*/ 12 h 37"/>
                  <a:gd name="T50" fmla="*/ 15 w 69"/>
                  <a:gd name="T51" fmla="*/ 12 h 37"/>
                  <a:gd name="T52" fmla="*/ 14 w 69"/>
                  <a:gd name="T53" fmla="*/ 12 h 37"/>
                  <a:gd name="T54" fmla="*/ 12 w 69"/>
                  <a:gd name="T55" fmla="*/ 12 h 37"/>
                  <a:gd name="T56" fmla="*/ 11 w 69"/>
                  <a:gd name="T57" fmla="*/ 11 h 37"/>
                  <a:gd name="T58" fmla="*/ 10 w 69"/>
                  <a:gd name="T59" fmla="*/ 10 h 37"/>
                  <a:gd name="T60" fmla="*/ 10 w 69"/>
                  <a:gd name="T61" fmla="*/ 12 h 37"/>
                  <a:gd name="T62" fmla="*/ 8 w 69"/>
                  <a:gd name="T63" fmla="*/ 14 h 37"/>
                  <a:gd name="T64" fmla="*/ 7 w 69"/>
                  <a:gd name="T65" fmla="*/ 15 h 37"/>
                  <a:gd name="T66" fmla="*/ 3 w 69"/>
                  <a:gd name="T67" fmla="*/ 18 h 37"/>
                  <a:gd name="T68" fmla="*/ 0 w 69"/>
                  <a:gd name="T69" fmla="*/ 24 h 37"/>
                  <a:gd name="T70" fmla="*/ 0 w 69"/>
                  <a:gd name="T71" fmla="*/ 24 h 37"/>
                  <a:gd name="T72" fmla="*/ 1 w 69"/>
                  <a:gd name="T73" fmla="*/ 25 h 37"/>
                  <a:gd name="T74" fmla="*/ 2 w 69"/>
                  <a:gd name="T75" fmla="*/ 26 h 37"/>
                  <a:gd name="T76" fmla="*/ 3 w 69"/>
                  <a:gd name="T77" fmla="*/ 28 h 37"/>
                  <a:gd name="T78" fmla="*/ 3 w 69"/>
                  <a:gd name="T79" fmla="*/ 28 h 37"/>
                  <a:gd name="T80" fmla="*/ 4 w 69"/>
                  <a:gd name="T81" fmla="*/ 29 h 37"/>
                  <a:gd name="T82" fmla="*/ 5 w 69"/>
                  <a:gd name="T83" fmla="*/ 30 h 37"/>
                  <a:gd name="T84" fmla="*/ 7 w 69"/>
                  <a:gd name="T85" fmla="*/ 31 h 37"/>
                  <a:gd name="T86" fmla="*/ 8 w 69"/>
                  <a:gd name="T87" fmla="*/ 32 h 37"/>
                  <a:gd name="T88" fmla="*/ 9 w 69"/>
                  <a:gd name="T89" fmla="*/ 33 h 37"/>
                  <a:gd name="T90" fmla="*/ 11 w 69"/>
                  <a:gd name="T91" fmla="*/ 34 h 37"/>
                  <a:gd name="T92" fmla="*/ 12 w 69"/>
                  <a:gd name="T93" fmla="*/ 35 h 37"/>
                  <a:gd name="T94" fmla="*/ 21 w 69"/>
                  <a:gd name="T9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37">
                    <a:moveTo>
                      <a:pt x="25" y="36"/>
                    </a:moveTo>
                    <a:cubicBezTo>
                      <a:pt x="30" y="34"/>
                      <a:pt x="37" y="32"/>
                      <a:pt x="37" y="32"/>
                    </a:cubicBezTo>
                    <a:cubicBezTo>
                      <a:pt x="37" y="32"/>
                      <a:pt x="37" y="32"/>
                      <a:pt x="37" y="32"/>
                    </a:cubicBezTo>
                    <a:cubicBezTo>
                      <a:pt x="38" y="32"/>
                      <a:pt x="38" y="32"/>
                      <a:pt x="38" y="32"/>
                    </a:cubicBezTo>
                    <a:cubicBezTo>
                      <a:pt x="38" y="32"/>
                      <a:pt x="41" y="33"/>
                      <a:pt x="42" y="33"/>
                    </a:cubicBezTo>
                    <a:cubicBezTo>
                      <a:pt x="43" y="33"/>
                      <a:pt x="43" y="34"/>
                      <a:pt x="43" y="34"/>
                    </a:cubicBezTo>
                    <a:cubicBezTo>
                      <a:pt x="43" y="34"/>
                      <a:pt x="43" y="34"/>
                      <a:pt x="43" y="34"/>
                    </a:cubicBezTo>
                    <a:cubicBezTo>
                      <a:pt x="44" y="34"/>
                      <a:pt x="44" y="34"/>
                      <a:pt x="45" y="34"/>
                    </a:cubicBezTo>
                    <a:cubicBezTo>
                      <a:pt x="45" y="34"/>
                      <a:pt x="45" y="34"/>
                      <a:pt x="45" y="34"/>
                    </a:cubicBezTo>
                    <a:cubicBezTo>
                      <a:pt x="45" y="34"/>
                      <a:pt x="45" y="34"/>
                      <a:pt x="45" y="34"/>
                    </a:cubicBezTo>
                    <a:cubicBezTo>
                      <a:pt x="45" y="34"/>
                      <a:pt x="45" y="33"/>
                      <a:pt x="46" y="33"/>
                    </a:cubicBezTo>
                    <a:cubicBezTo>
                      <a:pt x="47" y="32"/>
                      <a:pt x="49" y="32"/>
                      <a:pt x="50" y="30"/>
                    </a:cubicBezTo>
                    <a:cubicBezTo>
                      <a:pt x="50" y="30"/>
                      <a:pt x="50" y="30"/>
                      <a:pt x="50" y="30"/>
                    </a:cubicBezTo>
                    <a:cubicBezTo>
                      <a:pt x="52" y="28"/>
                      <a:pt x="54" y="25"/>
                      <a:pt x="55" y="22"/>
                    </a:cubicBezTo>
                    <a:cubicBezTo>
                      <a:pt x="56" y="21"/>
                      <a:pt x="56" y="20"/>
                      <a:pt x="57" y="19"/>
                    </a:cubicBezTo>
                    <a:cubicBezTo>
                      <a:pt x="59" y="15"/>
                      <a:pt x="60" y="13"/>
                      <a:pt x="61" y="12"/>
                    </a:cubicBezTo>
                    <a:cubicBezTo>
                      <a:pt x="62" y="12"/>
                      <a:pt x="63" y="12"/>
                      <a:pt x="64" y="11"/>
                    </a:cubicBezTo>
                    <a:cubicBezTo>
                      <a:pt x="65" y="10"/>
                      <a:pt x="67" y="9"/>
                      <a:pt x="68" y="8"/>
                    </a:cubicBezTo>
                    <a:cubicBezTo>
                      <a:pt x="69" y="8"/>
                      <a:pt x="69" y="8"/>
                      <a:pt x="69" y="8"/>
                    </a:cubicBezTo>
                    <a:cubicBezTo>
                      <a:pt x="68" y="8"/>
                      <a:pt x="68" y="8"/>
                      <a:pt x="68" y="8"/>
                    </a:cubicBezTo>
                    <a:cubicBezTo>
                      <a:pt x="68" y="7"/>
                      <a:pt x="67" y="7"/>
                      <a:pt x="67" y="7"/>
                    </a:cubicBezTo>
                    <a:cubicBezTo>
                      <a:pt x="67" y="7"/>
                      <a:pt x="67" y="7"/>
                      <a:pt x="67" y="7"/>
                    </a:cubicBezTo>
                    <a:cubicBezTo>
                      <a:pt x="66" y="7"/>
                      <a:pt x="66" y="6"/>
                      <a:pt x="66" y="6"/>
                    </a:cubicBezTo>
                    <a:cubicBezTo>
                      <a:pt x="65" y="6"/>
                      <a:pt x="65" y="6"/>
                      <a:pt x="65" y="6"/>
                    </a:cubicBezTo>
                    <a:cubicBezTo>
                      <a:pt x="65" y="6"/>
                      <a:pt x="65" y="6"/>
                      <a:pt x="65" y="6"/>
                    </a:cubicBezTo>
                    <a:cubicBezTo>
                      <a:pt x="64" y="6"/>
                      <a:pt x="64" y="6"/>
                      <a:pt x="63" y="5"/>
                    </a:cubicBezTo>
                    <a:cubicBezTo>
                      <a:pt x="63" y="5"/>
                      <a:pt x="63" y="5"/>
                      <a:pt x="63" y="5"/>
                    </a:cubicBezTo>
                    <a:cubicBezTo>
                      <a:pt x="62" y="5"/>
                      <a:pt x="62" y="5"/>
                      <a:pt x="62" y="5"/>
                    </a:cubicBezTo>
                    <a:cubicBezTo>
                      <a:pt x="62" y="5"/>
                      <a:pt x="61" y="5"/>
                      <a:pt x="61" y="5"/>
                    </a:cubicBezTo>
                    <a:cubicBezTo>
                      <a:pt x="61" y="5"/>
                      <a:pt x="61" y="5"/>
                      <a:pt x="60" y="4"/>
                    </a:cubicBezTo>
                    <a:cubicBezTo>
                      <a:pt x="60" y="4"/>
                      <a:pt x="60" y="4"/>
                      <a:pt x="60" y="4"/>
                    </a:cubicBezTo>
                    <a:cubicBezTo>
                      <a:pt x="60" y="4"/>
                      <a:pt x="60" y="4"/>
                      <a:pt x="59" y="4"/>
                    </a:cubicBezTo>
                    <a:cubicBezTo>
                      <a:pt x="59" y="4"/>
                      <a:pt x="59" y="4"/>
                      <a:pt x="59" y="4"/>
                    </a:cubicBezTo>
                    <a:cubicBezTo>
                      <a:pt x="59" y="4"/>
                      <a:pt x="59" y="4"/>
                      <a:pt x="59" y="4"/>
                    </a:cubicBezTo>
                    <a:cubicBezTo>
                      <a:pt x="59" y="4"/>
                      <a:pt x="59" y="4"/>
                      <a:pt x="58" y="4"/>
                    </a:cubicBezTo>
                    <a:cubicBezTo>
                      <a:pt x="58" y="3"/>
                      <a:pt x="58" y="3"/>
                      <a:pt x="58" y="3"/>
                    </a:cubicBezTo>
                    <a:cubicBezTo>
                      <a:pt x="58" y="3"/>
                      <a:pt x="58" y="3"/>
                      <a:pt x="58" y="3"/>
                    </a:cubicBezTo>
                    <a:cubicBezTo>
                      <a:pt x="58" y="3"/>
                      <a:pt x="58" y="3"/>
                      <a:pt x="58" y="3"/>
                    </a:cubicBezTo>
                    <a:cubicBezTo>
                      <a:pt x="58" y="3"/>
                      <a:pt x="58" y="3"/>
                      <a:pt x="58" y="3"/>
                    </a:cubicBezTo>
                    <a:cubicBezTo>
                      <a:pt x="57" y="2"/>
                      <a:pt x="52" y="1"/>
                      <a:pt x="50" y="1"/>
                    </a:cubicBezTo>
                    <a:cubicBezTo>
                      <a:pt x="50" y="0"/>
                      <a:pt x="49" y="0"/>
                      <a:pt x="49" y="0"/>
                    </a:cubicBezTo>
                    <a:cubicBezTo>
                      <a:pt x="48" y="1"/>
                      <a:pt x="47" y="2"/>
                      <a:pt x="46" y="3"/>
                    </a:cubicBezTo>
                    <a:cubicBezTo>
                      <a:pt x="42" y="5"/>
                      <a:pt x="40" y="7"/>
                      <a:pt x="38" y="7"/>
                    </a:cubicBezTo>
                    <a:cubicBezTo>
                      <a:pt x="36" y="7"/>
                      <a:pt x="30" y="8"/>
                      <a:pt x="28" y="9"/>
                    </a:cubicBezTo>
                    <a:cubicBezTo>
                      <a:pt x="28" y="11"/>
                      <a:pt x="25" y="13"/>
                      <a:pt x="20" y="13"/>
                    </a:cubicBezTo>
                    <a:cubicBezTo>
                      <a:pt x="19" y="13"/>
                      <a:pt x="19" y="13"/>
                      <a:pt x="19" y="13"/>
                    </a:cubicBezTo>
                    <a:cubicBezTo>
                      <a:pt x="19" y="13"/>
                      <a:pt x="19" y="13"/>
                      <a:pt x="19" y="13"/>
                    </a:cubicBezTo>
                    <a:cubicBezTo>
                      <a:pt x="18" y="13"/>
                      <a:pt x="18" y="13"/>
                      <a:pt x="18" y="13"/>
                    </a:cubicBezTo>
                    <a:cubicBezTo>
                      <a:pt x="18" y="13"/>
                      <a:pt x="18" y="13"/>
                      <a:pt x="17" y="13"/>
                    </a:cubicBezTo>
                    <a:cubicBezTo>
                      <a:pt x="17" y="13"/>
                      <a:pt x="17" y="13"/>
                      <a:pt x="17" y="12"/>
                    </a:cubicBezTo>
                    <a:cubicBezTo>
                      <a:pt x="16" y="12"/>
                      <a:pt x="16" y="12"/>
                      <a:pt x="16" y="12"/>
                    </a:cubicBezTo>
                    <a:cubicBezTo>
                      <a:pt x="16" y="12"/>
                      <a:pt x="16" y="12"/>
                      <a:pt x="15" y="12"/>
                    </a:cubicBezTo>
                    <a:cubicBezTo>
                      <a:pt x="15" y="12"/>
                      <a:pt x="15" y="12"/>
                      <a:pt x="15" y="12"/>
                    </a:cubicBezTo>
                    <a:cubicBezTo>
                      <a:pt x="14" y="12"/>
                      <a:pt x="14" y="12"/>
                      <a:pt x="14" y="12"/>
                    </a:cubicBezTo>
                    <a:cubicBezTo>
                      <a:pt x="14" y="12"/>
                      <a:pt x="13" y="12"/>
                      <a:pt x="13" y="12"/>
                    </a:cubicBezTo>
                    <a:cubicBezTo>
                      <a:pt x="13" y="12"/>
                      <a:pt x="13" y="12"/>
                      <a:pt x="12" y="12"/>
                    </a:cubicBezTo>
                    <a:cubicBezTo>
                      <a:pt x="12" y="11"/>
                      <a:pt x="12" y="11"/>
                      <a:pt x="12" y="11"/>
                    </a:cubicBezTo>
                    <a:cubicBezTo>
                      <a:pt x="12" y="11"/>
                      <a:pt x="11" y="11"/>
                      <a:pt x="11" y="11"/>
                    </a:cubicBezTo>
                    <a:cubicBezTo>
                      <a:pt x="11" y="11"/>
                      <a:pt x="11" y="11"/>
                      <a:pt x="11" y="11"/>
                    </a:cubicBezTo>
                    <a:cubicBezTo>
                      <a:pt x="10" y="11"/>
                      <a:pt x="10" y="10"/>
                      <a:pt x="10" y="10"/>
                    </a:cubicBezTo>
                    <a:cubicBezTo>
                      <a:pt x="10" y="11"/>
                      <a:pt x="10" y="11"/>
                      <a:pt x="10" y="11"/>
                    </a:cubicBezTo>
                    <a:cubicBezTo>
                      <a:pt x="10" y="12"/>
                      <a:pt x="10" y="12"/>
                      <a:pt x="10" y="12"/>
                    </a:cubicBezTo>
                    <a:cubicBezTo>
                      <a:pt x="9" y="13"/>
                      <a:pt x="9" y="13"/>
                      <a:pt x="9" y="13"/>
                    </a:cubicBezTo>
                    <a:cubicBezTo>
                      <a:pt x="9" y="13"/>
                      <a:pt x="9" y="14"/>
                      <a:pt x="8" y="14"/>
                    </a:cubicBezTo>
                    <a:cubicBezTo>
                      <a:pt x="8" y="14"/>
                      <a:pt x="7" y="14"/>
                      <a:pt x="7" y="14"/>
                    </a:cubicBezTo>
                    <a:cubicBezTo>
                      <a:pt x="7" y="14"/>
                      <a:pt x="7" y="15"/>
                      <a:pt x="7" y="15"/>
                    </a:cubicBezTo>
                    <a:cubicBezTo>
                      <a:pt x="6" y="15"/>
                      <a:pt x="5" y="15"/>
                      <a:pt x="4" y="15"/>
                    </a:cubicBezTo>
                    <a:cubicBezTo>
                      <a:pt x="4" y="16"/>
                      <a:pt x="4" y="17"/>
                      <a:pt x="3" y="18"/>
                    </a:cubicBezTo>
                    <a:cubicBezTo>
                      <a:pt x="3" y="19"/>
                      <a:pt x="3" y="19"/>
                      <a:pt x="3" y="20"/>
                    </a:cubicBezTo>
                    <a:cubicBezTo>
                      <a:pt x="3" y="21"/>
                      <a:pt x="3" y="24"/>
                      <a:pt x="0" y="24"/>
                    </a:cubicBezTo>
                    <a:cubicBezTo>
                      <a:pt x="0" y="24"/>
                      <a:pt x="0" y="24"/>
                      <a:pt x="0" y="24"/>
                    </a:cubicBezTo>
                    <a:cubicBezTo>
                      <a:pt x="0" y="24"/>
                      <a:pt x="0" y="24"/>
                      <a:pt x="0" y="24"/>
                    </a:cubicBezTo>
                    <a:cubicBezTo>
                      <a:pt x="1" y="24"/>
                      <a:pt x="1" y="24"/>
                      <a:pt x="1" y="25"/>
                    </a:cubicBezTo>
                    <a:cubicBezTo>
                      <a:pt x="1" y="25"/>
                      <a:pt x="1" y="25"/>
                      <a:pt x="1" y="25"/>
                    </a:cubicBezTo>
                    <a:cubicBezTo>
                      <a:pt x="1" y="25"/>
                      <a:pt x="1" y="25"/>
                      <a:pt x="1" y="25"/>
                    </a:cubicBezTo>
                    <a:cubicBezTo>
                      <a:pt x="1" y="26"/>
                      <a:pt x="2" y="26"/>
                      <a:pt x="2" y="26"/>
                    </a:cubicBezTo>
                    <a:cubicBezTo>
                      <a:pt x="2" y="26"/>
                      <a:pt x="2" y="26"/>
                      <a:pt x="2" y="27"/>
                    </a:cubicBezTo>
                    <a:cubicBezTo>
                      <a:pt x="2" y="27"/>
                      <a:pt x="2" y="27"/>
                      <a:pt x="3" y="28"/>
                    </a:cubicBezTo>
                    <a:cubicBezTo>
                      <a:pt x="3" y="28"/>
                      <a:pt x="3" y="28"/>
                      <a:pt x="3" y="28"/>
                    </a:cubicBezTo>
                    <a:cubicBezTo>
                      <a:pt x="3" y="28"/>
                      <a:pt x="3" y="28"/>
                      <a:pt x="3" y="28"/>
                    </a:cubicBezTo>
                    <a:cubicBezTo>
                      <a:pt x="3" y="28"/>
                      <a:pt x="3" y="28"/>
                      <a:pt x="3" y="28"/>
                    </a:cubicBezTo>
                    <a:cubicBezTo>
                      <a:pt x="3" y="29"/>
                      <a:pt x="4" y="29"/>
                      <a:pt x="4" y="29"/>
                    </a:cubicBezTo>
                    <a:cubicBezTo>
                      <a:pt x="4" y="29"/>
                      <a:pt x="4" y="29"/>
                      <a:pt x="4" y="29"/>
                    </a:cubicBezTo>
                    <a:cubicBezTo>
                      <a:pt x="5" y="29"/>
                      <a:pt x="5" y="30"/>
                      <a:pt x="5" y="30"/>
                    </a:cubicBezTo>
                    <a:cubicBezTo>
                      <a:pt x="6" y="30"/>
                      <a:pt x="6" y="30"/>
                      <a:pt x="6" y="30"/>
                    </a:cubicBezTo>
                    <a:cubicBezTo>
                      <a:pt x="6" y="30"/>
                      <a:pt x="6" y="31"/>
                      <a:pt x="7" y="31"/>
                    </a:cubicBezTo>
                    <a:cubicBezTo>
                      <a:pt x="7" y="31"/>
                      <a:pt x="7" y="31"/>
                      <a:pt x="7" y="31"/>
                    </a:cubicBezTo>
                    <a:cubicBezTo>
                      <a:pt x="8" y="31"/>
                      <a:pt x="8" y="31"/>
                      <a:pt x="8" y="32"/>
                    </a:cubicBezTo>
                    <a:cubicBezTo>
                      <a:pt x="8" y="32"/>
                      <a:pt x="8" y="32"/>
                      <a:pt x="9" y="32"/>
                    </a:cubicBezTo>
                    <a:cubicBezTo>
                      <a:pt x="9" y="32"/>
                      <a:pt x="9" y="32"/>
                      <a:pt x="9" y="33"/>
                    </a:cubicBezTo>
                    <a:cubicBezTo>
                      <a:pt x="10" y="33"/>
                      <a:pt x="10" y="33"/>
                      <a:pt x="10" y="33"/>
                    </a:cubicBezTo>
                    <a:cubicBezTo>
                      <a:pt x="10" y="33"/>
                      <a:pt x="10" y="33"/>
                      <a:pt x="11" y="34"/>
                    </a:cubicBezTo>
                    <a:cubicBezTo>
                      <a:pt x="11" y="34"/>
                      <a:pt x="11" y="34"/>
                      <a:pt x="11" y="34"/>
                    </a:cubicBezTo>
                    <a:cubicBezTo>
                      <a:pt x="11" y="34"/>
                      <a:pt x="11" y="35"/>
                      <a:pt x="12" y="35"/>
                    </a:cubicBezTo>
                    <a:cubicBezTo>
                      <a:pt x="13" y="36"/>
                      <a:pt x="15" y="37"/>
                      <a:pt x="18" y="37"/>
                    </a:cubicBezTo>
                    <a:cubicBezTo>
                      <a:pt x="19" y="37"/>
                      <a:pt x="20" y="37"/>
                      <a:pt x="21" y="37"/>
                    </a:cubicBezTo>
                    <a:cubicBezTo>
                      <a:pt x="22" y="37"/>
                      <a:pt x="23" y="36"/>
                      <a:pt x="25"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9" name="Freeform 1195"/>
              <p:cNvSpPr>
                <a:spLocks/>
              </p:cNvSpPr>
              <p:nvPr/>
            </p:nvSpPr>
            <p:spPr bwMode="auto">
              <a:xfrm>
                <a:off x="2679" y="3211"/>
                <a:ext cx="62" cy="30"/>
              </a:xfrm>
              <a:custGeom>
                <a:avLst/>
                <a:gdLst>
                  <a:gd name="T0" fmla="*/ 18 w 65"/>
                  <a:gd name="T1" fmla="*/ 31 h 31"/>
                  <a:gd name="T2" fmla="*/ 21 w 65"/>
                  <a:gd name="T3" fmla="*/ 31 h 31"/>
                  <a:gd name="T4" fmla="*/ 24 w 65"/>
                  <a:gd name="T5" fmla="*/ 31 h 31"/>
                  <a:gd name="T6" fmla="*/ 25 w 65"/>
                  <a:gd name="T7" fmla="*/ 27 h 31"/>
                  <a:gd name="T8" fmla="*/ 26 w 65"/>
                  <a:gd name="T9" fmla="*/ 25 h 31"/>
                  <a:gd name="T10" fmla="*/ 27 w 65"/>
                  <a:gd name="T11" fmla="*/ 25 h 31"/>
                  <a:gd name="T12" fmla="*/ 39 w 65"/>
                  <a:gd name="T13" fmla="*/ 29 h 31"/>
                  <a:gd name="T14" fmla="*/ 42 w 65"/>
                  <a:gd name="T15" fmla="*/ 30 h 31"/>
                  <a:gd name="T16" fmla="*/ 45 w 65"/>
                  <a:gd name="T17" fmla="*/ 30 h 31"/>
                  <a:gd name="T18" fmla="*/ 47 w 65"/>
                  <a:gd name="T19" fmla="*/ 29 h 31"/>
                  <a:gd name="T20" fmla="*/ 48 w 65"/>
                  <a:gd name="T21" fmla="*/ 29 h 31"/>
                  <a:gd name="T22" fmla="*/ 48 w 65"/>
                  <a:gd name="T23" fmla="*/ 29 h 31"/>
                  <a:gd name="T24" fmla="*/ 49 w 65"/>
                  <a:gd name="T25" fmla="*/ 28 h 31"/>
                  <a:gd name="T26" fmla="*/ 50 w 65"/>
                  <a:gd name="T27" fmla="*/ 28 h 31"/>
                  <a:gd name="T28" fmla="*/ 50 w 65"/>
                  <a:gd name="T29" fmla="*/ 28 h 31"/>
                  <a:gd name="T30" fmla="*/ 59 w 65"/>
                  <a:gd name="T31" fmla="*/ 24 h 31"/>
                  <a:gd name="T32" fmla="*/ 61 w 65"/>
                  <a:gd name="T33" fmla="*/ 21 h 31"/>
                  <a:gd name="T34" fmla="*/ 62 w 65"/>
                  <a:gd name="T35" fmla="*/ 21 h 31"/>
                  <a:gd name="T36" fmla="*/ 64 w 65"/>
                  <a:gd name="T37" fmla="*/ 19 h 31"/>
                  <a:gd name="T38" fmla="*/ 65 w 65"/>
                  <a:gd name="T39" fmla="*/ 19 h 31"/>
                  <a:gd name="T40" fmla="*/ 64 w 65"/>
                  <a:gd name="T41" fmla="*/ 18 h 31"/>
                  <a:gd name="T42" fmla="*/ 63 w 65"/>
                  <a:gd name="T43" fmla="*/ 16 h 31"/>
                  <a:gd name="T44" fmla="*/ 61 w 65"/>
                  <a:gd name="T45" fmla="*/ 15 h 31"/>
                  <a:gd name="T46" fmla="*/ 60 w 65"/>
                  <a:gd name="T47" fmla="*/ 15 h 31"/>
                  <a:gd name="T48" fmla="*/ 54 w 65"/>
                  <a:gd name="T49" fmla="*/ 13 h 31"/>
                  <a:gd name="T50" fmla="*/ 54 w 65"/>
                  <a:gd name="T51" fmla="*/ 12 h 31"/>
                  <a:gd name="T52" fmla="*/ 53 w 65"/>
                  <a:gd name="T53" fmla="*/ 10 h 31"/>
                  <a:gd name="T54" fmla="*/ 51 w 65"/>
                  <a:gd name="T55" fmla="*/ 10 h 31"/>
                  <a:gd name="T56" fmla="*/ 49 w 65"/>
                  <a:gd name="T57" fmla="*/ 10 h 31"/>
                  <a:gd name="T58" fmla="*/ 49 w 65"/>
                  <a:gd name="T59" fmla="*/ 10 h 31"/>
                  <a:gd name="T60" fmla="*/ 45 w 65"/>
                  <a:gd name="T61" fmla="*/ 12 h 31"/>
                  <a:gd name="T62" fmla="*/ 45 w 65"/>
                  <a:gd name="T63" fmla="*/ 12 h 31"/>
                  <a:gd name="T64" fmla="*/ 42 w 65"/>
                  <a:gd name="T65" fmla="*/ 11 h 31"/>
                  <a:gd name="T66" fmla="*/ 39 w 65"/>
                  <a:gd name="T67" fmla="*/ 7 h 31"/>
                  <a:gd name="T68" fmla="*/ 33 w 65"/>
                  <a:gd name="T69" fmla="*/ 3 h 31"/>
                  <a:gd name="T70" fmla="*/ 31 w 65"/>
                  <a:gd name="T71" fmla="*/ 2 h 31"/>
                  <a:gd name="T72" fmla="*/ 30 w 65"/>
                  <a:gd name="T73" fmla="*/ 2 h 31"/>
                  <a:gd name="T74" fmla="*/ 28 w 65"/>
                  <a:gd name="T75" fmla="*/ 0 h 31"/>
                  <a:gd name="T76" fmla="*/ 28 w 65"/>
                  <a:gd name="T77" fmla="*/ 0 h 31"/>
                  <a:gd name="T78" fmla="*/ 27 w 65"/>
                  <a:gd name="T79" fmla="*/ 0 h 31"/>
                  <a:gd name="T80" fmla="*/ 27 w 65"/>
                  <a:gd name="T81" fmla="*/ 1 h 31"/>
                  <a:gd name="T82" fmla="*/ 27 w 65"/>
                  <a:gd name="T83" fmla="*/ 1 h 31"/>
                  <a:gd name="T84" fmla="*/ 25 w 65"/>
                  <a:gd name="T85" fmla="*/ 1 h 31"/>
                  <a:gd name="T86" fmla="*/ 23 w 65"/>
                  <a:gd name="T87" fmla="*/ 1 h 31"/>
                  <a:gd name="T88" fmla="*/ 22 w 65"/>
                  <a:gd name="T89" fmla="*/ 0 h 31"/>
                  <a:gd name="T90" fmla="*/ 17 w 65"/>
                  <a:gd name="T91" fmla="*/ 2 h 31"/>
                  <a:gd name="T92" fmla="*/ 13 w 65"/>
                  <a:gd name="T93" fmla="*/ 5 h 31"/>
                  <a:gd name="T94" fmla="*/ 0 w 65"/>
                  <a:gd name="T95" fmla="*/ 10 h 31"/>
                  <a:gd name="T96" fmla="*/ 0 w 65"/>
                  <a:gd name="T97" fmla="*/ 10 h 31"/>
                  <a:gd name="T98" fmla="*/ 1 w 65"/>
                  <a:gd name="T99" fmla="*/ 11 h 31"/>
                  <a:gd name="T100" fmla="*/ 2 w 65"/>
                  <a:gd name="T101" fmla="*/ 13 h 31"/>
                  <a:gd name="T102" fmla="*/ 3 w 65"/>
                  <a:gd name="T103" fmla="*/ 17 h 31"/>
                  <a:gd name="T104" fmla="*/ 5 w 65"/>
                  <a:gd name="T105" fmla="*/ 22 h 31"/>
                  <a:gd name="T106" fmla="*/ 7 w 65"/>
                  <a:gd name="T107" fmla="*/ 23 h 31"/>
                  <a:gd name="T108" fmla="*/ 17 w 65"/>
                  <a:gd name="T109" fmla="*/ 31 h 31"/>
                  <a:gd name="T110" fmla="*/ 17 w 65"/>
                  <a:gd name="T111" fmla="*/ 31 h 31"/>
                  <a:gd name="T112" fmla="*/ 18 w 65"/>
                  <a:gd name="T11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31">
                    <a:moveTo>
                      <a:pt x="18" y="31"/>
                    </a:moveTo>
                    <a:cubicBezTo>
                      <a:pt x="19" y="31"/>
                      <a:pt x="20" y="31"/>
                      <a:pt x="21" y="31"/>
                    </a:cubicBezTo>
                    <a:cubicBezTo>
                      <a:pt x="23" y="31"/>
                      <a:pt x="24" y="31"/>
                      <a:pt x="24" y="31"/>
                    </a:cubicBezTo>
                    <a:cubicBezTo>
                      <a:pt x="24" y="30"/>
                      <a:pt x="25" y="27"/>
                      <a:pt x="25" y="27"/>
                    </a:cubicBezTo>
                    <a:cubicBezTo>
                      <a:pt x="26" y="25"/>
                      <a:pt x="26" y="25"/>
                      <a:pt x="26" y="25"/>
                    </a:cubicBezTo>
                    <a:cubicBezTo>
                      <a:pt x="27" y="25"/>
                      <a:pt x="27" y="25"/>
                      <a:pt x="27" y="25"/>
                    </a:cubicBezTo>
                    <a:cubicBezTo>
                      <a:pt x="28" y="25"/>
                      <a:pt x="36" y="25"/>
                      <a:pt x="39" y="29"/>
                    </a:cubicBezTo>
                    <a:cubicBezTo>
                      <a:pt x="40" y="30"/>
                      <a:pt x="41" y="30"/>
                      <a:pt x="42" y="30"/>
                    </a:cubicBezTo>
                    <a:cubicBezTo>
                      <a:pt x="44" y="30"/>
                      <a:pt x="45" y="30"/>
                      <a:pt x="45" y="30"/>
                    </a:cubicBezTo>
                    <a:cubicBezTo>
                      <a:pt x="47" y="29"/>
                      <a:pt x="47" y="29"/>
                      <a:pt x="47" y="29"/>
                    </a:cubicBezTo>
                    <a:cubicBezTo>
                      <a:pt x="48" y="29"/>
                      <a:pt x="48" y="29"/>
                      <a:pt x="48" y="29"/>
                    </a:cubicBezTo>
                    <a:cubicBezTo>
                      <a:pt x="48" y="29"/>
                      <a:pt x="48" y="29"/>
                      <a:pt x="48" y="29"/>
                    </a:cubicBezTo>
                    <a:cubicBezTo>
                      <a:pt x="48" y="29"/>
                      <a:pt x="48" y="29"/>
                      <a:pt x="49" y="28"/>
                    </a:cubicBezTo>
                    <a:cubicBezTo>
                      <a:pt x="49" y="28"/>
                      <a:pt x="49" y="28"/>
                      <a:pt x="50" y="28"/>
                    </a:cubicBezTo>
                    <a:cubicBezTo>
                      <a:pt x="50" y="28"/>
                      <a:pt x="50" y="28"/>
                      <a:pt x="50" y="28"/>
                    </a:cubicBezTo>
                    <a:cubicBezTo>
                      <a:pt x="53" y="28"/>
                      <a:pt x="57" y="27"/>
                      <a:pt x="59" y="24"/>
                    </a:cubicBezTo>
                    <a:cubicBezTo>
                      <a:pt x="60" y="23"/>
                      <a:pt x="60" y="22"/>
                      <a:pt x="61" y="21"/>
                    </a:cubicBezTo>
                    <a:cubicBezTo>
                      <a:pt x="61" y="21"/>
                      <a:pt x="62" y="21"/>
                      <a:pt x="62" y="21"/>
                    </a:cubicBezTo>
                    <a:cubicBezTo>
                      <a:pt x="63" y="20"/>
                      <a:pt x="63" y="19"/>
                      <a:pt x="64" y="19"/>
                    </a:cubicBezTo>
                    <a:cubicBezTo>
                      <a:pt x="65" y="19"/>
                      <a:pt x="65" y="19"/>
                      <a:pt x="65" y="19"/>
                    </a:cubicBezTo>
                    <a:cubicBezTo>
                      <a:pt x="64" y="18"/>
                      <a:pt x="64" y="18"/>
                      <a:pt x="64" y="18"/>
                    </a:cubicBezTo>
                    <a:cubicBezTo>
                      <a:pt x="64" y="17"/>
                      <a:pt x="63" y="16"/>
                      <a:pt x="63" y="16"/>
                    </a:cubicBezTo>
                    <a:cubicBezTo>
                      <a:pt x="62" y="15"/>
                      <a:pt x="61" y="15"/>
                      <a:pt x="61" y="15"/>
                    </a:cubicBezTo>
                    <a:cubicBezTo>
                      <a:pt x="60" y="15"/>
                      <a:pt x="60" y="15"/>
                      <a:pt x="60" y="15"/>
                    </a:cubicBezTo>
                    <a:cubicBezTo>
                      <a:pt x="57" y="15"/>
                      <a:pt x="55" y="15"/>
                      <a:pt x="54" y="13"/>
                    </a:cubicBezTo>
                    <a:cubicBezTo>
                      <a:pt x="54" y="12"/>
                      <a:pt x="54" y="12"/>
                      <a:pt x="54" y="12"/>
                    </a:cubicBezTo>
                    <a:cubicBezTo>
                      <a:pt x="54" y="11"/>
                      <a:pt x="54" y="10"/>
                      <a:pt x="53" y="10"/>
                    </a:cubicBezTo>
                    <a:cubicBezTo>
                      <a:pt x="53" y="10"/>
                      <a:pt x="52" y="10"/>
                      <a:pt x="51" y="10"/>
                    </a:cubicBezTo>
                    <a:cubicBezTo>
                      <a:pt x="51" y="10"/>
                      <a:pt x="50" y="10"/>
                      <a:pt x="49" y="10"/>
                    </a:cubicBezTo>
                    <a:cubicBezTo>
                      <a:pt x="49" y="10"/>
                      <a:pt x="49" y="10"/>
                      <a:pt x="49" y="10"/>
                    </a:cubicBezTo>
                    <a:cubicBezTo>
                      <a:pt x="48" y="11"/>
                      <a:pt x="47" y="12"/>
                      <a:pt x="45" y="12"/>
                    </a:cubicBezTo>
                    <a:cubicBezTo>
                      <a:pt x="45" y="12"/>
                      <a:pt x="45" y="12"/>
                      <a:pt x="45" y="12"/>
                    </a:cubicBezTo>
                    <a:cubicBezTo>
                      <a:pt x="44" y="12"/>
                      <a:pt x="43" y="11"/>
                      <a:pt x="42" y="11"/>
                    </a:cubicBezTo>
                    <a:cubicBezTo>
                      <a:pt x="40" y="10"/>
                      <a:pt x="39" y="8"/>
                      <a:pt x="39" y="7"/>
                    </a:cubicBezTo>
                    <a:cubicBezTo>
                      <a:pt x="39" y="6"/>
                      <a:pt x="37" y="5"/>
                      <a:pt x="33" y="3"/>
                    </a:cubicBezTo>
                    <a:cubicBezTo>
                      <a:pt x="32" y="3"/>
                      <a:pt x="31" y="3"/>
                      <a:pt x="31" y="2"/>
                    </a:cubicBezTo>
                    <a:cubicBezTo>
                      <a:pt x="30" y="2"/>
                      <a:pt x="30" y="2"/>
                      <a:pt x="30" y="2"/>
                    </a:cubicBezTo>
                    <a:cubicBezTo>
                      <a:pt x="29" y="1"/>
                      <a:pt x="29" y="1"/>
                      <a:pt x="28" y="0"/>
                    </a:cubicBezTo>
                    <a:cubicBezTo>
                      <a:pt x="28" y="0"/>
                      <a:pt x="28" y="0"/>
                      <a:pt x="28" y="0"/>
                    </a:cubicBezTo>
                    <a:cubicBezTo>
                      <a:pt x="28" y="0"/>
                      <a:pt x="28" y="0"/>
                      <a:pt x="27" y="0"/>
                    </a:cubicBezTo>
                    <a:cubicBezTo>
                      <a:pt x="27" y="1"/>
                      <a:pt x="27" y="1"/>
                      <a:pt x="27" y="1"/>
                    </a:cubicBezTo>
                    <a:cubicBezTo>
                      <a:pt x="27" y="1"/>
                      <a:pt x="27" y="1"/>
                      <a:pt x="27" y="1"/>
                    </a:cubicBezTo>
                    <a:cubicBezTo>
                      <a:pt x="26" y="1"/>
                      <a:pt x="26" y="1"/>
                      <a:pt x="25" y="1"/>
                    </a:cubicBezTo>
                    <a:cubicBezTo>
                      <a:pt x="25" y="1"/>
                      <a:pt x="24" y="1"/>
                      <a:pt x="23" y="1"/>
                    </a:cubicBezTo>
                    <a:cubicBezTo>
                      <a:pt x="23" y="1"/>
                      <a:pt x="22" y="0"/>
                      <a:pt x="22" y="0"/>
                    </a:cubicBezTo>
                    <a:cubicBezTo>
                      <a:pt x="21" y="1"/>
                      <a:pt x="19" y="2"/>
                      <a:pt x="17" y="2"/>
                    </a:cubicBezTo>
                    <a:cubicBezTo>
                      <a:pt x="16" y="3"/>
                      <a:pt x="14" y="4"/>
                      <a:pt x="13" y="5"/>
                    </a:cubicBezTo>
                    <a:cubicBezTo>
                      <a:pt x="9" y="7"/>
                      <a:pt x="4" y="9"/>
                      <a:pt x="0" y="10"/>
                    </a:cubicBezTo>
                    <a:cubicBezTo>
                      <a:pt x="0" y="10"/>
                      <a:pt x="0" y="10"/>
                      <a:pt x="0" y="10"/>
                    </a:cubicBezTo>
                    <a:cubicBezTo>
                      <a:pt x="0" y="10"/>
                      <a:pt x="1" y="11"/>
                      <a:pt x="1" y="11"/>
                    </a:cubicBezTo>
                    <a:cubicBezTo>
                      <a:pt x="1" y="12"/>
                      <a:pt x="2" y="12"/>
                      <a:pt x="2" y="13"/>
                    </a:cubicBezTo>
                    <a:cubicBezTo>
                      <a:pt x="3" y="14"/>
                      <a:pt x="3" y="15"/>
                      <a:pt x="3" y="17"/>
                    </a:cubicBezTo>
                    <a:cubicBezTo>
                      <a:pt x="4" y="18"/>
                      <a:pt x="4" y="21"/>
                      <a:pt x="5" y="22"/>
                    </a:cubicBezTo>
                    <a:cubicBezTo>
                      <a:pt x="6" y="22"/>
                      <a:pt x="6" y="22"/>
                      <a:pt x="7" y="23"/>
                    </a:cubicBezTo>
                    <a:cubicBezTo>
                      <a:pt x="13" y="27"/>
                      <a:pt x="17" y="29"/>
                      <a:pt x="17" y="31"/>
                    </a:cubicBezTo>
                    <a:cubicBezTo>
                      <a:pt x="17" y="31"/>
                      <a:pt x="17" y="31"/>
                      <a:pt x="17" y="31"/>
                    </a:cubicBezTo>
                    <a:cubicBezTo>
                      <a:pt x="18" y="31"/>
                      <a:pt x="18" y="31"/>
                      <a:pt x="18"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0" name="Freeform 1196"/>
              <p:cNvSpPr>
                <a:spLocks/>
              </p:cNvSpPr>
              <p:nvPr/>
            </p:nvSpPr>
            <p:spPr bwMode="auto">
              <a:xfrm>
                <a:off x="2726" y="3233"/>
                <a:ext cx="55" cy="20"/>
              </a:xfrm>
              <a:custGeom>
                <a:avLst/>
                <a:gdLst>
                  <a:gd name="T0" fmla="*/ 18 w 57"/>
                  <a:gd name="T1" fmla="*/ 0 h 21"/>
                  <a:gd name="T2" fmla="*/ 17 w 57"/>
                  <a:gd name="T3" fmla="*/ 0 h 21"/>
                  <a:gd name="T4" fmla="*/ 16 w 57"/>
                  <a:gd name="T5" fmla="*/ 1 h 21"/>
                  <a:gd name="T6" fmla="*/ 16 w 57"/>
                  <a:gd name="T7" fmla="*/ 2 h 21"/>
                  <a:gd name="T8" fmla="*/ 15 w 57"/>
                  <a:gd name="T9" fmla="*/ 2 h 21"/>
                  <a:gd name="T10" fmla="*/ 14 w 57"/>
                  <a:gd name="T11" fmla="*/ 3 h 21"/>
                  <a:gd name="T12" fmla="*/ 14 w 57"/>
                  <a:gd name="T13" fmla="*/ 4 h 21"/>
                  <a:gd name="T14" fmla="*/ 2 w 57"/>
                  <a:gd name="T15" fmla="*/ 10 h 21"/>
                  <a:gd name="T16" fmla="*/ 1 w 57"/>
                  <a:gd name="T17" fmla="*/ 10 h 21"/>
                  <a:gd name="T18" fmla="*/ 1 w 57"/>
                  <a:gd name="T19" fmla="*/ 10 h 21"/>
                  <a:gd name="T20" fmla="*/ 1 w 57"/>
                  <a:gd name="T21" fmla="*/ 10 h 21"/>
                  <a:gd name="T22" fmla="*/ 1 w 57"/>
                  <a:gd name="T23" fmla="*/ 10 h 21"/>
                  <a:gd name="T24" fmla="*/ 1 w 57"/>
                  <a:gd name="T25" fmla="*/ 11 h 21"/>
                  <a:gd name="T26" fmla="*/ 1 w 57"/>
                  <a:gd name="T27" fmla="*/ 11 h 21"/>
                  <a:gd name="T28" fmla="*/ 0 w 57"/>
                  <a:gd name="T29" fmla="*/ 11 h 21"/>
                  <a:gd name="T30" fmla="*/ 0 w 57"/>
                  <a:gd name="T31" fmla="*/ 12 h 21"/>
                  <a:gd name="T32" fmla="*/ 1 w 57"/>
                  <a:gd name="T33" fmla="*/ 13 h 21"/>
                  <a:gd name="T34" fmla="*/ 1 w 57"/>
                  <a:gd name="T35" fmla="*/ 14 h 21"/>
                  <a:gd name="T36" fmla="*/ 2 w 57"/>
                  <a:gd name="T37" fmla="*/ 15 h 21"/>
                  <a:gd name="T38" fmla="*/ 2 w 57"/>
                  <a:gd name="T39" fmla="*/ 15 h 21"/>
                  <a:gd name="T40" fmla="*/ 3 w 57"/>
                  <a:gd name="T41" fmla="*/ 18 h 21"/>
                  <a:gd name="T42" fmla="*/ 3 w 57"/>
                  <a:gd name="T43" fmla="*/ 18 h 21"/>
                  <a:gd name="T44" fmla="*/ 4 w 57"/>
                  <a:gd name="T45" fmla="*/ 18 h 21"/>
                  <a:gd name="T46" fmla="*/ 4 w 57"/>
                  <a:gd name="T47" fmla="*/ 19 h 21"/>
                  <a:gd name="T48" fmla="*/ 9 w 57"/>
                  <a:gd name="T49" fmla="*/ 21 h 21"/>
                  <a:gd name="T50" fmla="*/ 12 w 57"/>
                  <a:gd name="T51" fmla="*/ 21 h 21"/>
                  <a:gd name="T52" fmla="*/ 16 w 57"/>
                  <a:gd name="T53" fmla="*/ 20 h 21"/>
                  <a:gd name="T54" fmla="*/ 30 w 57"/>
                  <a:gd name="T55" fmla="*/ 15 h 21"/>
                  <a:gd name="T56" fmla="*/ 35 w 57"/>
                  <a:gd name="T57" fmla="*/ 11 h 21"/>
                  <a:gd name="T58" fmla="*/ 41 w 57"/>
                  <a:gd name="T59" fmla="*/ 8 h 21"/>
                  <a:gd name="T60" fmla="*/ 41 w 57"/>
                  <a:gd name="T61" fmla="*/ 8 h 21"/>
                  <a:gd name="T62" fmla="*/ 43 w 57"/>
                  <a:gd name="T63" fmla="*/ 9 h 21"/>
                  <a:gd name="T64" fmla="*/ 53 w 57"/>
                  <a:gd name="T65" fmla="*/ 12 h 21"/>
                  <a:gd name="T66" fmla="*/ 53 w 57"/>
                  <a:gd name="T67" fmla="*/ 12 h 21"/>
                  <a:gd name="T68" fmla="*/ 53 w 57"/>
                  <a:gd name="T69" fmla="*/ 12 h 21"/>
                  <a:gd name="T70" fmla="*/ 54 w 57"/>
                  <a:gd name="T71" fmla="*/ 13 h 21"/>
                  <a:gd name="T72" fmla="*/ 54 w 57"/>
                  <a:gd name="T73" fmla="*/ 12 h 21"/>
                  <a:gd name="T74" fmla="*/ 54 w 57"/>
                  <a:gd name="T75" fmla="*/ 11 h 21"/>
                  <a:gd name="T76" fmla="*/ 54 w 57"/>
                  <a:gd name="T77" fmla="*/ 10 h 21"/>
                  <a:gd name="T78" fmla="*/ 55 w 57"/>
                  <a:gd name="T79" fmla="*/ 9 h 21"/>
                  <a:gd name="T80" fmla="*/ 55 w 57"/>
                  <a:gd name="T81" fmla="*/ 9 h 21"/>
                  <a:gd name="T82" fmla="*/ 56 w 57"/>
                  <a:gd name="T83" fmla="*/ 7 h 21"/>
                  <a:gd name="T84" fmla="*/ 56 w 57"/>
                  <a:gd name="T85" fmla="*/ 6 h 21"/>
                  <a:gd name="T86" fmla="*/ 57 w 57"/>
                  <a:gd name="T87" fmla="*/ 5 h 21"/>
                  <a:gd name="T88" fmla="*/ 57 w 57"/>
                  <a:gd name="T89" fmla="*/ 5 h 21"/>
                  <a:gd name="T90" fmla="*/ 57 w 57"/>
                  <a:gd name="T91" fmla="*/ 5 h 21"/>
                  <a:gd name="T92" fmla="*/ 56 w 57"/>
                  <a:gd name="T93" fmla="*/ 5 h 21"/>
                  <a:gd name="T94" fmla="*/ 55 w 57"/>
                  <a:gd name="T95" fmla="*/ 4 h 21"/>
                  <a:gd name="T96" fmla="*/ 54 w 57"/>
                  <a:gd name="T97" fmla="*/ 4 h 21"/>
                  <a:gd name="T98" fmla="*/ 54 w 57"/>
                  <a:gd name="T99" fmla="*/ 4 h 21"/>
                  <a:gd name="T100" fmla="*/ 54 w 57"/>
                  <a:gd name="T101" fmla="*/ 4 h 21"/>
                  <a:gd name="T102" fmla="*/ 53 w 57"/>
                  <a:gd name="T103" fmla="*/ 4 h 21"/>
                  <a:gd name="T104" fmla="*/ 53 w 57"/>
                  <a:gd name="T105" fmla="*/ 3 h 21"/>
                  <a:gd name="T106" fmla="*/ 45 w 57"/>
                  <a:gd name="T107" fmla="*/ 2 h 21"/>
                  <a:gd name="T108" fmla="*/ 40 w 57"/>
                  <a:gd name="T109" fmla="*/ 1 h 21"/>
                  <a:gd name="T110" fmla="*/ 37 w 57"/>
                  <a:gd name="T111" fmla="*/ 1 h 21"/>
                  <a:gd name="T112" fmla="*/ 33 w 57"/>
                  <a:gd name="T113" fmla="*/ 1 h 21"/>
                  <a:gd name="T114" fmla="*/ 26 w 57"/>
                  <a:gd name="T115" fmla="*/ 0 h 21"/>
                  <a:gd name="T116" fmla="*/ 25 w 57"/>
                  <a:gd name="T117" fmla="*/ 0 h 21"/>
                  <a:gd name="T118" fmla="*/ 19 w 57"/>
                  <a:gd name="T119" fmla="*/ 0 h 21"/>
                  <a:gd name="T120" fmla="*/ 18 w 57"/>
                  <a:gd name="T121" fmla="*/ 0 h 21"/>
                  <a:gd name="T122" fmla="*/ 18 w 57"/>
                  <a:gd name="T1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21">
                    <a:moveTo>
                      <a:pt x="18" y="0"/>
                    </a:moveTo>
                    <a:cubicBezTo>
                      <a:pt x="18" y="0"/>
                      <a:pt x="17" y="0"/>
                      <a:pt x="17" y="0"/>
                    </a:cubicBezTo>
                    <a:cubicBezTo>
                      <a:pt x="17" y="1"/>
                      <a:pt x="17" y="1"/>
                      <a:pt x="16" y="1"/>
                    </a:cubicBezTo>
                    <a:cubicBezTo>
                      <a:pt x="16" y="1"/>
                      <a:pt x="16" y="1"/>
                      <a:pt x="16" y="2"/>
                    </a:cubicBezTo>
                    <a:cubicBezTo>
                      <a:pt x="15" y="2"/>
                      <a:pt x="15" y="2"/>
                      <a:pt x="15" y="2"/>
                    </a:cubicBezTo>
                    <a:cubicBezTo>
                      <a:pt x="15" y="2"/>
                      <a:pt x="15" y="3"/>
                      <a:pt x="14" y="3"/>
                    </a:cubicBezTo>
                    <a:cubicBezTo>
                      <a:pt x="14" y="3"/>
                      <a:pt x="14" y="3"/>
                      <a:pt x="14" y="4"/>
                    </a:cubicBezTo>
                    <a:cubicBezTo>
                      <a:pt x="10" y="9"/>
                      <a:pt x="5" y="10"/>
                      <a:pt x="2" y="10"/>
                    </a:cubicBezTo>
                    <a:cubicBezTo>
                      <a:pt x="1" y="10"/>
                      <a:pt x="1" y="10"/>
                      <a:pt x="1" y="10"/>
                    </a:cubicBezTo>
                    <a:cubicBezTo>
                      <a:pt x="1" y="10"/>
                      <a:pt x="1" y="10"/>
                      <a:pt x="1" y="10"/>
                    </a:cubicBezTo>
                    <a:cubicBezTo>
                      <a:pt x="1" y="10"/>
                      <a:pt x="1" y="10"/>
                      <a:pt x="1" y="10"/>
                    </a:cubicBezTo>
                    <a:cubicBezTo>
                      <a:pt x="1" y="10"/>
                      <a:pt x="1" y="10"/>
                      <a:pt x="1" y="10"/>
                    </a:cubicBezTo>
                    <a:cubicBezTo>
                      <a:pt x="1" y="10"/>
                      <a:pt x="1" y="11"/>
                      <a:pt x="1" y="11"/>
                    </a:cubicBezTo>
                    <a:cubicBezTo>
                      <a:pt x="1" y="11"/>
                      <a:pt x="1" y="11"/>
                      <a:pt x="1" y="11"/>
                    </a:cubicBezTo>
                    <a:cubicBezTo>
                      <a:pt x="1" y="11"/>
                      <a:pt x="0" y="11"/>
                      <a:pt x="0" y="11"/>
                    </a:cubicBezTo>
                    <a:cubicBezTo>
                      <a:pt x="0" y="11"/>
                      <a:pt x="0" y="12"/>
                      <a:pt x="0" y="12"/>
                    </a:cubicBezTo>
                    <a:cubicBezTo>
                      <a:pt x="0" y="12"/>
                      <a:pt x="0" y="12"/>
                      <a:pt x="1" y="13"/>
                    </a:cubicBezTo>
                    <a:cubicBezTo>
                      <a:pt x="1" y="13"/>
                      <a:pt x="1" y="13"/>
                      <a:pt x="1" y="14"/>
                    </a:cubicBezTo>
                    <a:cubicBezTo>
                      <a:pt x="1" y="14"/>
                      <a:pt x="1" y="14"/>
                      <a:pt x="2" y="15"/>
                    </a:cubicBezTo>
                    <a:cubicBezTo>
                      <a:pt x="2" y="15"/>
                      <a:pt x="2" y="15"/>
                      <a:pt x="2" y="15"/>
                    </a:cubicBezTo>
                    <a:cubicBezTo>
                      <a:pt x="2" y="16"/>
                      <a:pt x="3" y="17"/>
                      <a:pt x="3" y="18"/>
                    </a:cubicBezTo>
                    <a:cubicBezTo>
                      <a:pt x="3" y="18"/>
                      <a:pt x="3" y="18"/>
                      <a:pt x="3" y="18"/>
                    </a:cubicBezTo>
                    <a:cubicBezTo>
                      <a:pt x="3" y="18"/>
                      <a:pt x="4" y="18"/>
                      <a:pt x="4" y="18"/>
                    </a:cubicBezTo>
                    <a:cubicBezTo>
                      <a:pt x="4" y="19"/>
                      <a:pt x="4" y="19"/>
                      <a:pt x="4" y="19"/>
                    </a:cubicBezTo>
                    <a:cubicBezTo>
                      <a:pt x="5" y="20"/>
                      <a:pt x="7" y="20"/>
                      <a:pt x="9" y="21"/>
                    </a:cubicBezTo>
                    <a:cubicBezTo>
                      <a:pt x="10" y="21"/>
                      <a:pt x="11" y="21"/>
                      <a:pt x="12" y="21"/>
                    </a:cubicBezTo>
                    <a:cubicBezTo>
                      <a:pt x="14" y="21"/>
                      <a:pt x="16" y="20"/>
                      <a:pt x="16" y="20"/>
                    </a:cubicBezTo>
                    <a:cubicBezTo>
                      <a:pt x="17" y="15"/>
                      <a:pt x="30" y="15"/>
                      <a:pt x="30" y="15"/>
                    </a:cubicBezTo>
                    <a:cubicBezTo>
                      <a:pt x="31" y="15"/>
                      <a:pt x="34" y="13"/>
                      <a:pt x="35" y="11"/>
                    </a:cubicBezTo>
                    <a:cubicBezTo>
                      <a:pt x="38" y="9"/>
                      <a:pt x="39" y="8"/>
                      <a:pt x="41" y="8"/>
                    </a:cubicBezTo>
                    <a:cubicBezTo>
                      <a:pt x="41" y="8"/>
                      <a:pt x="41" y="8"/>
                      <a:pt x="41" y="8"/>
                    </a:cubicBezTo>
                    <a:cubicBezTo>
                      <a:pt x="42" y="8"/>
                      <a:pt x="42" y="8"/>
                      <a:pt x="43" y="9"/>
                    </a:cubicBezTo>
                    <a:cubicBezTo>
                      <a:pt x="47" y="9"/>
                      <a:pt x="51" y="10"/>
                      <a:pt x="53" y="12"/>
                    </a:cubicBezTo>
                    <a:cubicBezTo>
                      <a:pt x="53" y="12"/>
                      <a:pt x="53" y="12"/>
                      <a:pt x="53" y="12"/>
                    </a:cubicBezTo>
                    <a:cubicBezTo>
                      <a:pt x="53" y="12"/>
                      <a:pt x="53" y="12"/>
                      <a:pt x="53" y="12"/>
                    </a:cubicBezTo>
                    <a:cubicBezTo>
                      <a:pt x="54" y="13"/>
                      <a:pt x="54" y="13"/>
                      <a:pt x="54" y="13"/>
                    </a:cubicBezTo>
                    <a:cubicBezTo>
                      <a:pt x="54" y="13"/>
                      <a:pt x="54" y="12"/>
                      <a:pt x="54" y="12"/>
                    </a:cubicBezTo>
                    <a:cubicBezTo>
                      <a:pt x="54" y="12"/>
                      <a:pt x="54" y="11"/>
                      <a:pt x="54" y="11"/>
                    </a:cubicBezTo>
                    <a:cubicBezTo>
                      <a:pt x="54" y="11"/>
                      <a:pt x="54" y="10"/>
                      <a:pt x="54" y="10"/>
                    </a:cubicBezTo>
                    <a:cubicBezTo>
                      <a:pt x="55" y="10"/>
                      <a:pt x="55" y="9"/>
                      <a:pt x="55" y="9"/>
                    </a:cubicBezTo>
                    <a:cubicBezTo>
                      <a:pt x="55" y="9"/>
                      <a:pt x="55" y="9"/>
                      <a:pt x="55" y="9"/>
                    </a:cubicBezTo>
                    <a:cubicBezTo>
                      <a:pt x="55" y="8"/>
                      <a:pt x="56" y="7"/>
                      <a:pt x="56" y="7"/>
                    </a:cubicBezTo>
                    <a:cubicBezTo>
                      <a:pt x="56" y="7"/>
                      <a:pt x="56" y="7"/>
                      <a:pt x="56" y="6"/>
                    </a:cubicBezTo>
                    <a:cubicBezTo>
                      <a:pt x="57" y="6"/>
                      <a:pt x="57" y="6"/>
                      <a:pt x="57" y="5"/>
                    </a:cubicBezTo>
                    <a:cubicBezTo>
                      <a:pt x="57" y="5"/>
                      <a:pt x="57" y="5"/>
                      <a:pt x="57" y="5"/>
                    </a:cubicBezTo>
                    <a:cubicBezTo>
                      <a:pt x="57" y="5"/>
                      <a:pt x="57" y="5"/>
                      <a:pt x="57" y="5"/>
                    </a:cubicBezTo>
                    <a:cubicBezTo>
                      <a:pt x="57" y="5"/>
                      <a:pt x="56" y="5"/>
                      <a:pt x="56" y="5"/>
                    </a:cubicBezTo>
                    <a:cubicBezTo>
                      <a:pt x="56" y="5"/>
                      <a:pt x="55" y="4"/>
                      <a:pt x="55" y="4"/>
                    </a:cubicBezTo>
                    <a:cubicBezTo>
                      <a:pt x="55" y="4"/>
                      <a:pt x="55" y="4"/>
                      <a:pt x="54" y="4"/>
                    </a:cubicBezTo>
                    <a:cubicBezTo>
                      <a:pt x="54" y="4"/>
                      <a:pt x="54" y="4"/>
                      <a:pt x="54" y="4"/>
                    </a:cubicBezTo>
                    <a:cubicBezTo>
                      <a:pt x="54" y="4"/>
                      <a:pt x="54" y="4"/>
                      <a:pt x="54" y="4"/>
                    </a:cubicBezTo>
                    <a:cubicBezTo>
                      <a:pt x="54" y="4"/>
                      <a:pt x="54" y="4"/>
                      <a:pt x="53" y="4"/>
                    </a:cubicBezTo>
                    <a:cubicBezTo>
                      <a:pt x="53" y="4"/>
                      <a:pt x="53" y="3"/>
                      <a:pt x="53" y="3"/>
                    </a:cubicBezTo>
                    <a:cubicBezTo>
                      <a:pt x="52" y="3"/>
                      <a:pt x="48" y="1"/>
                      <a:pt x="45" y="2"/>
                    </a:cubicBezTo>
                    <a:cubicBezTo>
                      <a:pt x="43" y="2"/>
                      <a:pt x="41" y="1"/>
                      <a:pt x="40" y="1"/>
                    </a:cubicBezTo>
                    <a:cubicBezTo>
                      <a:pt x="39" y="1"/>
                      <a:pt x="38" y="0"/>
                      <a:pt x="37" y="1"/>
                    </a:cubicBezTo>
                    <a:cubicBezTo>
                      <a:pt x="36" y="1"/>
                      <a:pt x="35" y="1"/>
                      <a:pt x="33" y="1"/>
                    </a:cubicBezTo>
                    <a:cubicBezTo>
                      <a:pt x="31" y="1"/>
                      <a:pt x="27" y="1"/>
                      <a:pt x="26" y="0"/>
                    </a:cubicBezTo>
                    <a:cubicBezTo>
                      <a:pt x="26" y="0"/>
                      <a:pt x="25" y="0"/>
                      <a:pt x="25" y="0"/>
                    </a:cubicBezTo>
                    <a:cubicBezTo>
                      <a:pt x="23" y="1"/>
                      <a:pt x="21" y="1"/>
                      <a:pt x="19" y="0"/>
                    </a:cubicBezTo>
                    <a:cubicBezTo>
                      <a:pt x="19" y="0"/>
                      <a:pt x="18" y="0"/>
                      <a:pt x="18" y="0"/>
                    </a:cubicBezTo>
                    <a:cubicBezTo>
                      <a:pt x="18" y="0"/>
                      <a:pt x="18" y="0"/>
                      <a:pt x="1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1" name="Freeform 1197"/>
              <p:cNvSpPr>
                <a:spLocks/>
              </p:cNvSpPr>
              <p:nvPr/>
            </p:nvSpPr>
            <p:spPr bwMode="auto">
              <a:xfrm>
                <a:off x="2442" y="3334"/>
                <a:ext cx="31" cy="62"/>
              </a:xfrm>
              <a:custGeom>
                <a:avLst/>
                <a:gdLst>
                  <a:gd name="T0" fmla="*/ 9 w 33"/>
                  <a:gd name="T1" fmla="*/ 7 h 64"/>
                  <a:gd name="T2" fmla="*/ 1 w 33"/>
                  <a:gd name="T3" fmla="*/ 36 h 64"/>
                  <a:gd name="T4" fmla="*/ 0 w 33"/>
                  <a:gd name="T5" fmla="*/ 38 h 64"/>
                  <a:gd name="T6" fmla="*/ 3 w 33"/>
                  <a:gd name="T7" fmla="*/ 41 h 64"/>
                  <a:gd name="T8" fmla="*/ 5 w 33"/>
                  <a:gd name="T9" fmla="*/ 43 h 64"/>
                  <a:gd name="T10" fmla="*/ 8 w 33"/>
                  <a:gd name="T11" fmla="*/ 61 h 64"/>
                  <a:gd name="T12" fmla="*/ 8 w 33"/>
                  <a:gd name="T13" fmla="*/ 64 h 64"/>
                  <a:gd name="T14" fmla="*/ 10 w 33"/>
                  <a:gd name="T15" fmla="*/ 64 h 64"/>
                  <a:gd name="T16" fmla="*/ 10 w 33"/>
                  <a:gd name="T17" fmla="*/ 64 h 64"/>
                  <a:gd name="T18" fmla="*/ 12 w 33"/>
                  <a:gd name="T19" fmla="*/ 64 h 64"/>
                  <a:gd name="T20" fmla="*/ 14 w 33"/>
                  <a:gd name="T21" fmla="*/ 64 h 64"/>
                  <a:gd name="T22" fmla="*/ 20 w 33"/>
                  <a:gd name="T23" fmla="*/ 63 h 64"/>
                  <a:gd name="T24" fmla="*/ 20 w 33"/>
                  <a:gd name="T25" fmla="*/ 63 h 64"/>
                  <a:gd name="T26" fmla="*/ 20 w 33"/>
                  <a:gd name="T27" fmla="*/ 63 h 64"/>
                  <a:gd name="T28" fmla="*/ 20 w 33"/>
                  <a:gd name="T29" fmla="*/ 62 h 64"/>
                  <a:gd name="T30" fmla="*/ 20 w 33"/>
                  <a:gd name="T31" fmla="*/ 62 h 64"/>
                  <a:gd name="T32" fmla="*/ 20 w 33"/>
                  <a:gd name="T33" fmla="*/ 60 h 64"/>
                  <a:gd name="T34" fmla="*/ 25 w 33"/>
                  <a:gd name="T35" fmla="*/ 52 h 64"/>
                  <a:gd name="T36" fmla="*/ 24 w 33"/>
                  <a:gd name="T37" fmla="*/ 50 h 64"/>
                  <a:gd name="T38" fmla="*/ 22 w 33"/>
                  <a:gd name="T39" fmla="*/ 49 h 64"/>
                  <a:gd name="T40" fmla="*/ 22 w 33"/>
                  <a:gd name="T41" fmla="*/ 44 h 64"/>
                  <a:gd name="T42" fmla="*/ 25 w 33"/>
                  <a:gd name="T43" fmla="*/ 40 h 64"/>
                  <a:gd name="T44" fmla="*/ 22 w 33"/>
                  <a:gd name="T45" fmla="*/ 37 h 64"/>
                  <a:gd name="T46" fmla="*/ 20 w 33"/>
                  <a:gd name="T47" fmla="*/ 32 h 64"/>
                  <a:gd name="T48" fmla="*/ 25 w 33"/>
                  <a:gd name="T49" fmla="*/ 29 h 64"/>
                  <a:gd name="T50" fmla="*/ 25 w 33"/>
                  <a:gd name="T51" fmla="*/ 29 h 64"/>
                  <a:gd name="T52" fmla="*/ 27 w 33"/>
                  <a:gd name="T53" fmla="*/ 22 h 64"/>
                  <a:gd name="T54" fmla="*/ 26 w 33"/>
                  <a:gd name="T55" fmla="*/ 17 h 64"/>
                  <a:gd name="T56" fmla="*/ 25 w 33"/>
                  <a:gd name="T57" fmla="*/ 13 h 64"/>
                  <a:gd name="T58" fmla="*/ 30 w 33"/>
                  <a:gd name="T59" fmla="*/ 8 h 64"/>
                  <a:gd name="T60" fmla="*/ 33 w 33"/>
                  <a:gd name="T61" fmla="*/ 6 h 64"/>
                  <a:gd name="T62" fmla="*/ 30 w 33"/>
                  <a:gd name="T63" fmla="*/ 2 h 64"/>
                  <a:gd name="T64" fmla="*/ 26 w 33"/>
                  <a:gd name="T65" fmla="*/ 2 h 64"/>
                  <a:gd name="T66" fmla="*/ 25 w 33"/>
                  <a:gd name="T67" fmla="*/ 3 h 64"/>
                  <a:gd name="T68" fmla="*/ 23 w 33"/>
                  <a:gd name="T69" fmla="*/ 4 h 64"/>
                  <a:gd name="T70" fmla="*/ 21 w 33"/>
                  <a:gd name="T71" fmla="*/ 3 h 64"/>
                  <a:gd name="T72" fmla="*/ 21 w 33"/>
                  <a:gd name="T73" fmla="*/ 3 h 64"/>
                  <a:gd name="T74" fmla="*/ 19 w 33"/>
                  <a:gd name="T75" fmla="*/ 3 h 64"/>
                  <a:gd name="T76" fmla="*/ 17 w 33"/>
                  <a:gd name="T77" fmla="*/ 3 h 64"/>
                  <a:gd name="T78" fmla="*/ 16 w 33"/>
                  <a:gd name="T79" fmla="*/ 3 h 64"/>
                  <a:gd name="T80" fmla="*/ 16 w 33"/>
                  <a:gd name="T81" fmla="*/ 3 h 64"/>
                  <a:gd name="T82" fmla="*/ 15 w 33"/>
                  <a:gd name="T83" fmla="*/ 3 h 64"/>
                  <a:gd name="T84" fmla="*/ 15 w 33"/>
                  <a:gd name="T85" fmla="*/ 3 h 64"/>
                  <a:gd name="T86" fmla="*/ 14 w 33"/>
                  <a:gd name="T87" fmla="*/ 3 h 64"/>
                  <a:gd name="T88" fmla="*/ 14 w 33"/>
                  <a:gd name="T89" fmla="*/ 3 h 64"/>
                  <a:gd name="T90" fmla="*/ 14 w 33"/>
                  <a:gd name="T91" fmla="*/ 2 h 64"/>
                  <a:gd name="T92" fmla="*/ 13 w 33"/>
                  <a:gd name="T93" fmla="*/ 2 h 64"/>
                  <a:gd name="T94" fmla="*/ 13 w 33"/>
                  <a:gd name="T95" fmla="*/ 2 h 64"/>
                  <a:gd name="T96" fmla="*/ 12 w 33"/>
                  <a:gd name="T97" fmla="*/ 1 h 64"/>
                  <a:gd name="T98" fmla="*/ 12 w 33"/>
                  <a:gd name="T99" fmla="*/ 1 h 64"/>
                  <a:gd name="T100" fmla="*/ 12 w 33"/>
                  <a:gd name="T101" fmla="*/ 1 h 64"/>
                  <a:gd name="T102" fmla="*/ 12 w 33"/>
                  <a:gd name="T103" fmla="*/ 0 h 64"/>
                  <a:gd name="T104" fmla="*/ 12 w 33"/>
                  <a:gd name="T105" fmla="*/ 0 h 64"/>
                  <a:gd name="T106" fmla="*/ 11 w 33"/>
                  <a:gd name="T107" fmla="*/ 0 h 64"/>
                  <a:gd name="T108" fmla="*/ 10 w 33"/>
                  <a:gd name="T109" fmla="*/ 1 h 64"/>
                  <a:gd name="T110" fmla="*/ 9 w 33"/>
                  <a:gd name="T111" fmla="*/ 2 h 64"/>
                  <a:gd name="T112" fmla="*/ 8 w 33"/>
                  <a:gd name="T113" fmla="*/ 2 h 64"/>
                  <a:gd name="T114" fmla="*/ 9 w 33"/>
                  <a:gd name="T11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4">
                    <a:moveTo>
                      <a:pt x="9" y="7"/>
                    </a:moveTo>
                    <a:cubicBezTo>
                      <a:pt x="11" y="11"/>
                      <a:pt x="6" y="31"/>
                      <a:pt x="1" y="36"/>
                    </a:cubicBezTo>
                    <a:cubicBezTo>
                      <a:pt x="0" y="38"/>
                      <a:pt x="0" y="38"/>
                      <a:pt x="0" y="38"/>
                    </a:cubicBezTo>
                    <a:cubicBezTo>
                      <a:pt x="0" y="39"/>
                      <a:pt x="2" y="40"/>
                      <a:pt x="3" y="41"/>
                    </a:cubicBezTo>
                    <a:cubicBezTo>
                      <a:pt x="4" y="42"/>
                      <a:pt x="5" y="42"/>
                      <a:pt x="5" y="43"/>
                    </a:cubicBezTo>
                    <a:cubicBezTo>
                      <a:pt x="10" y="46"/>
                      <a:pt x="9" y="55"/>
                      <a:pt x="8" y="61"/>
                    </a:cubicBezTo>
                    <a:cubicBezTo>
                      <a:pt x="8" y="62"/>
                      <a:pt x="8" y="63"/>
                      <a:pt x="8" y="64"/>
                    </a:cubicBezTo>
                    <a:cubicBezTo>
                      <a:pt x="8" y="64"/>
                      <a:pt x="8" y="64"/>
                      <a:pt x="10" y="64"/>
                    </a:cubicBezTo>
                    <a:cubicBezTo>
                      <a:pt x="10" y="64"/>
                      <a:pt x="10" y="64"/>
                      <a:pt x="10" y="64"/>
                    </a:cubicBezTo>
                    <a:cubicBezTo>
                      <a:pt x="10" y="64"/>
                      <a:pt x="11" y="64"/>
                      <a:pt x="12" y="64"/>
                    </a:cubicBezTo>
                    <a:cubicBezTo>
                      <a:pt x="13" y="64"/>
                      <a:pt x="14" y="64"/>
                      <a:pt x="14" y="64"/>
                    </a:cubicBezTo>
                    <a:cubicBezTo>
                      <a:pt x="16" y="64"/>
                      <a:pt x="18" y="63"/>
                      <a:pt x="20" y="63"/>
                    </a:cubicBezTo>
                    <a:cubicBezTo>
                      <a:pt x="20" y="63"/>
                      <a:pt x="20" y="63"/>
                      <a:pt x="20" y="63"/>
                    </a:cubicBezTo>
                    <a:cubicBezTo>
                      <a:pt x="20" y="63"/>
                      <a:pt x="20" y="63"/>
                      <a:pt x="20" y="63"/>
                    </a:cubicBezTo>
                    <a:cubicBezTo>
                      <a:pt x="20" y="62"/>
                      <a:pt x="20" y="62"/>
                      <a:pt x="20" y="62"/>
                    </a:cubicBezTo>
                    <a:cubicBezTo>
                      <a:pt x="20" y="62"/>
                      <a:pt x="20" y="62"/>
                      <a:pt x="20" y="62"/>
                    </a:cubicBezTo>
                    <a:cubicBezTo>
                      <a:pt x="20" y="61"/>
                      <a:pt x="20" y="61"/>
                      <a:pt x="20" y="60"/>
                    </a:cubicBezTo>
                    <a:cubicBezTo>
                      <a:pt x="20" y="58"/>
                      <a:pt x="20" y="53"/>
                      <a:pt x="25" y="52"/>
                    </a:cubicBezTo>
                    <a:cubicBezTo>
                      <a:pt x="25" y="51"/>
                      <a:pt x="24" y="51"/>
                      <a:pt x="24" y="50"/>
                    </a:cubicBezTo>
                    <a:cubicBezTo>
                      <a:pt x="23" y="50"/>
                      <a:pt x="23" y="50"/>
                      <a:pt x="22" y="49"/>
                    </a:cubicBezTo>
                    <a:cubicBezTo>
                      <a:pt x="21" y="48"/>
                      <a:pt x="21" y="45"/>
                      <a:pt x="22" y="44"/>
                    </a:cubicBezTo>
                    <a:cubicBezTo>
                      <a:pt x="23" y="42"/>
                      <a:pt x="24" y="41"/>
                      <a:pt x="25" y="40"/>
                    </a:cubicBezTo>
                    <a:cubicBezTo>
                      <a:pt x="24" y="40"/>
                      <a:pt x="23" y="39"/>
                      <a:pt x="22" y="37"/>
                    </a:cubicBezTo>
                    <a:cubicBezTo>
                      <a:pt x="20" y="35"/>
                      <a:pt x="20" y="33"/>
                      <a:pt x="20" y="32"/>
                    </a:cubicBezTo>
                    <a:cubicBezTo>
                      <a:pt x="21" y="30"/>
                      <a:pt x="24" y="29"/>
                      <a:pt x="25" y="29"/>
                    </a:cubicBezTo>
                    <a:cubicBezTo>
                      <a:pt x="25" y="29"/>
                      <a:pt x="25" y="29"/>
                      <a:pt x="25" y="29"/>
                    </a:cubicBezTo>
                    <a:cubicBezTo>
                      <a:pt x="25" y="27"/>
                      <a:pt x="25" y="24"/>
                      <a:pt x="27" y="22"/>
                    </a:cubicBezTo>
                    <a:cubicBezTo>
                      <a:pt x="28" y="21"/>
                      <a:pt x="27" y="19"/>
                      <a:pt x="26" y="17"/>
                    </a:cubicBezTo>
                    <a:cubicBezTo>
                      <a:pt x="26" y="15"/>
                      <a:pt x="25" y="14"/>
                      <a:pt x="25" y="13"/>
                    </a:cubicBezTo>
                    <a:cubicBezTo>
                      <a:pt x="25" y="10"/>
                      <a:pt x="28" y="9"/>
                      <a:pt x="30" y="8"/>
                    </a:cubicBezTo>
                    <a:cubicBezTo>
                      <a:pt x="31" y="7"/>
                      <a:pt x="32" y="7"/>
                      <a:pt x="33" y="6"/>
                    </a:cubicBezTo>
                    <a:cubicBezTo>
                      <a:pt x="32" y="5"/>
                      <a:pt x="30" y="4"/>
                      <a:pt x="30" y="2"/>
                    </a:cubicBezTo>
                    <a:cubicBezTo>
                      <a:pt x="30" y="2"/>
                      <a:pt x="28" y="1"/>
                      <a:pt x="26" y="2"/>
                    </a:cubicBezTo>
                    <a:cubicBezTo>
                      <a:pt x="26" y="3"/>
                      <a:pt x="26" y="3"/>
                      <a:pt x="25" y="3"/>
                    </a:cubicBezTo>
                    <a:cubicBezTo>
                      <a:pt x="24" y="4"/>
                      <a:pt x="24" y="4"/>
                      <a:pt x="23" y="4"/>
                    </a:cubicBezTo>
                    <a:cubicBezTo>
                      <a:pt x="22" y="4"/>
                      <a:pt x="22" y="3"/>
                      <a:pt x="21" y="3"/>
                    </a:cubicBezTo>
                    <a:cubicBezTo>
                      <a:pt x="21" y="3"/>
                      <a:pt x="21" y="3"/>
                      <a:pt x="21" y="3"/>
                    </a:cubicBezTo>
                    <a:cubicBezTo>
                      <a:pt x="20" y="3"/>
                      <a:pt x="20" y="3"/>
                      <a:pt x="19" y="3"/>
                    </a:cubicBezTo>
                    <a:cubicBezTo>
                      <a:pt x="18" y="3"/>
                      <a:pt x="18" y="3"/>
                      <a:pt x="17" y="3"/>
                    </a:cubicBezTo>
                    <a:cubicBezTo>
                      <a:pt x="17" y="3"/>
                      <a:pt x="17" y="3"/>
                      <a:pt x="16" y="3"/>
                    </a:cubicBezTo>
                    <a:cubicBezTo>
                      <a:pt x="16" y="3"/>
                      <a:pt x="16" y="3"/>
                      <a:pt x="16" y="3"/>
                    </a:cubicBezTo>
                    <a:cubicBezTo>
                      <a:pt x="16" y="3"/>
                      <a:pt x="16" y="3"/>
                      <a:pt x="15" y="3"/>
                    </a:cubicBezTo>
                    <a:cubicBezTo>
                      <a:pt x="15" y="3"/>
                      <a:pt x="15" y="3"/>
                      <a:pt x="15" y="3"/>
                    </a:cubicBezTo>
                    <a:cubicBezTo>
                      <a:pt x="14" y="3"/>
                      <a:pt x="14" y="3"/>
                      <a:pt x="14" y="3"/>
                    </a:cubicBezTo>
                    <a:cubicBezTo>
                      <a:pt x="14" y="3"/>
                      <a:pt x="14" y="3"/>
                      <a:pt x="14" y="3"/>
                    </a:cubicBezTo>
                    <a:cubicBezTo>
                      <a:pt x="14" y="2"/>
                      <a:pt x="14" y="2"/>
                      <a:pt x="14" y="2"/>
                    </a:cubicBezTo>
                    <a:cubicBezTo>
                      <a:pt x="13" y="2"/>
                      <a:pt x="13" y="2"/>
                      <a:pt x="13" y="2"/>
                    </a:cubicBezTo>
                    <a:cubicBezTo>
                      <a:pt x="13" y="2"/>
                      <a:pt x="13" y="2"/>
                      <a:pt x="13" y="2"/>
                    </a:cubicBezTo>
                    <a:cubicBezTo>
                      <a:pt x="13" y="2"/>
                      <a:pt x="13" y="2"/>
                      <a:pt x="12" y="1"/>
                    </a:cubicBezTo>
                    <a:cubicBezTo>
                      <a:pt x="12" y="1"/>
                      <a:pt x="12" y="1"/>
                      <a:pt x="12" y="1"/>
                    </a:cubicBezTo>
                    <a:cubicBezTo>
                      <a:pt x="12" y="1"/>
                      <a:pt x="12" y="1"/>
                      <a:pt x="12" y="1"/>
                    </a:cubicBezTo>
                    <a:cubicBezTo>
                      <a:pt x="12" y="1"/>
                      <a:pt x="12" y="0"/>
                      <a:pt x="12" y="0"/>
                    </a:cubicBezTo>
                    <a:cubicBezTo>
                      <a:pt x="12" y="0"/>
                      <a:pt x="12" y="0"/>
                      <a:pt x="12" y="0"/>
                    </a:cubicBezTo>
                    <a:cubicBezTo>
                      <a:pt x="12" y="0"/>
                      <a:pt x="11" y="0"/>
                      <a:pt x="11" y="0"/>
                    </a:cubicBezTo>
                    <a:cubicBezTo>
                      <a:pt x="11" y="1"/>
                      <a:pt x="10" y="1"/>
                      <a:pt x="10" y="1"/>
                    </a:cubicBezTo>
                    <a:cubicBezTo>
                      <a:pt x="9" y="1"/>
                      <a:pt x="9" y="1"/>
                      <a:pt x="9" y="2"/>
                    </a:cubicBezTo>
                    <a:cubicBezTo>
                      <a:pt x="9" y="2"/>
                      <a:pt x="9" y="2"/>
                      <a:pt x="8" y="2"/>
                    </a:cubicBezTo>
                    <a:cubicBezTo>
                      <a:pt x="8" y="4"/>
                      <a:pt x="8" y="6"/>
                      <a:pt x="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2" name="Freeform 1198"/>
              <p:cNvSpPr>
                <a:spLocks/>
              </p:cNvSpPr>
              <p:nvPr/>
            </p:nvSpPr>
            <p:spPr bwMode="auto">
              <a:xfrm>
                <a:off x="2582" y="3176"/>
                <a:ext cx="39" cy="32"/>
              </a:xfrm>
              <a:custGeom>
                <a:avLst/>
                <a:gdLst>
                  <a:gd name="T0" fmla="*/ 27 w 40"/>
                  <a:gd name="T1" fmla="*/ 31 h 33"/>
                  <a:gd name="T2" fmla="*/ 28 w 40"/>
                  <a:gd name="T3" fmla="*/ 28 h 33"/>
                  <a:gd name="T4" fmla="*/ 28 w 40"/>
                  <a:gd name="T5" fmla="*/ 26 h 33"/>
                  <a:gd name="T6" fmla="*/ 30 w 40"/>
                  <a:gd name="T7" fmla="*/ 22 h 33"/>
                  <a:gd name="T8" fmla="*/ 37 w 40"/>
                  <a:gd name="T9" fmla="*/ 16 h 33"/>
                  <a:gd name="T10" fmla="*/ 35 w 40"/>
                  <a:gd name="T11" fmla="*/ 13 h 33"/>
                  <a:gd name="T12" fmla="*/ 33 w 40"/>
                  <a:gd name="T13" fmla="*/ 11 h 33"/>
                  <a:gd name="T14" fmla="*/ 36 w 40"/>
                  <a:gd name="T15" fmla="*/ 8 h 33"/>
                  <a:gd name="T16" fmla="*/ 39 w 40"/>
                  <a:gd name="T17" fmla="*/ 4 h 33"/>
                  <a:gd name="T18" fmla="*/ 40 w 40"/>
                  <a:gd name="T19" fmla="*/ 4 h 33"/>
                  <a:gd name="T20" fmla="*/ 40 w 40"/>
                  <a:gd name="T21" fmla="*/ 3 h 33"/>
                  <a:gd name="T22" fmla="*/ 39 w 40"/>
                  <a:gd name="T23" fmla="*/ 2 h 33"/>
                  <a:gd name="T24" fmla="*/ 37 w 40"/>
                  <a:gd name="T25" fmla="*/ 1 h 33"/>
                  <a:gd name="T26" fmla="*/ 27 w 40"/>
                  <a:gd name="T27" fmla="*/ 1 h 33"/>
                  <a:gd name="T28" fmla="*/ 23 w 40"/>
                  <a:gd name="T29" fmla="*/ 6 h 33"/>
                  <a:gd name="T30" fmla="*/ 19 w 40"/>
                  <a:gd name="T31" fmla="*/ 11 h 33"/>
                  <a:gd name="T32" fmla="*/ 14 w 40"/>
                  <a:gd name="T33" fmla="*/ 9 h 33"/>
                  <a:gd name="T34" fmla="*/ 10 w 40"/>
                  <a:gd name="T35" fmla="*/ 16 h 33"/>
                  <a:gd name="T36" fmla="*/ 0 w 40"/>
                  <a:gd name="T37" fmla="*/ 30 h 33"/>
                  <a:gd name="T38" fmla="*/ 1 w 40"/>
                  <a:gd name="T39" fmla="*/ 30 h 33"/>
                  <a:gd name="T40" fmla="*/ 2 w 40"/>
                  <a:gd name="T41" fmla="*/ 30 h 33"/>
                  <a:gd name="T42" fmla="*/ 4 w 40"/>
                  <a:gd name="T43" fmla="*/ 30 h 33"/>
                  <a:gd name="T44" fmla="*/ 5 w 40"/>
                  <a:gd name="T45" fmla="*/ 29 h 33"/>
                  <a:gd name="T46" fmla="*/ 6 w 40"/>
                  <a:gd name="T47" fmla="*/ 29 h 33"/>
                  <a:gd name="T48" fmla="*/ 7 w 40"/>
                  <a:gd name="T49" fmla="*/ 28 h 33"/>
                  <a:gd name="T50" fmla="*/ 8 w 40"/>
                  <a:gd name="T51" fmla="*/ 28 h 33"/>
                  <a:gd name="T52" fmla="*/ 10 w 40"/>
                  <a:gd name="T53" fmla="*/ 26 h 33"/>
                  <a:gd name="T54" fmla="*/ 17 w 40"/>
                  <a:gd name="T55" fmla="*/ 27 h 33"/>
                  <a:gd name="T56" fmla="*/ 18 w 40"/>
                  <a:gd name="T57" fmla="*/ 27 h 33"/>
                  <a:gd name="T58" fmla="*/ 22 w 40"/>
                  <a:gd name="T59" fmla="*/ 30 h 33"/>
                  <a:gd name="T60" fmla="*/ 24 w 40"/>
                  <a:gd name="T61" fmla="*/ 31 h 33"/>
                  <a:gd name="T62" fmla="*/ 25 w 40"/>
                  <a:gd name="T63" fmla="*/ 32 h 33"/>
                  <a:gd name="T64" fmla="*/ 26 w 40"/>
                  <a:gd name="T65" fmla="*/ 33 h 33"/>
                  <a:gd name="T66" fmla="*/ 27 w 40"/>
                  <a:gd name="T6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33">
                    <a:moveTo>
                      <a:pt x="27" y="33"/>
                    </a:moveTo>
                    <a:cubicBezTo>
                      <a:pt x="27" y="33"/>
                      <a:pt x="27" y="32"/>
                      <a:pt x="27" y="31"/>
                    </a:cubicBezTo>
                    <a:cubicBezTo>
                      <a:pt x="27" y="31"/>
                      <a:pt x="27" y="31"/>
                      <a:pt x="27" y="30"/>
                    </a:cubicBezTo>
                    <a:cubicBezTo>
                      <a:pt x="27" y="30"/>
                      <a:pt x="28" y="29"/>
                      <a:pt x="28" y="28"/>
                    </a:cubicBezTo>
                    <a:cubicBezTo>
                      <a:pt x="28" y="28"/>
                      <a:pt x="28" y="28"/>
                      <a:pt x="28" y="28"/>
                    </a:cubicBezTo>
                    <a:cubicBezTo>
                      <a:pt x="28" y="28"/>
                      <a:pt x="28" y="27"/>
                      <a:pt x="28" y="26"/>
                    </a:cubicBezTo>
                    <a:cubicBezTo>
                      <a:pt x="28" y="25"/>
                      <a:pt x="27" y="23"/>
                      <a:pt x="28" y="22"/>
                    </a:cubicBezTo>
                    <a:cubicBezTo>
                      <a:pt x="29" y="22"/>
                      <a:pt x="29" y="22"/>
                      <a:pt x="30" y="22"/>
                    </a:cubicBezTo>
                    <a:cubicBezTo>
                      <a:pt x="35" y="22"/>
                      <a:pt x="35" y="21"/>
                      <a:pt x="35" y="21"/>
                    </a:cubicBezTo>
                    <a:cubicBezTo>
                      <a:pt x="35" y="18"/>
                      <a:pt x="36" y="17"/>
                      <a:pt x="37" y="16"/>
                    </a:cubicBezTo>
                    <a:cubicBezTo>
                      <a:pt x="37" y="16"/>
                      <a:pt x="37" y="16"/>
                      <a:pt x="37" y="16"/>
                    </a:cubicBezTo>
                    <a:cubicBezTo>
                      <a:pt x="37" y="15"/>
                      <a:pt x="35" y="14"/>
                      <a:pt x="35" y="13"/>
                    </a:cubicBezTo>
                    <a:cubicBezTo>
                      <a:pt x="34" y="13"/>
                      <a:pt x="34" y="12"/>
                      <a:pt x="34" y="12"/>
                    </a:cubicBezTo>
                    <a:cubicBezTo>
                      <a:pt x="33" y="11"/>
                      <a:pt x="33" y="11"/>
                      <a:pt x="33" y="11"/>
                    </a:cubicBezTo>
                    <a:cubicBezTo>
                      <a:pt x="33" y="10"/>
                      <a:pt x="33" y="10"/>
                      <a:pt x="33" y="10"/>
                    </a:cubicBezTo>
                    <a:cubicBezTo>
                      <a:pt x="34" y="9"/>
                      <a:pt x="35" y="8"/>
                      <a:pt x="36" y="8"/>
                    </a:cubicBezTo>
                    <a:cubicBezTo>
                      <a:pt x="37" y="7"/>
                      <a:pt x="38" y="6"/>
                      <a:pt x="39" y="4"/>
                    </a:cubicBezTo>
                    <a:cubicBezTo>
                      <a:pt x="39" y="4"/>
                      <a:pt x="39" y="4"/>
                      <a:pt x="39" y="4"/>
                    </a:cubicBezTo>
                    <a:cubicBezTo>
                      <a:pt x="39" y="4"/>
                      <a:pt x="39" y="4"/>
                      <a:pt x="40" y="4"/>
                    </a:cubicBezTo>
                    <a:cubicBezTo>
                      <a:pt x="40" y="4"/>
                      <a:pt x="40" y="4"/>
                      <a:pt x="40" y="4"/>
                    </a:cubicBezTo>
                    <a:cubicBezTo>
                      <a:pt x="40" y="4"/>
                      <a:pt x="40" y="4"/>
                      <a:pt x="40" y="4"/>
                    </a:cubicBezTo>
                    <a:cubicBezTo>
                      <a:pt x="40" y="4"/>
                      <a:pt x="40" y="3"/>
                      <a:pt x="40" y="3"/>
                    </a:cubicBezTo>
                    <a:cubicBezTo>
                      <a:pt x="40" y="3"/>
                      <a:pt x="40" y="3"/>
                      <a:pt x="40" y="3"/>
                    </a:cubicBezTo>
                    <a:cubicBezTo>
                      <a:pt x="40" y="2"/>
                      <a:pt x="40" y="2"/>
                      <a:pt x="39" y="2"/>
                    </a:cubicBezTo>
                    <a:cubicBezTo>
                      <a:pt x="39" y="1"/>
                      <a:pt x="39" y="1"/>
                      <a:pt x="39" y="1"/>
                    </a:cubicBezTo>
                    <a:cubicBezTo>
                      <a:pt x="39" y="2"/>
                      <a:pt x="38" y="1"/>
                      <a:pt x="37" y="1"/>
                    </a:cubicBezTo>
                    <a:cubicBezTo>
                      <a:pt x="35" y="0"/>
                      <a:pt x="32" y="0"/>
                      <a:pt x="27" y="1"/>
                    </a:cubicBezTo>
                    <a:cubicBezTo>
                      <a:pt x="27" y="1"/>
                      <a:pt x="27" y="1"/>
                      <a:pt x="27" y="1"/>
                    </a:cubicBezTo>
                    <a:cubicBezTo>
                      <a:pt x="24" y="2"/>
                      <a:pt x="23" y="4"/>
                      <a:pt x="23" y="4"/>
                    </a:cubicBezTo>
                    <a:cubicBezTo>
                      <a:pt x="23" y="5"/>
                      <a:pt x="23" y="6"/>
                      <a:pt x="23" y="6"/>
                    </a:cubicBezTo>
                    <a:cubicBezTo>
                      <a:pt x="24" y="7"/>
                      <a:pt x="24" y="8"/>
                      <a:pt x="24" y="9"/>
                    </a:cubicBezTo>
                    <a:cubicBezTo>
                      <a:pt x="23" y="11"/>
                      <a:pt x="21" y="11"/>
                      <a:pt x="19" y="11"/>
                    </a:cubicBezTo>
                    <a:cubicBezTo>
                      <a:pt x="17" y="11"/>
                      <a:pt x="15" y="10"/>
                      <a:pt x="15" y="8"/>
                    </a:cubicBezTo>
                    <a:cubicBezTo>
                      <a:pt x="14" y="8"/>
                      <a:pt x="14" y="9"/>
                      <a:pt x="14" y="9"/>
                    </a:cubicBezTo>
                    <a:cubicBezTo>
                      <a:pt x="13" y="9"/>
                      <a:pt x="13" y="10"/>
                      <a:pt x="13" y="10"/>
                    </a:cubicBezTo>
                    <a:cubicBezTo>
                      <a:pt x="14" y="13"/>
                      <a:pt x="12" y="14"/>
                      <a:pt x="10" y="16"/>
                    </a:cubicBezTo>
                    <a:cubicBezTo>
                      <a:pt x="9" y="17"/>
                      <a:pt x="8" y="18"/>
                      <a:pt x="8" y="19"/>
                    </a:cubicBezTo>
                    <a:cubicBezTo>
                      <a:pt x="9" y="23"/>
                      <a:pt x="6" y="27"/>
                      <a:pt x="0" y="30"/>
                    </a:cubicBezTo>
                    <a:cubicBezTo>
                      <a:pt x="0" y="30"/>
                      <a:pt x="0" y="30"/>
                      <a:pt x="1" y="30"/>
                    </a:cubicBezTo>
                    <a:cubicBezTo>
                      <a:pt x="1" y="30"/>
                      <a:pt x="1" y="30"/>
                      <a:pt x="1" y="30"/>
                    </a:cubicBezTo>
                    <a:cubicBezTo>
                      <a:pt x="1" y="30"/>
                      <a:pt x="1" y="30"/>
                      <a:pt x="2" y="30"/>
                    </a:cubicBezTo>
                    <a:cubicBezTo>
                      <a:pt x="2" y="30"/>
                      <a:pt x="2" y="30"/>
                      <a:pt x="2" y="30"/>
                    </a:cubicBezTo>
                    <a:cubicBezTo>
                      <a:pt x="2" y="30"/>
                      <a:pt x="3" y="30"/>
                      <a:pt x="3" y="30"/>
                    </a:cubicBezTo>
                    <a:cubicBezTo>
                      <a:pt x="3" y="30"/>
                      <a:pt x="3" y="30"/>
                      <a:pt x="4" y="30"/>
                    </a:cubicBezTo>
                    <a:cubicBezTo>
                      <a:pt x="4" y="30"/>
                      <a:pt x="4" y="30"/>
                      <a:pt x="4" y="30"/>
                    </a:cubicBezTo>
                    <a:cubicBezTo>
                      <a:pt x="4" y="29"/>
                      <a:pt x="5" y="29"/>
                      <a:pt x="5" y="29"/>
                    </a:cubicBezTo>
                    <a:cubicBezTo>
                      <a:pt x="5" y="29"/>
                      <a:pt x="5" y="29"/>
                      <a:pt x="6" y="29"/>
                    </a:cubicBezTo>
                    <a:cubicBezTo>
                      <a:pt x="6" y="29"/>
                      <a:pt x="6" y="29"/>
                      <a:pt x="6" y="29"/>
                    </a:cubicBezTo>
                    <a:cubicBezTo>
                      <a:pt x="6" y="29"/>
                      <a:pt x="6" y="29"/>
                      <a:pt x="7" y="29"/>
                    </a:cubicBezTo>
                    <a:cubicBezTo>
                      <a:pt x="7" y="29"/>
                      <a:pt x="7" y="29"/>
                      <a:pt x="7" y="28"/>
                    </a:cubicBezTo>
                    <a:cubicBezTo>
                      <a:pt x="7" y="28"/>
                      <a:pt x="8" y="28"/>
                      <a:pt x="8" y="28"/>
                    </a:cubicBezTo>
                    <a:cubicBezTo>
                      <a:pt x="8" y="28"/>
                      <a:pt x="8" y="28"/>
                      <a:pt x="8" y="28"/>
                    </a:cubicBezTo>
                    <a:cubicBezTo>
                      <a:pt x="8" y="28"/>
                      <a:pt x="9" y="28"/>
                      <a:pt x="9" y="27"/>
                    </a:cubicBezTo>
                    <a:cubicBezTo>
                      <a:pt x="9" y="27"/>
                      <a:pt x="10" y="27"/>
                      <a:pt x="10" y="26"/>
                    </a:cubicBezTo>
                    <a:cubicBezTo>
                      <a:pt x="11" y="26"/>
                      <a:pt x="12" y="26"/>
                      <a:pt x="13" y="26"/>
                    </a:cubicBezTo>
                    <a:cubicBezTo>
                      <a:pt x="14" y="26"/>
                      <a:pt x="16" y="26"/>
                      <a:pt x="17" y="27"/>
                    </a:cubicBezTo>
                    <a:cubicBezTo>
                      <a:pt x="17" y="27"/>
                      <a:pt x="17" y="27"/>
                      <a:pt x="17" y="27"/>
                    </a:cubicBezTo>
                    <a:cubicBezTo>
                      <a:pt x="17" y="27"/>
                      <a:pt x="18" y="27"/>
                      <a:pt x="18" y="27"/>
                    </a:cubicBezTo>
                    <a:cubicBezTo>
                      <a:pt x="18" y="28"/>
                      <a:pt x="19" y="28"/>
                      <a:pt x="19" y="28"/>
                    </a:cubicBezTo>
                    <a:cubicBezTo>
                      <a:pt x="20" y="29"/>
                      <a:pt x="21" y="30"/>
                      <a:pt x="22" y="30"/>
                    </a:cubicBezTo>
                    <a:cubicBezTo>
                      <a:pt x="22" y="30"/>
                      <a:pt x="23" y="31"/>
                      <a:pt x="23" y="31"/>
                    </a:cubicBezTo>
                    <a:cubicBezTo>
                      <a:pt x="23" y="31"/>
                      <a:pt x="23" y="31"/>
                      <a:pt x="24" y="31"/>
                    </a:cubicBezTo>
                    <a:cubicBezTo>
                      <a:pt x="24" y="31"/>
                      <a:pt x="24" y="31"/>
                      <a:pt x="24" y="32"/>
                    </a:cubicBezTo>
                    <a:cubicBezTo>
                      <a:pt x="25" y="32"/>
                      <a:pt x="25" y="32"/>
                      <a:pt x="25" y="32"/>
                    </a:cubicBezTo>
                    <a:cubicBezTo>
                      <a:pt x="25" y="32"/>
                      <a:pt x="25" y="32"/>
                      <a:pt x="26" y="33"/>
                    </a:cubicBezTo>
                    <a:cubicBezTo>
                      <a:pt x="26" y="33"/>
                      <a:pt x="26" y="33"/>
                      <a:pt x="26" y="33"/>
                    </a:cubicBezTo>
                    <a:cubicBezTo>
                      <a:pt x="26" y="33"/>
                      <a:pt x="27" y="33"/>
                      <a:pt x="27" y="33"/>
                    </a:cubicBezTo>
                    <a:cubicBezTo>
                      <a:pt x="27" y="33"/>
                      <a:pt x="27" y="33"/>
                      <a:pt x="27"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3" name="Freeform 1199"/>
              <p:cNvSpPr>
                <a:spLocks/>
              </p:cNvSpPr>
              <p:nvPr/>
            </p:nvSpPr>
            <p:spPr bwMode="auto">
              <a:xfrm>
                <a:off x="2574" y="3204"/>
                <a:ext cx="36" cy="26"/>
              </a:xfrm>
              <a:custGeom>
                <a:avLst/>
                <a:gdLst>
                  <a:gd name="T0" fmla="*/ 32 w 38"/>
                  <a:gd name="T1" fmla="*/ 27 h 27"/>
                  <a:gd name="T2" fmla="*/ 32 w 38"/>
                  <a:gd name="T3" fmla="*/ 26 h 27"/>
                  <a:gd name="T4" fmla="*/ 32 w 38"/>
                  <a:gd name="T5" fmla="*/ 25 h 27"/>
                  <a:gd name="T6" fmla="*/ 33 w 38"/>
                  <a:gd name="T7" fmla="*/ 24 h 27"/>
                  <a:gd name="T8" fmla="*/ 33 w 38"/>
                  <a:gd name="T9" fmla="*/ 23 h 27"/>
                  <a:gd name="T10" fmla="*/ 33 w 38"/>
                  <a:gd name="T11" fmla="*/ 22 h 27"/>
                  <a:gd name="T12" fmla="*/ 33 w 38"/>
                  <a:gd name="T13" fmla="*/ 21 h 27"/>
                  <a:gd name="T14" fmla="*/ 34 w 38"/>
                  <a:gd name="T15" fmla="*/ 21 h 27"/>
                  <a:gd name="T16" fmla="*/ 34 w 38"/>
                  <a:gd name="T17" fmla="*/ 20 h 27"/>
                  <a:gd name="T18" fmla="*/ 34 w 38"/>
                  <a:gd name="T19" fmla="*/ 20 h 27"/>
                  <a:gd name="T20" fmla="*/ 35 w 38"/>
                  <a:gd name="T21" fmla="*/ 19 h 27"/>
                  <a:gd name="T22" fmla="*/ 36 w 38"/>
                  <a:gd name="T23" fmla="*/ 19 h 27"/>
                  <a:gd name="T24" fmla="*/ 36 w 38"/>
                  <a:gd name="T25" fmla="*/ 18 h 27"/>
                  <a:gd name="T26" fmla="*/ 36 w 38"/>
                  <a:gd name="T27" fmla="*/ 18 h 27"/>
                  <a:gd name="T28" fmla="*/ 37 w 38"/>
                  <a:gd name="T29" fmla="*/ 18 h 27"/>
                  <a:gd name="T30" fmla="*/ 37 w 38"/>
                  <a:gd name="T31" fmla="*/ 18 h 27"/>
                  <a:gd name="T32" fmla="*/ 38 w 38"/>
                  <a:gd name="T33" fmla="*/ 17 h 27"/>
                  <a:gd name="T34" fmla="*/ 38 w 38"/>
                  <a:gd name="T35" fmla="*/ 16 h 27"/>
                  <a:gd name="T36" fmla="*/ 38 w 38"/>
                  <a:gd name="T37" fmla="*/ 16 h 27"/>
                  <a:gd name="T38" fmla="*/ 38 w 38"/>
                  <a:gd name="T39" fmla="*/ 14 h 27"/>
                  <a:gd name="T40" fmla="*/ 37 w 38"/>
                  <a:gd name="T41" fmla="*/ 14 h 27"/>
                  <a:gd name="T42" fmla="*/ 37 w 38"/>
                  <a:gd name="T43" fmla="*/ 13 h 27"/>
                  <a:gd name="T44" fmla="*/ 36 w 38"/>
                  <a:gd name="T45" fmla="*/ 12 h 27"/>
                  <a:gd name="T46" fmla="*/ 36 w 38"/>
                  <a:gd name="T47" fmla="*/ 11 h 27"/>
                  <a:gd name="T48" fmla="*/ 36 w 38"/>
                  <a:gd name="T49" fmla="*/ 11 h 27"/>
                  <a:gd name="T50" fmla="*/ 36 w 38"/>
                  <a:gd name="T51" fmla="*/ 10 h 27"/>
                  <a:gd name="T52" fmla="*/ 35 w 38"/>
                  <a:gd name="T53" fmla="*/ 10 h 27"/>
                  <a:gd name="T54" fmla="*/ 35 w 38"/>
                  <a:gd name="T55" fmla="*/ 9 h 27"/>
                  <a:gd name="T56" fmla="*/ 34 w 38"/>
                  <a:gd name="T57" fmla="*/ 8 h 27"/>
                  <a:gd name="T58" fmla="*/ 29 w 38"/>
                  <a:gd name="T59" fmla="*/ 5 h 27"/>
                  <a:gd name="T60" fmla="*/ 25 w 38"/>
                  <a:gd name="T61" fmla="*/ 2 h 27"/>
                  <a:gd name="T62" fmla="*/ 21 w 38"/>
                  <a:gd name="T63" fmla="*/ 1 h 27"/>
                  <a:gd name="T64" fmla="*/ 8 w 38"/>
                  <a:gd name="T65" fmla="*/ 5 h 27"/>
                  <a:gd name="T66" fmla="*/ 8 w 38"/>
                  <a:gd name="T67" fmla="*/ 5 h 27"/>
                  <a:gd name="T68" fmla="*/ 8 w 38"/>
                  <a:gd name="T69" fmla="*/ 5 h 27"/>
                  <a:gd name="T70" fmla="*/ 7 w 38"/>
                  <a:gd name="T71" fmla="*/ 5 h 27"/>
                  <a:gd name="T72" fmla="*/ 7 w 38"/>
                  <a:gd name="T73" fmla="*/ 5 h 27"/>
                  <a:gd name="T74" fmla="*/ 6 w 38"/>
                  <a:gd name="T75" fmla="*/ 5 h 27"/>
                  <a:gd name="T76" fmla="*/ 5 w 38"/>
                  <a:gd name="T77" fmla="*/ 4 h 27"/>
                  <a:gd name="T78" fmla="*/ 5 w 38"/>
                  <a:gd name="T79" fmla="*/ 4 h 27"/>
                  <a:gd name="T80" fmla="*/ 0 w 38"/>
                  <a:gd name="T81" fmla="*/ 6 h 27"/>
                  <a:gd name="T82" fmla="*/ 0 w 38"/>
                  <a:gd name="T83" fmla="*/ 6 h 27"/>
                  <a:gd name="T84" fmla="*/ 2 w 38"/>
                  <a:gd name="T85" fmla="*/ 9 h 27"/>
                  <a:gd name="T86" fmla="*/ 3 w 38"/>
                  <a:gd name="T87" fmla="*/ 8 h 27"/>
                  <a:gd name="T88" fmla="*/ 7 w 38"/>
                  <a:gd name="T89" fmla="*/ 11 h 27"/>
                  <a:gd name="T90" fmla="*/ 9 w 38"/>
                  <a:gd name="T91" fmla="*/ 13 h 27"/>
                  <a:gd name="T92" fmla="*/ 11 w 38"/>
                  <a:gd name="T93" fmla="*/ 14 h 27"/>
                  <a:gd name="T94" fmla="*/ 17 w 38"/>
                  <a:gd name="T95" fmla="*/ 18 h 27"/>
                  <a:gd name="T96" fmla="*/ 18 w 38"/>
                  <a:gd name="T97" fmla="*/ 21 h 27"/>
                  <a:gd name="T98" fmla="*/ 20 w 38"/>
                  <a:gd name="T99" fmla="*/ 19 h 27"/>
                  <a:gd name="T100" fmla="*/ 23 w 38"/>
                  <a:gd name="T101" fmla="*/ 17 h 27"/>
                  <a:gd name="T102" fmla="*/ 25 w 38"/>
                  <a:gd name="T103" fmla="*/ 20 h 27"/>
                  <a:gd name="T104" fmla="*/ 26 w 38"/>
                  <a:gd name="T105" fmla="*/ 23 h 27"/>
                  <a:gd name="T106" fmla="*/ 27 w 38"/>
                  <a:gd name="T107" fmla="*/ 23 h 27"/>
                  <a:gd name="T108" fmla="*/ 31 w 38"/>
                  <a:gd name="T109" fmla="*/ 26 h 27"/>
                  <a:gd name="T110" fmla="*/ 32 w 38"/>
                  <a:gd name="T111" fmla="*/ 26 h 27"/>
                  <a:gd name="T112" fmla="*/ 32 w 38"/>
                  <a:gd name="T113" fmla="*/ 27 h 27"/>
                  <a:gd name="T114" fmla="*/ 32 w 38"/>
                  <a:gd name="T115" fmla="*/ 27 h 27"/>
                  <a:gd name="T116" fmla="*/ 32 w 38"/>
                  <a:gd name="T117" fmla="*/ 27 h 27"/>
                  <a:gd name="T118" fmla="*/ 32 w 38"/>
                  <a:gd name="T1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27">
                    <a:moveTo>
                      <a:pt x="32" y="27"/>
                    </a:moveTo>
                    <a:cubicBezTo>
                      <a:pt x="32" y="26"/>
                      <a:pt x="32" y="26"/>
                      <a:pt x="32" y="26"/>
                    </a:cubicBezTo>
                    <a:cubicBezTo>
                      <a:pt x="32" y="25"/>
                      <a:pt x="32" y="25"/>
                      <a:pt x="32" y="25"/>
                    </a:cubicBezTo>
                    <a:cubicBezTo>
                      <a:pt x="32" y="24"/>
                      <a:pt x="33" y="24"/>
                      <a:pt x="33" y="24"/>
                    </a:cubicBezTo>
                    <a:cubicBezTo>
                      <a:pt x="33" y="24"/>
                      <a:pt x="33" y="23"/>
                      <a:pt x="33" y="23"/>
                    </a:cubicBezTo>
                    <a:cubicBezTo>
                      <a:pt x="33" y="23"/>
                      <a:pt x="33" y="23"/>
                      <a:pt x="33" y="22"/>
                    </a:cubicBezTo>
                    <a:cubicBezTo>
                      <a:pt x="33" y="22"/>
                      <a:pt x="33" y="22"/>
                      <a:pt x="33" y="21"/>
                    </a:cubicBezTo>
                    <a:cubicBezTo>
                      <a:pt x="34" y="21"/>
                      <a:pt x="34" y="21"/>
                      <a:pt x="34" y="21"/>
                    </a:cubicBezTo>
                    <a:cubicBezTo>
                      <a:pt x="34" y="21"/>
                      <a:pt x="34" y="20"/>
                      <a:pt x="34" y="20"/>
                    </a:cubicBezTo>
                    <a:cubicBezTo>
                      <a:pt x="34" y="20"/>
                      <a:pt x="34" y="20"/>
                      <a:pt x="34" y="20"/>
                    </a:cubicBezTo>
                    <a:cubicBezTo>
                      <a:pt x="35" y="19"/>
                      <a:pt x="35" y="19"/>
                      <a:pt x="35" y="19"/>
                    </a:cubicBezTo>
                    <a:cubicBezTo>
                      <a:pt x="35" y="19"/>
                      <a:pt x="35" y="19"/>
                      <a:pt x="36" y="19"/>
                    </a:cubicBezTo>
                    <a:cubicBezTo>
                      <a:pt x="36" y="18"/>
                      <a:pt x="36" y="18"/>
                      <a:pt x="36" y="18"/>
                    </a:cubicBezTo>
                    <a:cubicBezTo>
                      <a:pt x="36" y="18"/>
                      <a:pt x="36" y="18"/>
                      <a:pt x="36" y="18"/>
                    </a:cubicBezTo>
                    <a:cubicBezTo>
                      <a:pt x="37" y="18"/>
                      <a:pt x="37" y="18"/>
                      <a:pt x="37" y="18"/>
                    </a:cubicBezTo>
                    <a:cubicBezTo>
                      <a:pt x="37" y="18"/>
                      <a:pt x="37" y="18"/>
                      <a:pt x="37" y="18"/>
                    </a:cubicBezTo>
                    <a:cubicBezTo>
                      <a:pt x="37" y="17"/>
                      <a:pt x="37" y="17"/>
                      <a:pt x="38" y="17"/>
                    </a:cubicBezTo>
                    <a:cubicBezTo>
                      <a:pt x="38" y="16"/>
                      <a:pt x="38" y="16"/>
                      <a:pt x="38" y="16"/>
                    </a:cubicBezTo>
                    <a:cubicBezTo>
                      <a:pt x="38" y="16"/>
                      <a:pt x="38" y="16"/>
                      <a:pt x="38" y="16"/>
                    </a:cubicBezTo>
                    <a:cubicBezTo>
                      <a:pt x="38" y="15"/>
                      <a:pt x="38" y="15"/>
                      <a:pt x="38" y="14"/>
                    </a:cubicBezTo>
                    <a:cubicBezTo>
                      <a:pt x="38" y="14"/>
                      <a:pt x="37" y="14"/>
                      <a:pt x="37" y="14"/>
                    </a:cubicBezTo>
                    <a:cubicBezTo>
                      <a:pt x="37" y="13"/>
                      <a:pt x="37" y="13"/>
                      <a:pt x="37" y="13"/>
                    </a:cubicBezTo>
                    <a:cubicBezTo>
                      <a:pt x="37" y="13"/>
                      <a:pt x="36" y="12"/>
                      <a:pt x="36" y="12"/>
                    </a:cubicBezTo>
                    <a:cubicBezTo>
                      <a:pt x="36" y="12"/>
                      <a:pt x="36" y="12"/>
                      <a:pt x="36" y="11"/>
                    </a:cubicBezTo>
                    <a:cubicBezTo>
                      <a:pt x="36" y="11"/>
                      <a:pt x="36" y="11"/>
                      <a:pt x="36" y="11"/>
                    </a:cubicBezTo>
                    <a:cubicBezTo>
                      <a:pt x="36" y="11"/>
                      <a:pt x="36" y="10"/>
                      <a:pt x="36" y="10"/>
                    </a:cubicBezTo>
                    <a:cubicBezTo>
                      <a:pt x="36" y="10"/>
                      <a:pt x="35" y="10"/>
                      <a:pt x="35" y="10"/>
                    </a:cubicBezTo>
                    <a:cubicBezTo>
                      <a:pt x="35" y="10"/>
                      <a:pt x="35" y="10"/>
                      <a:pt x="35" y="9"/>
                    </a:cubicBezTo>
                    <a:cubicBezTo>
                      <a:pt x="35" y="9"/>
                      <a:pt x="34" y="8"/>
                      <a:pt x="34" y="8"/>
                    </a:cubicBezTo>
                    <a:cubicBezTo>
                      <a:pt x="32" y="6"/>
                      <a:pt x="31" y="6"/>
                      <a:pt x="29" y="5"/>
                    </a:cubicBezTo>
                    <a:cubicBezTo>
                      <a:pt x="28" y="4"/>
                      <a:pt x="27" y="3"/>
                      <a:pt x="25" y="2"/>
                    </a:cubicBezTo>
                    <a:cubicBezTo>
                      <a:pt x="24" y="1"/>
                      <a:pt x="22" y="0"/>
                      <a:pt x="21" y="1"/>
                    </a:cubicBezTo>
                    <a:cubicBezTo>
                      <a:pt x="18" y="4"/>
                      <a:pt x="12" y="5"/>
                      <a:pt x="8" y="5"/>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5"/>
                      <a:pt x="5" y="5"/>
                      <a:pt x="5" y="4"/>
                    </a:cubicBezTo>
                    <a:cubicBezTo>
                      <a:pt x="5" y="4"/>
                      <a:pt x="5" y="4"/>
                      <a:pt x="5" y="4"/>
                    </a:cubicBezTo>
                    <a:cubicBezTo>
                      <a:pt x="3" y="5"/>
                      <a:pt x="2" y="6"/>
                      <a:pt x="0" y="6"/>
                    </a:cubicBezTo>
                    <a:cubicBezTo>
                      <a:pt x="0" y="6"/>
                      <a:pt x="0" y="6"/>
                      <a:pt x="0" y="6"/>
                    </a:cubicBezTo>
                    <a:cubicBezTo>
                      <a:pt x="0" y="7"/>
                      <a:pt x="1" y="8"/>
                      <a:pt x="2" y="9"/>
                    </a:cubicBezTo>
                    <a:cubicBezTo>
                      <a:pt x="2" y="9"/>
                      <a:pt x="3" y="8"/>
                      <a:pt x="3" y="8"/>
                    </a:cubicBezTo>
                    <a:cubicBezTo>
                      <a:pt x="5" y="8"/>
                      <a:pt x="6" y="10"/>
                      <a:pt x="7" y="11"/>
                    </a:cubicBezTo>
                    <a:cubicBezTo>
                      <a:pt x="8" y="12"/>
                      <a:pt x="9" y="12"/>
                      <a:pt x="9" y="13"/>
                    </a:cubicBezTo>
                    <a:cubicBezTo>
                      <a:pt x="10" y="13"/>
                      <a:pt x="11" y="13"/>
                      <a:pt x="11" y="14"/>
                    </a:cubicBezTo>
                    <a:cubicBezTo>
                      <a:pt x="14" y="15"/>
                      <a:pt x="17" y="16"/>
                      <a:pt x="17" y="18"/>
                    </a:cubicBezTo>
                    <a:cubicBezTo>
                      <a:pt x="17" y="20"/>
                      <a:pt x="18" y="21"/>
                      <a:pt x="18" y="21"/>
                    </a:cubicBezTo>
                    <a:cubicBezTo>
                      <a:pt x="18" y="20"/>
                      <a:pt x="19" y="20"/>
                      <a:pt x="20" y="19"/>
                    </a:cubicBezTo>
                    <a:cubicBezTo>
                      <a:pt x="21" y="18"/>
                      <a:pt x="22" y="17"/>
                      <a:pt x="23" y="17"/>
                    </a:cubicBezTo>
                    <a:cubicBezTo>
                      <a:pt x="24" y="17"/>
                      <a:pt x="25" y="18"/>
                      <a:pt x="25" y="20"/>
                    </a:cubicBezTo>
                    <a:cubicBezTo>
                      <a:pt x="25" y="22"/>
                      <a:pt x="26" y="23"/>
                      <a:pt x="26" y="23"/>
                    </a:cubicBezTo>
                    <a:cubicBezTo>
                      <a:pt x="27" y="23"/>
                      <a:pt x="27" y="23"/>
                      <a:pt x="27" y="23"/>
                    </a:cubicBezTo>
                    <a:cubicBezTo>
                      <a:pt x="29" y="23"/>
                      <a:pt x="30" y="25"/>
                      <a:pt x="31" y="26"/>
                    </a:cubicBezTo>
                    <a:cubicBezTo>
                      <a:pt x="31" y="26"/>
                      <a:pt x="31" y="26"/>
                      <a:pt x="32" y="26"/>
                    </a:cubicBezTo>
                    <a:cubicBezTo>
                      <a:pt x="32" y="27"/>
                      <a:pt x="32" y="27"/>
                      <a:pt x="32" y="27"/>
                    </a:cubicBezTo>
                    <a:cubicBezTo>
                      <a:pt x="32" y="27"/>
                      <a:pt x="32" y="27"/>
                      <a:pt x="32" y="27"/>
                    </a:cubicBezTo>
                    <a:cubicBezTo>
                      <a:pt x="32" y="27"/>
                      <a:pt x="32" y="27"/>
                      <a:pt x="32" y="27"/>
                    </a:cubicBezTo>
                    <a:cubicBezTo>
                      <a:pt x="32" y="27"/>
                      <a:pt x="32" y="27"/>
                      <a:pt x="32"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4" name="Freeform 1200"/>
              <p:cNvSpPr>
                <a:spLocks/>
              </p:cNvSpPr>
              <p:nvPr/>
            </p:nvSpPr>
            <p:spPr bwMode="auto">
              <a:xfrm>
                <a:off x="2763" y="3249"/>
                <a:ext cx="94" cy="59"/>
              </a:xfrm>
              <a:custGeom>
                <a:avLst/>
                <a:gdLst>
                  <a:gd name="T0" fmla="*/ 82 w 98"/>
                  <a:gd name="T1" fmla="*/ 38 h 62"/>
                  <a:gd name="T2" fmla="*/ 81 w 98"/>
                  <a:gd name="T3" fmla="*/ 36 h 62"/>
                  <a:gd name="T4" fmla="*/ 80 w 98"/>
                  <a:gd name="T5" fmla="*/ 33 h 62"/>
                  <a:gd name="T6" fmla="*/ 80 w 98"/>
                  <a:gd name="T7" fmla="*/ 31 h 62"/>
                  <a:gd name="T8" fmla="*/ 82 w 98"/>
                  <a:gd name="T9" fmla="*/ 25 h 62"/>
                  <a:gd name="T10" fmla="*/ 74 w 98"/>
                  <a:gd name="T11" fmla="*/ 11 h 62"/>
                  <a:gd name="T12" fmla="*/ 74 w 98"/>
                  <a:gd name="T13" fmla="*/ 11 h 62"/>
                  <a:gd name="T14" fmla="*/ 73 w 98"/>
                  <a:gd name="T15" fmla="*/ 10 h 62"/>
                  <a:gd name="T16" fmla="*/ 73 w 98"/>
                  <a:gd name="T17" fmla="*/ 9 h 62"/>
                  <a:gd name="T18" fmla="*/ 72 w 98"/>
                  <a:gd name="T19" fmla="*/ 8 h 62"/>
                  <a:gd name="T20" fmla="*/ 70 w 98"/>
                  <a:gd name="T21" fmla="*/ 5 h 62"/>
                  <a:gd name="T22" fmla="*/ 69 w 98"/>
                  <a:gd name="T23" fmla="*/ 3 h 62"/>
                  <a:gd name="T24" fmla="*/ 68 w 98"/>
                  <a:gd name="T25" fmla="*/ 0 h 62"/>
                  <a:gd name="T26" fmla="*/ 65 w 98"/>
                  <a:gd name="T27" fmla="*/ 1 h 62"/>
                  <a:gd name="T28" fmla="*/ 64 w 98"/>
                  <a:gd name="T29" fmla="*/ 3 h 62"/>
                  <a:gd name="T30" fmla="*/ 58 w 98"/>
                  <a:gd name="T31" fmla="*/ 5 h 62"/>
                  <a:gd name="T32" fmla="*/ 55 w 98"/>
                  <a:gd name="T33" fmla="*/ 5 h 62"/>
                  <a:gd name="T34" fmla="*/ 45 w 98"/>
                  <a:gd name="T35" fmla="*/ 7 h 62"/>
                  <a:gd name="T36" fmla="*/ 32 w 98"/>
                  <a:gd name="T37" fmla="*/ 4 h 62"/>
                  <a:gd name="T38" fmla="*/ 27 w 98"/>
                  <a:gd name="T39" fmla="*/ 4 h 62"/>
                  <a:gd name="T40" fmla="*/ 26 w 98"/>
                  <a:gd name="T41" fmla="*/ 4 h 62"/>
                  <a:gd name="T42" fmla="*/ 25 w 98"/>
                  <a:gd name="T43" fmla="*/ 5 h 62"/>
                  <a:gd name="T44" fmla="*/ 20 w 98"/>
                  <a:gd name="T45" fmla="*/ 9 h 62"/>
                  <a:gd name="T46" fmla="*/ 16 w 98"/>
                  <a:gd name="T47" fmla="*/ 11 h 62"/>
                  <a:gd name="T48" fmla="*/ 6 w 98"/>
                  <a:gd name="T49" fmla="*/ 28 h 62"/>
                  <a:gd name="T50" fmla="*/ 0 w 98"/>
                  <a:gd name="T51" fmla="*/ 32 h 62"/>
                  <a:gd name="T52" fmla="*/ 4 w 98"/>
                  <a:gd name="T53" fmla="*/ 38 h 62"/>
                  <a:gd name="T54" fmla="*/ 8 w 98"/>
                  <a:gd name="T55" fmla="*/ 41 h 62"/>
                  <a:gd name="T56" fmla="*/ 9 w 98"/>
                  <a:gd name="T57" fmla="*/ 47 h 62"/>
                  <a:gd name="T58" fmla="*/ 22 w 98"/>
                  <a:gd name="T59" fmla="*/ 53 h 62"/>
                  <a:gd name="T60" fmla="*/ 22 w 98"/>
                  <a:gd name="T61" fmla="*/ 56 h 62"/>
                  <a:gd name="T62" fmla="*/ 23 w 98"/>
                  <a:gd name="T63" fmla="*/ 56 h 62"/>
                  <a:gd name="T64" fmla="*/ 25 w 98"/>
                  <a:gd name="T65" fmla="*/ 58 h 62"/>
                  <a:gd name="T66" fmla="*/ 27 w 98"/>
                  <a:gd name="T67" fmla="*/ 60 h 62"/>
                  <a:gd name="T68" fmla="*/ 38 w 98"/>
                  <a:gd name="T69" fmla="*/ 61 h 62"/>
                  <a:gd name="T70" fmla="*/ 51 w 98"/>
                  <a:gd name="T71" fmla="*/ 62 h 62"/>
                  <a:gd name="T72" fmla="*/ 70 w 98"/>
                  <a:gd name="T73" fmla="*/ 56 h 62"/>
                  <a:gd name="T74" fmla="*/ 83 w 98"/>
                  <a:gd name="T75" fmla="*/ 60 h 62"/>
                  <a:gd name="T76" fmla="*/ 83 w 98"/>
                  <a:gd name="T77" fmla="*/ 60 h 62"/>
                  <a:gd name="T78" fmla="*/ 85 w 98"/>
                  <a:gd name="T79" fmla="*/ 60 h 62"/>
                  <a:gd name="T80" fmla="*/ 86 w 98"/>
                  <a:gd name="T81" fmla="*/ 61 h 62"/>
                  <a:gd name="T82" fmla="*/ 93 w 98"/>
                  <a:gd name="T83" fmla="*/ 47 h 62"/>
                  <a:gd name="T84" fmla="*/ 97 w 98"/>
                  <a:gd name="T85" fmla="*/ 43 h 62"/>
                  <a:gd name="T86" fmla="*/ 96 w 98"/>
                  <a:gd name="T87" fmla="*/ 42 h 62"/>
                  <a:gd name="T88" fmla="*/ 95 w 98"/>
                  <a:gd name="T89" fmla="*/ 41 h 62"/>
                  <a:gd name="T90" fmla="*/ 89 w 98"/>
                  <a:gd name="T91" fmla="*/ 44 h 62"/>
                  <a:gd name="T92" fmla="*/ 83 w 98"/>
                  <a:gd name="T93" fmla="*/ 40 h 62"/>
                  <a:gd name="T94" fmla="*/ 83 w 98"/>
                  <a:gd name="T9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62">
                    <a:moveTo>
                      <a:pt x="82" y="39"/>
                    </a:moveTo>
                    <a:cubicBezTo>
                      <a:pt x="82" y="39"/>
                      <a:pt x="82" y="38"/>
                      <a:pt x="82" y="38"/>
                    </a:cubicBezTo>
                    <a:cubicBezTo>
                      <a:pt x="82" y="38"/>
                      <a:pt x="81" y="37"/>
                      <a:pt x="81" y="37"/>
                    </a:cubicBezTo>
                    <a:cubicBezTo>
                      <a:pt x="81" y="36"/>
                      <a:pt x="81" y="36"/>
                      <a:pt x="81" y="36"/>
                    </a:cubicBezTo>
                    <a:cubicBezTo>
                      <a:pt x="81" y="35"/>
                      <a:pt x="81" y="35"/>
                      <a:pt x="80" y="34"/>
                    </a:cubicBezTo>
                    <a:cubicBezTo>
                      <a:pt x="80" y="34"/>
                      <a:pt x="80" y="34"/>
                      <a:pt x="80" y="33"/>
                    </a:cubicBezTo>
                    <a:cubicBezTo>
                      <a:pt x="80" y="33"/>
                      <a:pt x="80" y="32"/>
                      <a:pt x="80" y="31"/>
                    </a:cubicBezTo>
                    <a:cubicBezTo>
                      <a:pt x="80" y="31"/>
                      <a:pt x="80" y="31"/>
                      <a:pt x="80" y="31"/>
                    </a:cubicBezTo>
                    <a:cubicBezTo>
                      <a:pt x="80" y="31"/>
                      <a:pt x="80" y="30"/>
                      <a:pt x="80" y="30"/>
                    </a:cubicBezTo>
                    <a:cubicBezTo>
                      <a:pt x="80" y="28"/>
                      <a:pt x="80" y="26"/>
                      <a:pt x="82" y="25"/>
                    </a:cubicBezTo>
                    <a:cubicBezTo>
                      <a:pt x="82" y="23"/>
                      <a:pt x="79" y="16"/>
                      <a:pt x="74" y="12"/>
                    </a:cubicBezTo>
                    <a:cubicBezTo>
                      <a:pt x="74" y="12"/>
                      <a:pt x="74" y="12"/>
                      <a:pt x="74" y="11"/>
                    </a:cubicBezTo>
                    <a:cubicBezTo>
                      <a:pt x="74" y="11"/>
                      <a:pt x="74" y="11"/>
                      <a:pt x="74" y="11"/>
                    </a:cubicBezTo>
                    <a:cubicBezTo>
                      <a:pt x="74" y="11"/>
                      <a:pt x="74" y="11"/>
                      <a:pt x="74" y="11"/>
                    </a:cubicBezTo>
                    <a:cubicBezTo>
                      <a:pt x="74" y="11"/>
                      <a:pt x="74" y="11"/>
                      <a:pt x="74" y="11"/>
                    </a:cubicBezTo>
                    <a:cubicBezTo>
                      <a:pt x="74" y="11"/>
                      <a:pt x="73" y="10"/>
                      <a:pt x="73" y="10"/>
                    </a:cubicBezTo>
                    <a:cubicBezTo>
                      <a:pt x="73" y="10"/>
                      <a:pt x="73" y="10"/>
                      <a:pt x="73" y="10"/>
                    </a:cubicBezTo>
                    <a:cubicBezTo>
                      <a:pt x="73" y="10"/>
                      <a:pt x="73" y="9"/>
                      <a:pt x="73" y="9"/>
                    </a:cubicBezTo>
                    <a:cubicBezTo>
                      <a:pt x="73" y="9"/>
                      <a:pt x="72" y="9"/>
                      <a:pt x="72" y="8"/>
                    </a:cubicBezTo>
                    <a:cubicBezTo>
                      <a:pt x="72" y="8"/>
                      <a:pt x="72" y="8"/>
                      <a:pt x="72" y="8"/>
                    </a:cubicBezTo>
                    <a:cubicBezTo>
                      <a:pt x="72" y="7"/>
                      <a:pt x="71" y="7"/>
                      <a:pt x="71" y="7"/>
                    </a:cubicBezTo>
                    <a:cubicBezTo>
                      <a:pt x="71" y="6"/>
                      <a:pt x="71" y="6"/>
                      <a:pt x="70" y="5"/>
                    </a:cubicBezTo>
                    <a:cubicBezTo>
                      <a:pt x="70" y="5"/>
                      <a:pt x="70" y="5"/>
                      <a:pt x="70" y="4"/>
                    </a:cubicBezTo>
                    <a:cubicBezTo>
                      <a:pt x="70" y="4"/>
                      <a:pt x="69" y="3"/>
                      <a:pt x="69" y="3"/>
                    </a:cubicBezTo>
                    <a:cubicBezTo>
                      <a:pt x="69" y="2"/>
                      <a:pt x="69" y="2"/>
                      <a:pt x="68" y="2"/>
                    </a:cubicBezTo>
                    <a:cubicBezTo>
                      <a:pt x="68" y="1"/>
                      <a:pt x="68" y="1"/>
                      <a:pt x="68" y="0"/>
                    </a:cubicBezTo>
                    <a:cubicBezTo>
                      <a:pt x="66" y="1"/>
                      <a:pt x="66" y="1"/>
                      <a:pt x="65" y="1"/>
                    </a:cubicBezTo>
                    <a:cubicBezTo>
                      <a:pt x="65" y="1"/>
                      <a:pt x="65" y="1"/>
                      <a:pt x="65" y="1"/>
                    </a:cubicBezTo>
                    <a:cubicBezTo>
                      <a:pt x="65" y="1"/>
                      <a:pt x="65" y="1"/>
                      <a:pt x="65" y="1"/>
                    </a:cubicBezTo>
                    <a:cubicBezTo>
                      <a:pt x="64" y="2"/>
                      <a:pt x="64" y="2"/>
                      <a:pt x="64" y="3"/>
                    </a:cubicBezTo>
                    <a:cubicBezTo>
                      <a:pt x="63" y="4"/>
                      <a:pt x="61" y="5"/>
                      <a:pt x="59" y="5"/>
                    </a:cubicBezTo>
                    <a:cubicBezTo>
                      <a:pt x="59" y="5"/>
                      <a:pt x="58" y="5"/>
                      <a:pt x="58" y="5"/>
                    </a:cubicBezTo>
                    <a:cubicBezTo>
                      <a:pt x="57" y="6"/>
                      <a:pt x="57" y="6"/>
                      <a:pt x="57" y="6"/>
                    </a:cubicBezTo>
                    <a:cubicBezTo>
                      <a:pt x="56" y="6"/>
                      <a:pt x="55" y="6"/>
                      <a:pt x="55" y="5"/>
                    </a:cubicBezTo>
                    <a:cubicBezTo>
                      <a:pt x="54" y="5"/>
                      <a:pt x="53" y="5"/>
                      <a:pt x="52" y="6"/>
                    </a:cubicBezTo>
                    <a:cubicBezTo>
                      <a:pt x="50" y="8"/>
                      <a:pt x="46" y="9"/>
                      <a:pt x="45" y="7"/>
                    </a:cubicBezTo>
                    <a:cubicBezTo>
                      <a:pt x="44" y="7"/>
                      <a:pt x="41" y="6"/>
                      <a:pt x="39" y="6"/>
                    </a:cubicBezTo>
                    <a:cubicBezTo>
                      <a:pt x="38" y="6"/>
                      <a:pt x="36" y="5"/>
                      <a:pt x="32" y="4"/>
                    </a:cubicBezTo>
                    <a:cubicBezTo>
                      <a:pt x="31" y="4"/>
                      <a:pt x="29" y="4"/>
                      <a:pt x="28" y="4"/>
                    </a:cubicBezTo>
                    <a:cubicBezTo>
                      <a:pt x="28" y="4"/>
                      <a:pt x="27" y="4"/>
                      <a:pt x="27" y="4"/>
                    </a:cubicBezTo>
                    <a:cubicBezTo>
                      <a:pt x="27" y="4"/>
                      <a:pt x="27" y="4"/>
                      <a:pt x="27" y="4"/>
                    </a:cubicBezTo>
                    <a:cubicBezTo>
                      <a:pt x="26" y="4"/>
                      <a:pt x="26" y="4"/>
                      <a:pt x="26" y="4"/>
                    </a:cubicBezTo>
                    <a:cubicBezTo>
                      <a:pt x="26" y="4"/>
                      <a:pt x="26" y="4"/>
                      <a:pt x="26" y="4"/>
                    </a:cubicBezTo>
                    <a:cubicBezTo>
                      <a:pt x="26" y="4"/>
                      <a:pt x="25" y="4"/>
                      <a:pt x="25" y="5"/>
                    </a:cubicBezTo>
                    <a:cubicBezTo>
                      <a:pt x="25" y="5"/>
                      <a:pt x="24" y="6"/>
                      <a:pt x="24" y="6"/>
                    </a:cubicBezTo>
                    <a:cubicBezTo>
                      <a:pt x="23" y="7"/>
                      <a:pt x="21" y="8"/>
                      <a:pt x="20" y="9"/>
                    </a:cubicBezTo>
                    <a:cubicBezTo>
                      <a:pt x="20" y="9"/>
                      <a:pt x="19" y="9"/>
                      <a:pt x="19" y="9"/>
                    </a:cubicBezTo>
                    <a:cubicBezTo>
                      <a:pt x="18" y="10"/>
                      <a:pt x="17" y="10"/>
                      <a:pt x="16" y="11"/>
                    </a:cubicBezTo>
                    <a:cubicBezTo>
                      <a:pt x="16" y="11"/>
                      <a:pt x="14" y="14"/>
                      <a:pt x="13" y="16"/>
                    </a:cubicBezTo>
                    <a:cubicBezTo>
                      <a:pt x="11" y="21"/>
                      <a:pt x="9" y="25"/>
                      <a:pt x="6" y="28"/>
                    </a:cubicBezTo>
                    <a:cubicBezTo>
                      <a:pt x="4" y="30"/>
                      <a:pt x="2" y="31"/>
                      <a:pt x="1" y="32"/>
                    </a:cubicBezTo>
                    <a:cubicBezTo>
                      <a:pt x="1" y="32"/>
                      <a:pt x="1" y="32"/>
                      <a:pt x="0" y="32"/>
                    </a:cubicBezTo>
                    <a:cubicBezTo>
                      <a:pt x="1" y="32"/>
                      <a:pt x="1" y="33"/>
                      <a:pt x="1" y="33"/>
                    </a:cubicBezTo>
                    <a:cubicBezTo>
                      <a:pt x="2" y="34"/>
                      <a:pt x="4" y="36"/>
                      <a:pt x="4" y="38"/>
                    </a:cubicBezTo>
                    <a:cubicBezTo>
                      <a:pt x="4" y="40"/>
                      <a:pt x="5" y="40"/>
                      <a:pt x="6" y="40"/>
                    </a:cubicBezTo>
                    <a:cubicBezTo>
                      <a:pt x="7" y="40"/>
                      <a:pt x="7" y="40"/>
                      <a:pt x="8" y="41"/>
                    </a:cubicBezTo>
                    <a:cubicBezTo>
                      <a:pt x="9" y="42"/>
                      <a:pt x="9" y="44"/>
                      <a:pt x="9" y="46"/>
                    </a:cubicBezTo>
                    <a:cubicBezTo>
                      <a:pt x="9" y="46"/>
                      <a:pt x="9" y="47"/>
                      <a:pt x="9" y="47"/>
                    </a:cubicBezTo>
                    <a:cubicBezTo>
                      <a:pt x="9" y="47"/>
                      <a:pt x="9" y="47"/>
                      <a:pt x="10" y="47"/>
                    </a:cubicBezTo>
                    <a:cubicBezTo>
                      <a:pt x="17" y="48"/>
                      <a:pt x="22" y="49"/>
                      <a:pt x="22" y="53"/>
                    </a:cubicBezTo>
                    <a:cubicBezTo>
                      <a:pt x="22" y="53"/>
                      <a:pt x="22" y="54"/>
                      <a:pt x="22" y="54"/>
                    </a:cubicBezTo>
                    <a:cubicBezTo>
                      <a:pt x="22" y="55"/>
                      <a:pt x="22" y="56"/>
                      <a:pt x="22" y="56"/>
                    </a:cubicBezTo>
                    <a:cubicBezTo>
                      <a:pt x="22" y="56"/>
                      <a:pt x="22" y="56"/>
                      <a:pt x="22" y="56"/>
                    </a:cubicBezTo>
                    <a:cubicBezTo>
                      <a:pt x="22" y="56"/>
                      <a:pt x="23" y="56"/>
                      <a:pt x="23" y="56"/>
                    </a:cubicBezTo>
                    <a:cubicBezTo>
                      <a:pt x="23" y="57"/>
                      <a:pt x="24" y="57"/>
                      <a:pt x="24" y="57"/>
                    </a:cubicBezTo>
                    <a:cubicBezTo>
                      <a:pt x="24" y="58"/>
                      <a:pt x="25" y="58"/>
                      <a:pt x="25" y="58"/>
                    </a:cubicBezTo>
                    <a:cubicBezTo>
                      <a:pt x="25" y="58"/>
                      <a:pt x="26" y="59"/>
                      <a:pt x="26" y="59"/>
                    </a:cubicBezTo>
                    <a:cubicBezTo>
                      <a:pt x="26" y="59"/>
                      <a:pt x="27" y="60"/>
                      <a:pt x="27" y="60"/>
                    </a:cubicBezTo>
                    <a:cubicBezTo>
                      <a:pt x="28" y="60"/>
                      <a:pt x="30" y="60"/>
                      <a:pt x="33" y="61"/>
                    </a:cubicBezTo>
                    <a:cubicBezTo>
                      <a:pt x="35" y="61"/>
                      <a:pt x="37" y="61"/>
                      <a:pt x="38" y="61"/>
                    </a:cubicBezTo>
                    <a:cubicBezTo>
                      <a:pt x="39" y="61"/>
                      <a:pt x="39" y="61"/>
                      <a:pt x="41" y="61"/>
                    </a:cubicBezTo>
                    <a:cubicBezTo>
                      <a:pt x="44" y="61"/>
                      <a:pt x="49" y="61"/>
                      <a:pt x="51" y="62"/>
                    </a:cubicBezTo>
                    <a:cubicBezTo>
                      <a:pt x="53" y="62"/>
                      <a:pt x="55" y="61"/>
                      <a:pt x="57" y="59"/>
                    </a:cubicBezTo>
                    <a:cubicBezTo>
                      <a:pt x="60" y="56"/>
                      <a:pt x="68" y="56"/>
                      <a:pt x="70" y="56"/>
                    </a:cubicBezTo>
                    <a:cubicBezTo>
                      <a:pt x="71" y="56"/>
                      <a:pt x="72" y="56"/>
                      <a:pt x="72" y="56"/>
                    </a:cubicBezTo>
                    <a:cubicBezTo>
                      <a:pt x="78" y="57"/>
                      <a:pt x="82" y="57"/>
                      <a:pt x="83" y="60"/>
                    </a:cubicBezTo>
                    <a:cubicBezTo>
                      <a:pt x="83" y="60"/>
                      <a:pt x="83" y="60"/>
                      <a:pt x="83" y="60"/>
                    </a:cubicBezTo>
                    <a:cubicBezTo>
                      <a:pt x="83" y="60"/>
                      <a:pt x="83" y="60"/>
                      <a:pt x="83" y="60"/>
                    </a:cubicBezTo>
                    <a:cubicBezTo>
                      <a:pt x="84" y="60"/>
                      <a:pt x="84" y="60"/>
                      <a:pt x="84" y="60"/>
                    </a:cubicBezTo>
                    <a:cubicBezTo>
                      <a:pt x="84" y="60"/>
                      <a:pt x="84" y="60"/>
                      <a:pt x="85" y="60"/>
                    </a:cubicBezTo>
                    <a:cubicBezTo>
                      <a:pt x="85" y="61"/>
                      <a:pt x="85" y="61"/>
                      <a:pt x="86" y="61"/>
                    </a:cubicBezTo>
                    <a:cubicBezTo>
                      <a:pt x="86" y="61"/>
                      <a:pt x="86" y="61"/>
                      <a:pt x="86" y="61"/>
                    </a:cubicBezTo>
                    <a:cubicBezTo>
                      <a:pt x="86" y="60"/>
                      <a:pt x="86" y="59"/>
                      <a:pt x="86" y="58"/>
                    </a:cubicBezTo>
                    <a:cubicBezTo>
                      <a:pt x="86" y="54"/>
                      <a:pt x="89" y="47"/>
                      <a:pt x="93" y="47"/>
                    </a:cubicBezTo>
                    <a:cubicBezTo>
                      <a:pt x="94" y="47"/>
                      <a:pt x="94" y="47"/>
                      <a:pt x="94" y="47"/>
                    </a:cubicBezTo>
                    <a:cubicBezTo>
                      <a:pt x="97" y="46"/>
                      <a:pt x="98" y="46"/>
                      <a:pt x="97" y="43"/>
                    </a:cubicBezTo>
                    <a:cubicBezTo>
                      <a:pt x="97" y="43"/>
                      <a:pt x="97" y="43"/>
                      <a:pt x="97" y="43"/>
                    </a:cubicBezTo>
                    <a:cubicBezTo>
                      <a:pt x="97" y="43"/>
                      <a:pt x="96" y="42"/>
                      <a:pt x="96" y="42"/>
                    </a:cubicBezTo>
                    <a:cubicBezTo>
                      <a:pt x="96" y="42"/>
                      <a:pt x="96" y="42"/>
                      <a:pt x="96" y="42"/>
                    </a:cubicBezTo>
                    <a:cubicBezTo>
                      <a:pt x="96" y="42"/>
                      <a:pt x="95" y="41"/>
                      <a:pt x="95" y="41"/>
                    </a:cubicBezTo>
                    <a:cubicBezTo>
                      <a:pt x="95" y="42"/>
                      <a:pt x="94" y="42"/>
                      <a:pt x="93" y="42"/>
                    </a:cubicBezTo>
                    <a:cubicBezTo>
                      <a:pt x="91" y="43"/>
                      <a:pt x="90" y="44"/>
                      <a:pt x="89" y="44"/>
                    </a:cubicBezTo>
                    <a:cubicBezTo>
                      <a:pt x="87" y="44"/>
                      <a:pt x="84" y="43"/>
                      <a:pt x="83" y="41"/>
                    </a:cubicBezTo>
                    <a:cubicBezTo>
                      <a:pt x="83" y="40"/>
                      <a:pt x="83" y="40"/>
                      <a:pt x="83" y="40"/>
                    </a:cubicBezTo>
                    <a:cubicBezTo>
                      <a:pt x="83" y="39"/>
                      <a:pt x="83" y="39"/>
                      <a:pt x="83" y="39"/>
                    </a:cubicBezTo>
                    <a:cubicBezTo>
                      <a:pt x="83" y="39"/>
                      <a:pt x="83" y="39"/>
                      <a:pt x="83" y="39"/>
                    </a:cubicBezTo>
                    <a:cubicBezTo>
                      <a:pt x="83" y="39"/>
                      <a:pt x="82" y="39"/>
                      <a:pt x="82"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5" name="Freeform 1201"/>
              <p:cNvSpPr>
                <a:spLocks/>
              </p:cNvSpPr>
              <p:nvPr/>
            </p:nvSpPr>
            <p:spPr bwMode="auto">
              <a:xfrm>
                <a:off x="2831" y="3247"/>
                <a:ext cx="29" cy="36"/>
              </a:xfrm>
              <a:custGeom>
                <a:avLst/>
                <a:gdLst>
                  <a:gd name="T0" fmla="*/ 1 w 30"/>
                  <a:gd name="T1" fmla="*/ 1 h 38"/>
                  <a:gd name="T2" fmla="*/ 1 w 30"/>
                  <a:gd name="T3" fmla="*/ 2 h 38"/>
                  <a:gd name="T4" fmla="*/ 2 w 30"/>
                  <a:gd name="T5" fmla="*/ 4 h 38"/>
                  <a:gd name="T6" fmla="*/ 3 w 30"/>
                  <a:gd name="T7" fmla="*/ 5 h 38"/>
                  <a:gd name="T8" fmla="*/ 3 w 30"/>
                  <a:gd name="T9" fmla="*/ 6 h 38"/>
                  <a:gd name="T10" fmla="*/ 4 w 30"/>
                  <a:gd name="T11" fmla="*/ 7 h 38"/>
                  <a:gd name="T12" fmla="*/ 4 w 30"/>
                  <a:gd name="T13" fmla="*/ 8 h 38"/>
                  <a:gd name="T14" fmla="*/ 5 w 30"/>
                  <a:gd name="T15" fmla="*/ 8 h 38"/>
                  <a:gd name="T16" fmla="*/ 5 w 30"/>
                  <a:gd name="T17" fmla="*/ 9 h 38"/>
                  <a:gd name="T18" fmla="*/ 5 w 30"/>
                  <a:gd name="T19" fmla="*/ 9 h 38"/>
                  <a:gd name="T20" fmla="*/ 6 w 30"/>
                  <a:gd name="T21" fmla="*/ 10 h 38"/>
                  <a:gd name="T22" fmla="*/ 6 w 30"/>
                  <a:gd name="T23" fmla="*/ 10 h 38"/>
                  <a:gd name="T24" fmla="*/ 6 w 30"/>
                  <a:gd name="T25" fmla="*/ 11 h 38"/>
                  <a:gd name="T26" fmla="*/ 6 w 30"/>
                  <a:gd name="T27" fmla="*/ 11 h 38"/>
                  <a:gd name="T28" fmla="*/ 6 w 30"/>
                  <a:gd name="T29" fmla="*/ 11 h 38"/>
                  <a:gd name="T30" fmla="*/ 13 w 30"/>
                  <a:gd name="T31" fmla="*/ 30 h 38"/>
                  <a:gd name="T32" fmla="*/ 13 w 30"/>
                  <a:gd name="T33" fmla="*/ 33 h 38"/>
                  <a:gd name="T34" fmla="*/ 13 w 30"/>
                  <a:gd name="T35" fmla="*/ 35 h 38"/>
                  <a:gd name="T36" fmla="*/ 14 w 30"/>
                  <a:gd name="T37" fmla="*/ 36 h 38"/>
                  <a:gd name="T38" fmla="*/ 14 w 30"/>
                  <a:gd name="T39" fmla="*/ 37 h 38"/>
                  <a:gd name="T40" fmla="*/ 14 w 30"/>
                  <a:gd name="T41" fmla="*/ 38 h 38"/>
                  <a:gd name="T42" fmla="*/ 16 w 30"/>
                  <a:gd name="T43" fmla="*/ 36 h 38"/>
                  <a:gd name="T44" fmla="*/ 16 w 30"/>
                  <a:gd name="T45" fmla="*/ 35 h 38"/>
                  <a:gd name="T46" fmla="*/ 16 w 30"/>
                  <a:gd name="T47" fmla="*/ 34 h 38"/>
                  <a:gd name="T48" fmla="*/ 17 w 30"/>
                  <a:gd name="T49" fmla="*/ 34 h 38"/>
                  <a:gd name="T50" fmla="*/ 17 w 30"/>
                  <a:gd name="T51" fmla="*/ 33 h 38"/>
                  <a:gd name="T52" fmla="*/ 17 w 30"/>
                  <a:gd name="T53" fmla="*/ 33 h 38"/>
                  <a:gd name="T54" fmla="*/ 18 w 30"/>
                  <a:gd name="T55" fmla="*/ 32 h 38"/>
                  <a:gd name="T56" fmla="*/ 18 w 30"/>
                  <a:gd name="T57" fmla="*/ 32 h 38"/>
                  <a:gd name="T58" fmla="*/ 18 w 30"/>
                  <a:gd name="T59" fmla="*/ 32 h 38"/>
                  <a:gd name="T60" fmla="*/ 18 w 30"/>
                  <a:gd name="T61" fmla="*/ 31 h 38"/>
                  <a:gd name="T62" fmla="*/ 18 w 30"/>
                  <a:gd name="T63" fmla="*/ 31 h 38"/>
                  <a:gd name="T64" fmla="*/ 18 w 30"/>
                  <a:gd name="T65" fmla="*/ 31 h 38"/>
                  <a:gd name="T66" fmla="*/ 18 w 30"/>
                  <a:gd name="T67" fmla="*/ 31 h 38"/>
                  <a:gd name="T68" fmla="*/ 23 w 30"/>
                  <a:gd name="T69" fmla="*/ 24 h 38"/>
                  <a:gd name="T70" fmla="*/ 24 w 30"/>
                  <a:gd name="T71" fmla="*/ 24 h 38"/>
                  <a:gd name="T72" fmla="*/ 25 w 30"/>
                  <a:gd name="T73" fmla="*/ 24 h 38"/>
                  <a:gd name="T74" fmla="*/ 29 w 30"/>
                  <a:gd name="T75" fmla="*/ 25 h 38"/>
                  <a:gd name="T76" fmla="*/ 30 w 30"/>
                  <a:gd name="T77" fmla="*/ 25 h 38"/>
                  <a:gd name="T78" fmla="*/ 28 w 30"/>
                  <a:gd name="T79" fmla="*/ 21 h 38"/>
                  <a:gd name="T80" fmla="*/ 21 w 30"/>
                  <a:gd name="T81" fmla="*/ 9 h 38"/>
                  <a:gd name="T82" fmla="*/ 15 w 30"/>
                  <a:gd name="T83" fmla="*/ 5 h 38"/>
                  <a:gd name="T84" fmla="*/ 9 w 30"/>
                  <a:gd name="T85" fmla="*/ 2 h 38"/>
                  <a:gd name="T86" fmla="*/ 6 w 30"/>
                  <a:gd name="T87" fmla="*/ 0 h 38"/>
                  <a:gd name="T88" fmla="*/ 5 w 30"/>
                  <a:gd name="T89" fmla="*/ 0 h 38"/>
                  <a:gd name="T90" fmla="*/ 0 w 30"/>
                  <a:gd name="T91" fmla="*/ 1 h 38"/>
                  <a:gd name="T92" fmla="*/ 1 w 30"/>
                  <a:gd name="T9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38">
                    <a:moveTo>
                      <a:pt x="1" y="1"/>
                    </a:moveTo>
                    <a:cubicBezTo>
                      <a:pt x="1" y="2"/>
                      <a:pt x="1" y="2"/>
                      <a:pt x="1" y="2"/>
                    </a:cubicBezTo>
                    <a:cubicBezTo>
                      <a:pt x="2" y="3"/>
                      <a:pt x="2" y="4"/>
                      <a:pt x="2" y="4"/>
                    </a:cubicBezTo>
                    <a:cubicBezTo>
                      <a:pt x="2" y="4"/>
                      <a:pt x="2" y="4"/>
                      <a:pt x="3" y="5"/>
                    </a:cubicBezTo>
                    <a:cubicBezTo>
                      <a:pt x="3" y="5"/>
                      <a:pt x="3" y="6"/>
                      <a:pt x="3" y="6"/>
                    </a:cubicBezTo>
                    <a:cubicBezTo>
                      <a:pt x="3" y="6"/>
                      <a:pt x="4" y="6"/>
                      <a:pt x="4" y="7"/>
                    </a:cubicBezTo>
                    <a:cubicBezTo>
                      <a:pt x="4" y="7"/>
                      <a:pt x="4" y="7"/>
                      <a:pt x="4" y="8"/>
                    </a:cubicBezTo>
                    <a:cubicBezTo>
                      <a:pt x="4" y="8"/>
                      <a:pt x="4" y="8"/>
                      <a:pt x="5" y="8"/>
                    </a:cubicBezTo>
                    <a:cubicBezTo>
                      <a:pt x="5" y="8"/>
                      <a:pt x="5" y="9"/>
                      <a:pt x="5" y="9"/>
                    </a:cubicBezTo>
                    <a:cubicBezTo>
                      <a:pt x="5" y="9"/>
                      <a:pt x="5" y="9"/>
                      <a:pt x="5" y="9"/>
                    </a:cubicBezTo>
                    <a:cubicBezTo>
                      <a:pt x="5" y="10"/>
                      <a:pt x="6" y="10"/>
                      <a:pt x="6" y="10"/>
                    </a:cubicBezTo>
                    <a:cubicBezTo>
                      <a:pt x="6" y="10"/>
                      <a:pt x="6" y="10"/>
                      <a:pt x="6" y="10"/>
                    </a:cubicBezTo>
                    <a:cubicBezTo>
                      <a:pt x="6" y="10"/>
                      <a:pt x="6" y="11"/>
                      <a:pt x="6" y="11"/>
                    </a:cubicBezTo>
                    <a:cubicBezTo>
                      <a:pt x="6" y="11"/>
                      <a:pt x="6" y="11"/>
                      <a:pt x="6" y="11"/>
                    </a:cubicBezTo>
                    <a:cubicBezTo>
                      <a:pt x="6" y="11"/>
                      <a:pt x="6" y="11"/>
                      <a:pt x="6" y="11"/>
                    </a:cubicBezTo>
                    <a:cubicBezTo>
                      <a:pt x="7" y="11"/>
                      <a:pt x="18" y="25"/>
                      <a:pt x="13" y="30"/>
                    </a:cubicBezTo>
                    <a:cubicBezTo>
                      <a:pt x="13" y="30"/>
                      <a:pt x="13" y="31"/>
                      <a:pt x="13" y="33"/>
                    </a:cubicBezTo>
                    <a:cubicBezTo>
                      <a:pt x="13" y="34"/>
                      <a:pt x="13" y="35"/>
                      <a:pt x="13" y="35"/>
                    </a:cubicBezTo>
                    <a:cubicBezTo>
                      <a:pt x="13" y="36"/>
                      <a:pt x="13" y="36"/>
                      <a:pt x="14" y="36"/>
                    </a:cubicBezTo>
                    <a:cubicBezTo>
                      <a:pt x="14" y="36"/>
                      <a:pt x="14" y="37"/>
                      <a:pt x="14" y="37"/>
                    </a:cubicBezTo>
                    <a:cubicBezTo>
                      <a:pt x="14" y="37"/>
                      <a:pt x="14" y="37"/>
                      <a:pt x="14" y="38"/>
                    </a:cubicBezTo>
                    <a:cubicBezTo>
                      <a:pt x="15" y="37"/>
                      <a:pt x="15" y="36"/>
                      <a:pt x="16" y="36"/>
                    </a:cubicBezTo>
                    <a:cubicBezTo>
                      <a:pt x="16" y="35"/>
                      <a:pt x="16" y="35"/>
                      <a:pt x="16" y="35"/>
                    </a:cubicBezTo>
                    <a:cubicBezTo>
                      <a:pt x="16" y="35"/>
                      <a:pt x="16" y="35"/>
                      <a:pt x="16" y="34"/>
                    </a:cubicBezTo>
                    <a:cubicBezTo>
                      <a:pt x="17" y="34"/>
                      <a:pt x="17" y="34"/>
                      <a:pt x="17" y="34"/>
                    </a:cubicBezTo>
                    <a:cubicBezTo>
                      <a:pt x="17" y="34"/>
                      <a:pt x="17" y="33"/>
                      <a:pt x="17" y="33"/>
                    </a:cubicBezTo>
                    <a:cubicBezTo>
                      <a:pt x="17" y="33"/>
                      <a:pt x="17" y="33"/>
                      <a:pt x="17" y="33"/>
                    </a:cubicBezTo>
                    <a:cubicBezTo>
                      <a:pt x="18" y="33"/>
                      <a:pt x="18" y="32"/>
                      <a:pt x="18" y="32"/>
                    </a:cubicBezTo>
                    <a:cubicBezTo>
                      <a:pt x="18" y="32"/>
                      <a:pt x="18" y="32"/>
                      <a:pt x="18" y="32"/>
                    </a:cubicBezTo>
                    <a:cubicBezTo>
                      <a:pt x="18" y="32"/>
                      <a:pt x="18" y="32"/>
                      <a:pt x="18" y="32"/>
                    </a:cubicBezTo>
                    <a:cubicBezTo>
                      <a:pt x="18" y="32"/>
                      <a:pt x="18" y="32"/>
                      <a:pt x="18" y="31"/>
                    </a:cubicBezTo>
                    <a:cubicBezTo>
                      <a:pt x="18" y="31"/>
                      <a:pt x="18" y="31"/>
                      <a:pt x="18" y="31"/>
                    </a:cubicBezTo>
                    <a:cubicBezTo>
                      <a:pt x="18" y="31"/>
                      <a:pt x="18" y="31"/>
                      <a:pt x="18" y="31"/>
                    </a:cubicBezTo>
                    <a:cubicBezTo>
                      <a:pt x="18" y="31"/>
                      <a:pt x="18" y="31"/>
                      <a:pt x="18" y="31"/>
                    </a:cubicBezTo>
                    <a:cubicBezTo>
                      <a:pt x="18" y="25"/>
                      <a:pt x="21" y="24"/>
                      <a:pt x="23" y="24"/>
                    </a:cubicBezTo>
                    <a:cubicBezTo>
                      <a:pt x="23" y="24"/>
                      <a:pt x="23" y="24"/>
                      <a:pt x="24" y="24"/>
                    </a:cubicBezTo>
                    <a:cubicBezTo>
                      <a:pt x="24" y="24"/>
                      <a:pt x="25" y="24"/>
                      <a:pt x="25" y="24"/>
                    </a:cubicBezTo>
                    <a:cubicBezTo>
                      <a:pt x="26" y="24"/>
                      <a:pt x="28" y="25"/>
                      <a:pt x="29" y="25"/>
                    </a:cubicBezTo>
                    <a:cubicBezTo>
                      <a:pt x="29" y="25"/>
                      <a:pt x="30" y="25"/>
                      <a:pt x="30" y="25"/>
                    </a:cubicBezTo>
                    <a:cubicBezTo>
                      <a:pt x="30" y="24"/>
                      <a:pt x="29" y="22"/>
                      <a:pt x="28" y="21"/>
                    </a:cubicBezTo>
                    <a:cubicBezTo>
                      <a:pt x="26" y="19"/>
                      <a:pt x="22" y="14"/>
                      <a:pt x="21" y="9"/>
                    </a:cubicBezTo>
                    <a:cubicBezTo>
                      <a:pt x="20" y="6"/>
                      <a:pt x="16" y="5"/>
                      <a:pt x="15" y="5"/>
                    </a:cubicBezTo>
                    <a:cubicBezTo>
                      <a:pt x="13" y="5"/>
                      <a:pt x="11" y="3"/>
                      <a:pt x="9" y="2"/>
                    </a:cubicBezTo>
                    <a:cubicBezTo>
                      <a:pt x="8" y="1"/>
                      <a:pt x="7" y="0"/>
                      <a:pt x="6" y="0"/>
                    </a:cubicBezTo>
                    <a:cubicBezTo>
                      <a:pt x="6" y="0"/>
                      <a:pt x="5" y="0"/>
                      <a:pt x="5" y="0"/>
                    </a:cubicBezTo>
                    <a:cubicBezTo>
                      <a:pt x="4" y="0"/>
                      <a:pt x="2" y="0"/>
                      <a:pt x="0"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6" name="Freeform 1202"/>
              <p:cNvSpPr>
                <a:spLocks/>
              </p:cNvSpPr>
              <p:nvPr/>
            </p:nvSpPr>
            <p:spPr bwMode="auto">
              <a:xfrm>
                <a:off x="2783" y="3306"/>
                <a:ext cx="61" cy="33"/>
              </a:xfrm>
              <a:custGeom>
                <a:avLst/>
                <a:gdLst>
                  <a:gd name="T0" fmla="*/ 62 w 64"/>
                  <a:gd name="T1" fmla="*/ 4 h 34"/>
                  <a:gd name="T2" fmla="*/ 61 w 64"/>
                  <a:gd name="T3" fmla="*/ 3 h 34"/>
                  <a:gd name="T4" fmla="*/ 60 w 64"/>
                  <a:gd name="T5" fmla="*/ 2 h 34"/>
                  <a:gd name="T6" fmla="*/ 60 w 64"/>
                  <a:gd name="T7" fmla="*/ 2 h 34"/>
                  <a:gd name="T8" fmla="*/ 60 w 64"/>
                  <a:gd name="T9" fmla="*/ 2 h 34"/>
                  <a:gd name="T10" fmla="*/ 52 w 64"/>
                  <a:gd name="T11" fmla="*/ 0 h 34"/>
                  <a:gd name="T12" fmla="*/ 40 w 64"/>
                  <a:gd name="T13" fmla="*/ 2 h 34"/>
                  <a:gd name="T14" fmla="*/ 21 w 64"/>
                  <a:gd name="T15" fmla="*/ 5 h 34"/>
                  <a:gd name="T16" fmla="*/ 18 w 64"/>
                  <a:gd name="T17" fmla="*/ 5 h 34"/>
                  <a:gd name="T18" fmla="*/ 7 w 64"/>
                  <a:gd name="T19" fmla="*/ 4 h 34"/>
                  <a:gd name="T20" fmla="*/ 7 w 64"/>
                  <a:gd name="T21" fmla="*/ 4 h 34"/>
                  <a:gd name="T22" fmla="*/ 4 w 64"/>
                  <a:gd name="T23" fmla="*/ 3 h 34"/>
                  <a:gd name="T24" fmla="*/ 2 w 64"/>
                  <a:gd name="T25" fmla="*/ 1 h 34"/>
                  <a:gd name="T26" fmla="*/ 1 w 64"/>
                  <a:gd name="T27" fmla="*/ 0 h 34"/>
                  <a:gd name="T28" fmla="*/ 1 w 64"/>
                  <a:gd name="T29" fmla="*/ 0 h 34"/>
                  <a:gd name="T30" fmla="*/ 0 w 64"/>
                  <a:gd name="T31" fmla="*/ 2 h 34"/>
                  <a:gd name="T32" fmla="*/ 5 w 64"/>
                  <a:gd name="T33" fmla="*/ 14 h 34"/>
                  <a:gd name="T34" fmla="*/ 2 w 64"/>
                  <a:gd name="T35" fmla="*/ 16 h 34"/>
                  <a:gd name="T36" fmla="*/ 1 w 64"/>
                  <a:gd name="T37" fmla="*/ 19 h 34"/>
                  <a:gd name="T38" fmla="*/ 1 w 64"/>
                  <a:gd name="T39" fmla="*/ 20 h 34"/>
                  <a:gd name="T40" fmla="*/ 1 w 64"/>
                  <a:gd name="T41" fmla="*/ 22 h 34"/>
                  <a:gd name="T42" fmla="*/ 1 w 64"/>
                  <a:gd name="T43" fmla="*/ 23 h 34"/>
                  <a:gd name="T44" fmla="*/ 8 w 64"/>
                  <a:gd name="T45" fmla="*/ 31 h 34"/>
                  <a:gd name="T46" fmla="*/ 9 w 64"/>
                  <a:gd name="T47" fmla="*/ 32 h 34"/>
                  <a:gd name="T48" fmla="*/ 10 w 64"/>
                  <a:gd name="T49" fmla="*/ 32 h 34"/>
                  <a:gd name="T50" fmla="*/ 12 w 64"/>
                  <a:gd name="T51" fmla="*/ 32 h 34"/>
                  <a:gd name="T52" fmla="*/ 15 w 64"/>
                  <a:gd name="T53" fmla="*/ 32 h 34"/>
                  <a:gd name="T54" fmla="*/ 24 w 64"/>
                  <a:gd name="T55" fmla="*/ 32 h 34"/>
                  <a:gd name="T56" fmla="*/ 24 w 64"/>
                  <a:gd name="T57" fmla="*/ 33 h 34"/>
                  <a:gd name="T58" fmla="*/ 26 w 64"/>
                  <a:gd name="T59" fmla="*/ 33 h 34"/>
                  <a:gd name="T60" fmla="*/ 27 w 64"/>
                  <a:gd name="T61" fmla="*/ 33 h 34"/>
                  <a:gd name="T62" fmla="*/ 29 w 64"/>
                  <a:gd name="T63" fmla="*/ 34 h 34"/>
                  <a:gd name="T64" fmla="*/ 31 w 64"/>
                  <a:gd name="T65" fmla="*/ 34 h 34"/>
                  <a:gd name="T66" fmla="*/ 33 w 64"/>
                  <a:gd name="T67" fmla="*/ 34 h 34"/>
                  <a:gd name="T68" fmla="*/ 35 w 64"/>
                  <a:gd name="T69" fmla="*/ 34 h 34"/>
                  <a:gd name="T70" fmla="*/ 37 w 64"/>
                  <a:gd name="T71" fmla="*/ 34 h 34"/>
                  <a:gd name="T72" fmla="*/ 37 w 64"/>
                  <a:gd name="T73" fmla="*/ 32 h 34"/>
                  <a:gd name="T74" fmla="*/ 38 w 64"/>
                  <a:gd name="T75" fmla="*/ 31 h 34"/>
                  <a:gd name="T76" fmla="*/ 40 w 64"/>
                  <a:gd name="T77" fmla="*/ 30 h 34"/>
                  <a:gd name="T78" fmla="*/ 41 w 64"/>
                  <a:gd name="T79" fmla="*/ 30 h 34"/>
                  <a:gd name="T80" fmla="*/ 42 w 64"/>
                  <a:gd name="T81" fmla="*/ 29 h 34"/>
                  <a:gd name="T82" fmla="*/ 42 w 64"/>
                  <a:gd name="T83" fmla="*/ 28 h 34"/>
                  <a:gd name="T84" fmla="*/ 42 w 64"/>
                  <a:gd name="T85" fmla="*/ 28 h 34"/>
                  <a:gd name="T86" fmla="*/ 43 w 64"/>
                  <a:gd name="T87" fmla="*/ 27 h 34"/>
                  <a:gd name="T88" fmla="*/ 44 w 64"/>
                  <a:gd name="T89" fmla="*/ 26 h 34"/>
                  <a:gd name="T90" fmla="*/ 44 w 64"/>
                  <a:gd name="T91" fmla="*/ 26 h 34"/>
                  <a:gd name="T92" fmla="*/ 51 w 64"/>
                  <a:gd name="T93" fmla="*/ 25 h 34"/>
                  <a:gd name="T94" fmla="*/ 58 w 64"/>
                  <a:gd name="T95" fmla="*/ 26 h 34"/>
                  <a:gd name="T96" fmla="*/ 56 w 64"/>
                  <a:gd name="T97" fmla="*/ 14 h 34"/>
                  <a:gd name="T98" fmla="*/ 64 w 64"/>
                  <a:gd name="T99" fmla="*/ 5 h 34"/>
                  <a:gd name="T100" fmla="*/ 63 w 64"/>
                  <a:gd name="T10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34">
                    <a:moveTo>
                      <a:pt x="62" y="4"/>
                    </a:moveTo>
                    <a:cubicBezTo>
                      <a:pt x="62" y="4"/>
                      <a:pt x="62" y="4"/>
                      <a:pt x="62" y="4"/>
                    </a:cubicBezTo>
                    <a:cubicBezTo>
                      <a:pt x="61" y="3"/>
                      <a:pt x="61" y="3"/>
                      <a:pt x="61" y="3"/>
                    </a:cubicBezTo>
                    <a:cubicBezTo>
                      <a:pt x="61" y="3"/>
                      <a:pt x="61" y="3"/>
                      <a:pt x="61" y="3"/>
                    </a:cubicBezTo>
                    <a:cubicBezTo>
                      <a:pt x="61" y="3"/>
                      <a:pt x="60" y="3"/>
                      <a:pt x="60" y="3"/>
                    </a:cubicBezTo>
                    <a:cubicBezTo>
                      <a:pt x="60" y="3"/>
                      <a:pt x="60" y="3"/>
                      <a:pt x="60" y="2"/>
                    </a:cubicBezTo>
                    <a:cubicBezTo>
                      <a:pt x="60" y="2"/>
                      <a:pt x="60" y="2"/>
                      <a:pt x="60" y="2"/>
                    </a:cubicBezTo>
                    <a:cubicBezTo>
                      <a:pt x="60" y="2"/>
                      <a:pt x="60" y="2"/>
                      <a:pt x="60" y="2"/>
                    </a:cubicBezTo>
                    <a:cubicBezTo>
                      <a:pt x="60" y="2"/>
                      <a:pt x="60" y="2"/>
                      <a:pt x="60" y="2"/>
                    </a:cubicBezTo>
                    <a:cubicBezTo>
                      <a:pt x="60" y="2"/>
                      <a:pt x="60" y="2"/>
                      <a:pt x="60" y="2"/>
                    </a:cubicBezTo>
                    <a:cubicBezTo>
                      <a:pt x="59" y="2"/>
                      <a:pt x="59" y="2"/>
                      <a:pt x="59" y="2"/>
                    </a:cubicBezTo>
                    <a:cubicBezTo>
                      <a:pt x="59" y="1"/>
                      <a:pt x="57" y="1"/>
                      <a:pt x="52" y="0"/>
                    </a:cubicBezTo>
                    <a:cubicBezTo>
                      <a:pt x="51" y="0"/>
                      <a:pt x="51" y="0"/>
                      <a:pt x="50" y="0"/>
                    </a:cubicBezTo>
                    <a:cubicBezTo>
                      <a:pt x="45" y="0"/>
                      <a:pt x="41" y="1"/>
                      <a:pt x="40" y="2"/>
                    </a:cubicBezTo>
                    <a:cubicBezTo>
                      <a:pt x="37" y="4"/>
                      <a:pt x="34" y="6"/>
                      <a:pt x="30" y="6"/>
                    </a:cubicBezTo>
                    <a:cubicBezTo>
                      <a:pt x="29" y="5"/>
                      <a:pt x="24" y="5"/>
                      <a:pt x="21" y="5"/>
                    </a:cubicBezTo>
                    <a:cubicBezTo>
                      <a:pt x="20" y="5"/>
                      <a:pt x="19" y="5"/>
                      <a:pt x="19" y="5"/>
                    </a:cubicBezTo>
                    <a:cubicBezTo>
                      <a:pt x="19" y="5"/>
                      <a:pt x="19" y="5"/>
                      <a:pt x="18" y="5"/>
                    </a:cubicBezTo>
                    <a:cubicBezTo>
                      <a:pt x="17" y="5"/>
                      <a:pt x="14" y="5"/>
                      <a:pt x="12" y="5"/>
                    </a:cubicBezTo>
                    <a:cubicBezTo>
                      <a:pt x="10" y="4"/>
                      <a:pt x="8" y="4"/>
                      <a:pt x="7" y="4"/>
                    </a:cubicBezTo>
                    <a:cubicBezTo>
                      <a:pt x="7" y="4"/>
                      <a:pt x="7" y="4"/>
                      <a:pt x="7" y="4"/>
                    </a:cubicBezTo>
                    <a:cubicBezTo>
                      <a:pt x="7" y="4"/>
                      <a:pt x="7" y="4"/>
                      <a:pt x="7" y="4"/>
                    </a:cubicBezTo>
                    <a:cubicBezTo>
                      <a:pt x="7" y="4"/>
                      <a:pt x="7" y="4"/>
                      <a:pt x="7" y="4"/>
                    </a:cubicBezTo>
                    <a:cubicBezTo>
                      <a:pt x="6" y="4"/>
                      <a:pt x="5" y="3"/>
                      <a:pt x="4" y="3"/>
                    </a:cubicBezTo>
                    <a:cubicBezTo>
                      <a:pt x="4" y="2"/>
                      <a:pt x="4" y="2"/>
                      <a:pt x="3" y="2"/>
                    </a:cubicBezTo>
                    <a:cubicBezTo>
                      <a:pt x="3" y="2"/>
                      <a:pt x="3" y="1"/>
                      <a:pt x="2" y="1"/>
                    </a:cubicBezTo>
                    <a:cubicBezTo>
                      <a:pt x="2" y="1"/>
                      <a:pt x="2" y="1"/>
                      <a:pt x="2" y="1"/>
                    </a:cubicBezTo>
                    <a:cubicBezTo>
                      <a:pt x="2" y="1"/>
                      <a:pt x="1" y="0"/>
                      <a:pt x="1" y="0"/>
                    </a:cubicBezTo>
                    <a:cubicBezTo>
                      <a:pt x="1" y="0"/>
                      <a:pt x="1" y="0"/>
                      <a:pt x="1" y="0"/>
                    </a:cubicBezTo>
                    <a:cubicBezTo>
                      <a:pt x="1" y="0"/>
                      <a:pt x="1" y="0"/>
                      <a:pt x="1" y="0"/>
                    </a:cubicBezTo>
                    <a:cubicBezTo>
                      <a:pt x="1" y="0"/>
                      <a:pt x="1" y="0"/>
                      <a:pt x="1" y="0"/>
                    </a:cubicBezTo>
                    <a:cubicBezTo>
                      <a:pt x="0" y="1"/>
                      <a:pt x="0" y="1"/>
                      <a:pt x="0" y="2"/>
                    </a:cubicBezTo>
                    <a:cubicBezTo>
                      <a:pt x="0" y="3"/>
                      <a:pt x="0" y="4"/>
                      <a:pt x="1" y="5"/>
                    </a:cubicBezTo>
                    <a:cubicBezTo>
                      <a:pt x="2" y="6"/>
                      <a:pt x="7" y="11"/>
                      <a:pt x="5" y="14"/>
                    </a:cubicBezTo>
                    <a:cubicBezTo>
                      <a:pt x="5" y="15"/>
                      <a:pt x="4" y="16"/>
                      <a:pt x="3" y="16"/>
                    </a:cubicBezTo>
                    <a:cubicBezTo>
                      <a:pt x="3" y="16"/>
                      <a:pt x="2" y="16"/>
                      <a:pt x="2" y="16"/>
                    </a:cubicBezTo>
                    <a:cubicBezTo>
                      <a:pt x="1" y="17"/>
                      <a:pt x="1" y="18"/>
                      <a:pt x="1" y="18"/>
                    </a:cubicBezTo>
                    <a:cubicBezTo>
                      <a:pt x="1" y="18"/>
                      <a:pt x="1" y="19"/>
                      <a:pt x="1" y="19"/>
                    </a:cubicBezTo>
                    <a:cubicBezTo>
                      <a:pt x="1" y="19"/>
                      <a:pt x="1" y="19"/>
                      <a:pt x="1" y="19"/>
                    </a:cubicBezTo>
                    <a:cubicBezTo>
                      <a:pt x="1" y="20"/>
                      <a:pt x="1" y="20"/>
                      <a:pt x="1" y="20"/>
                    </a:cubicBezTo>
                    <a:cubicBezTo>
                      <a:pt x="1" y="20"/>
                      <a:pt x="1" y="21"/>
                      <a:pt x="1" y="21"/>
                    </a:cubicBezTo>
                    <a:cubicBezTo>
                      <a:pt x="1" y="22"/>
                      <a:pt x="1" y="22"/>
                      <a:pt x="1" y="22"/>
                    </a:cubicBezTo>
                    <a:cubicBezTo>
                      <a:pt x="1" y="22"/>
                      <a:pt x="1" y="22"/>
                      <a:pt x="1" y="23"/>
                    </a:cubicBezTo>
                    <a:cubicBezTo>
                      <a:pt x="1" y="23"/>
                      <a:pt x="1" y="23"/>
                      <a:pt x="1" y="23"/>
                    </a:cubicBezTo>
                    <a:cubicBezTo>
                      <a:pt x="6" y="28"/>
                      <a:pt x="7" y="29"/>
                      <a:pt x="7" y="31"/>
                    </a:cubicBezTo>
                    <a:cubicBezTo>
                      <a:pt x="7" y="31"/>
                      <a:pt x="8" y="31"/>
                      <a:pt x="8" y="31"/>
                    </a:cubicBezTo>
                    <a:cubicBezTo>
                      <a:pt x="8" y="31"/>
                      <a:pt x="8" y="31"/>
                      <a:pt x="9" y="32"/>
                    </a:cubicBezTo>
                    <a:cubicBezTo>
                      <a:pt x="9" y="32"/>
                      <a:pt x="9" y="32"/>
                      <a:pt x="9" y="32"/>
                    </a:cubicBezTo>
                    <a:cubicBezTo>
                      <a:pt x="9" y="32"/>
                      <a:pt x="9" y="32"/>
                      <a:pt x="9" y="32"/>
                    </a:cubicBezTo>
                    <a:cubicBezTo>
                      <a:pt x="9" y="32"/>
                      <a:pt x="10" y="32"/>
                      <a:pt x="10" y="32"/>
                    </a:cubicBezTo>
                    <a:cubicBezTo>
                      <a:pt x="10" y="32"/>
                      <a:pt x="11" y="32"/>
                      <a:pt x="11" y="32"/>
                    </a:cubicBezTo>
                    <a:cubicBezTo>
                      <a:pt x="12" y="32"/>
                      <a:pt x="12" y="32"/>
                      <a:pt x="12" y="32"/>
                    </a:cubicBezTo>
                    <a:cubicBezTo>
                      <a:pt x="13" y="32"/>
                      <a:pt x="13" y="32"/>
                      <a:pt x="14" y="32"/>
                    </a:cubicBezTo>
                    <a:cubicBezTo>
                      <a:pt x="14" y="32"/>
                      <a:pt x="14" y="32"/>
                      <a:pt x="15" y="32"/>
                    </a:cubicBezTo>
                    <a:cubicBezTo>
                      <a:pt x="15" y="32"/>
                      <a:pt x="16" y="32"/>
                      <a:pt x="17" y="32"/>
                    </a:cubicBezTo>
                    <a:cubicBezTo>
                      <a:pt x="21" y="32"/>
                      <a:pt x="23" y="32"/>
                      <a:pt x="24" y="32"/>
                    </a:cubicBezTo>
                    <a:cubicBezTo>
                      <a:pt x="24" y="33"/>
                      <a:pt x="24" y="33"/>
                      <a:pt x="24" y="33"/>
                    </a:cubicBezTo>
                    <a:cubicBezTo>
                      <a:pt x="24" y="33"/>
                      <a:pt x="24" y="33"/>
                      <a:pt x="24" y="33"/>
                    </a:cubicBezTo>
                    <a:cubicBezTo>
                      <a:pt x="25" y="33"/>
                      <a:pt x="25" y="33"/>
                      <a:pt x="26" y="33"/>
                    </a:cubicBezTo>
                    <a:cubicBezTo>
                      <a:pt x="26" y="33"/>
                      <a:pt x="26" y="33"/>
                      <a:pt x="26" y="33"/>
                    </a:cubicBezTo>
                    <a:cubicBezTo>
                      <a:pt x="26" y="33"/>
                      <a:pt x="26" y="33"/>
                      <a:pt x="27" y="33"/>
                    </a:cubicBezTo>
                    <a:cubicBezTo>
                      <a:pt x="27" y="33"/>
                      <a:pt x="27" y="33"/>
                      <a:pt x="27" y="33"/>
                    </a:cubicBezTo>
                    <a:cubicBezTo>
                      <a:pt x="28" y="33"/>
                      <a:pt x="28" y="33"/>
                      <a:pt x="28" y="34"/>
                    </a:cubicBezTo>
                    <a:cubicBezTo>
                      <a:pt x="29" y="34"/>
                      <a:pt x="29" y="34"/>
                      <a:pt x="29" y="34"/>
                    </a:cubicBezTo>
                    <a:cubicBezTo>
                      <a:pt x="29" y="34"/>
                      <a:pt x="30" y="34"/>
                      <a:pt x="30" y="34"/>
                    </a:cubicBezTo>
                    <a:cubicBezTo>
                      <a:pt x="30" y="34"/>
                      <a:pt x="31" y="34"/>
                      <a:pt x="31" y="34"/>
                    </a:cubicBezTo>
                    <a:cubicBezTo>
                      <a:pt x="31" y="34"/>
                      <a:pt x="31" y="34"/>
                      <a:pt x="32" y="34"/>
                    </a:cubicBezTo>
                    <a:cubicBezTo>
                      <a:pt x="32" y="34"/>
                      <a:pt x="32" y="34"/>
                      <a:pt x="33" y="34"/>
                    </a:cubicBezTo>
                    <a:cubicBezTo>
                      <a:pt x="33" y="34"/>
                      <a:pt x="33" y="34"/>
                      <a:pt x="33" y="34"/>
                    </a:cubicBezTo>
                    <a:cubicBezTo>
                      <a:pt x="34" y="34"/>
                      <a:pt x="34" y="34"/>
                      <a:pt x="35" y="34"/>
                    </a:cubicBezTo>
                    <a:cubicBezTo>
                      <a:pt x="35" y="34"/>
                      <a:pt x="35" y="34"/>
                      <a:pt x="35" y="34"/>
                    </a:cubicBezTo>
                    <a:cubicBezTo>
                      <a:pt x="36" y="34"/>
                      <a:pt x="37" y="34"/>
                      <a:pt x="37" y="34"/>
                    </a:cubicBezTo>
                    <a:cubicBezTo>
                      <a:pt x="37" y="34"/>
                      <a:pt x="37" y="33"/>
                      <a:pt x="37" y="33"/>
                    </a:cubicBezTo>
                    <a:cubicBezTo>
                      <a:pt x="37" y="32"/>
                      <a:pt x="37" y="32"/>
                      <a:pt x="37" y="32"/>
                    </a:cubicBezTo>
                    <a:cubicBezTo>
                      <a:pt x="38" y="32"/>
                      <a:pt x="38" y="31"/>
                      <a:pt x="38" y="31"/>
                    </a:cubicBezTo>
                    <a:cubicBezTo>
                      <a:pt x="38" y="31"/>
                      <a:pt x="38" y="31"/>
                      <a:pt x="38" y="31"/>
                    </a:cubicBezTo>
                    <a:cubicBezTo>
                      <a:pt x="39" y="31"/>
                      <a:pt x="39" y="30"/>
                      <a:pt x="39" y="30"/>
                    </a:cubicBezTo>
                    <a:cubicBezTo>
                      <a:pt x="39" y="30"/>
                      <a:pt x="39" y="30"/>
                      <a:pt x="40" y="30"/>
                    </a:cubicBezTo>
                    <a:cubicBezTo>
                      <a:pt x="40" y="30"/>
                      <a:pt x="40" y="30"/>
                      <a:pt x="41" y="30"/>
                    </a:cubicBezTo>
                    <a:cubicBezTo>
                      <a:pt x="41" y="30"/>
                      <a:pt x="41" y="30"/>
                      <a:pt x="41" y="30"/>
                    </a:cubicBezTo>
                    <a:cubicBezTo>
                      <a:pt x="41" y="30"/>
                      <a:pt x="42" y="29"/>
                      <a:pt x="42" y="29"/>
                    </a:cubicBezTo>
                    <a:cubicBezTo>
                      <a:pt x="42" y="29"/>
                      <a:pt x="42" y="29"/>
                      <a:pt x="42" y="29"/>
                    </a:cubicBezTo>
                    <a:cubicBezTo>
                      <a:pt x="42" y="29"/>
                      <a:pt x="42" y="29"/>
                      <a:pt x="42" y="29"/>
                    </a:cubicBezTo>
                    <a:cubicBezTo>
                      <a:pt x="42" y="29"/>
                      <a:pt x="42" y="29"/>
                      <a:pt x="42" y="28"/>
                    </a:cubicBezTo>
                    <a:cubicBezTo>
                      <a:pt x="42" y="28"/>
                      <a:pt x="42" y="28"/>
                      <a:pt x="42" y="28"/>
                    </a:cubicBezTo>
                    <a:cubicBezTo>
                      <a:pt x="42" y="28"/>
                      <a:pt x="42" y="28"/>
                      <a:pt x="42" y="28"/>
                    </a:cubicBezTo>
                    <a:cubicBezTo>
                      <a:pt x="42" y="27"/>
                      <a:pt x="42" y="27"/>
                      <a:pt x="42" y="27"/>
                    </a:cubicBezTo>
                    <a:cubicBezTo>
                      <a:pt x="42" y="27"/>
                      <a:pt x="43" y="27"/>
                      <a:pt x="43" y="27"/>
                    </a:cubicBezTo>
                    <a:cubicBezTo>
                      <a:pt x="43" y="27"/>
                      <a:pt x="43" y="27"/>
                      <a:pt x="43" y="27"/>
                    </a:cubicBezTo>
                    <a:cubicBezTo>
                      <a:pt x="43" y="26"/>
                      <a:pt x="43" y="26"/>
                      <a:pt x="44" y="26"/>
                    </a:cubicBezTo>
                    <a:cubicBezTo>
                      <a:pt x="44" y="26"/>
                      <a:pt x="44" y="26"/>
                      <a:pt x="44" y="26"/>
                    </a:cubicBezTo>
                    <a:cubicBezTo>
                      <a:pt x="44" y="26"/>
                      <a:pt x="44" y="26"/>
                      <a:pt x="44" y="26"/>
                    </a:cubicBezTo>
                    <a:cubicBezTo>
                      <a:pt x="44" y="26"/>
                      <a:pt x="44" y="26"/>
                      <a:pt x="44" y="26"/>
                    </a:cubicBezTo>
                    <a:cubicBezTo>
                      <a:pt x="45" y="26"/>
                      <a:pt x="48" y="25"/>
                      <a:pt x="51" y="25"/>
                    </a:cubicBezTo>
                    <a:cubicBezTo>
                      <a:pt x="54" y="25"/>
                      <a:pt x="55" y="25"/>
                      <a:pt x="57" y="26"/>
                    </a:cubicBezTo>
                    <a:cubicBezTo>
                      <a:pt x="57" y="26"/>
                      <a:pt x="57" y="26"/>
                      <a:pt x="58" y="26"/>
                    </a:cubicBezTo>
                    <a:cubicBezTo>
                      <a:pt x="55" y="25"/>
                      <a:pt x="54" y="20"/>
                      <a:pt x="54" y="18"/>
                    </a:cubicBezTo>
                    <a:cubicBezTo>
                      <a:pt x="54" y="15"/>
                      <a:pt x="56" y="14"/>
                      <a:pt x="56" y="14"/>
                    </a:cubicBezTo>
                    <a:cubicBezTo>
                      <a:pt x="57" y="14"/>
                      <a:pt x="58" y="12"/>
                      <a:pt x="59" y="11"/>
                    </a:cubicBezTo>
                    <a:cubicBezTo>
                      <a:pt x="60" y="8"/>
                      <a:pt x="62" y="6"/>
                      <a:pt x="64" y="5"/>
                    </a:cubicBezTo>
                    <a:cubicBezTo>
                      <a:pt x="64" y="5"/>
                      <a:pt x="64" y="4"/>
                      <a:pt x="64" y="4"/>
                    </a:cubicBezTo>
                    <a:cubicBezTo>
                      <a:pt x="63" y="4"/>
                      <a:pt x="63" y="4"/>
                      <a:pt x="63" y="4"/>
                    </a:cubicBezTo>
                    <a:cubicBezTo>
                      <a:pt x="63" y="4"/>
                      <a:pt x="62" y="4"/>
                      <a:pt x="6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7" name="Freeform 1203"/>
              <p:cNvSpPr>
                <a:spLocks/>
              </p:cNvSpPr>
              <p:nvPr/>
            </p:nvSpPr>
            <p:spPr bwMode="auto">
              <a:xfrm>
                <a:off x="2762" y="3329"/>
                <a:ext cx="25" cy="17"/>
              </a:xfrm>
              <a:custGeom>
                <a:avLst/>
                <a:gdLst>
                  <a:gd name="T0" fmla="*/ 25 w 26"/>
                  <a:gd name="T1" fmla="*/ 9 h 17"/>
                  <a:gd name="T2" fmla="*/ 25 w 26"/>
                  <a:gd name="T3" fmla="*/ 8 h 17"/>
                  <a:gd name="T4" fmla="*/ 24 w 26"/>
                  <a:gd name="T5" fmla="*/ 7 h 17"/>
                  <a:gd name="T6" fmla="*/ 19 w 26"/>
                  <a:gd name="T7" fmla="*/ 1 h 17"/>
                  <a:gd name="T8" fmla="*/ 18 w 26"/>
                  <a:gd name="T9" fmla="*/ 0 h 17"/>
                  <a:gd name="T10" fmla="*/ 18 w 26"/>
                  <a:gd name="T11" fmla="*/ 0 h 17"/>
                  <a:gd name="T12" fmla="*/ 15 w 26"/>
                  <a:gd name="T13" fmla="*/ 0 h 17"/>
                  <a:gd name="T14" fmla="*/ 13 w 26"/>
                  <a:gd name="T15" fmla="*/ 1 h 17"/>
                  <a:gd name="T16" fmla="*/ 10 w 26"/>
                  <a:gd name="T17" fmla="*/ 1 h 17"/>
                  <a:gd name="T18" fmla="*/ 7 w 26"/>
                  <a:gd name="T19" fmla="*/ 2 h 17"/>
                  <a:gd name="T20" fmla="*/ 5 w 26"/>
                  <a:gd name="T21" fmla="*/ 2 h 17"/>
                  <a:gd name="T22" fmla="*/ 1 w 26"/>
                  <a:gd name="T23" fmla="*/ 3 h 17"/>
                  <a:gd name="T24" fmla="*/ 1 w 26"/>
                  <a:gd name="T25" fmla="*/ 5 h 17"/>
                  <a:gd name="T26" fmla="*/ 0 w 26"/>
                  <a:gd name="T27" fmla="*/ 8 h 17"/>
                  <a:gd name="T28" fmla="*/ 0 w 26"/>
                  <a:gd name="T29" fmla="*/ 10 h 17"/>
                  <a:gd name="T30" fmla="*/ 1 w 26"/>
                  <a:gd name="T31" fmla="*/ 12 h 17"/>
                  <a:gd name="T32" fmla="*/ 2 w 26"/>
                  <a:gd name="T33" fmla="*/ 14 h 17"/>
                  <a:gd name="T34" fmla="*/ 3 w 26"/>
                  <a:gd name="T35" fmla="*/ 15 h 17"/>
                  <a:gd name="T36" fmla="*/ 5 w 26"/>
                  <a:gd name="T37" fmla="*/ 17 h 17"/>
                  <a:gd name="T38" fmla="*/ 6 w 26"/>
                  <a:gd name="T39" fmla="*/ 17 h 17"/>
                  <a:gd name="T40" fmla="*/ 8 w 26"/>
                  <a:gd name="T41" fmla="*/ 17 h 17"/>
                  <a:gd name="T42" fmla="*/ 9 w 26"/>
                  <a:gd name="T43" fmla="*/ 17 h 17"/>
                  <a:gd name="T44" fmla="*/ 11 w 26"/>
                  <a:gd name="T45" fmla="*/ 17 h 17"/>
                  <a:gd name="T46" fmla="*/ 14 w 26"/>
                  <a:gd name="T47" fmla="*/ 15 h 17"/>
                  <a:gd name="T48" fmla="*/ 19 w 26"/>
                  <a:gd name="T49" fmla="*/ 13 h 17"/>
                  <a:gd name="T50" fmla="*/ 20 w 26"/>
                  <a:gd name="T51" fmla="*/ 13 h 17"/>
                  <a:gd name="T52" fmla="*/ 21 w 26"/>
                  <a:gd name="T53" fmla="*/ 13 h 17"/>
                  <a:gd name="T54" fmla="*/ 23 w 26"/>
                  <a:gd name="T55" fmla="*/ 12 h 17"/>
                  <a:gd name="T56" fmla="*/ 24 w 26"/>
                  <a:gd name="T57" fmla="*/ 11 h 17"/>
                  <a:gd name="T58" fmla="*/ 25 w 26"/>
                  <a:gd name="T59" fmla="*/ 11 h 17"/>
                  <a:gd name="T60" fmla="*/ 26 w 26"/>
                  <a:gd name="T61" fmla="*/ 10 h 17"/>
                  <a:gd name="T62" fmla="*/ 26 w 26"/>
                  <a:gd name="T6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7">
                    <a:moveTo>
                      <a:pt x="26" y="9"/>
                    </a:moveTo>
                    <a:cubicBezTo>
                      <a:pt x="26" y="9"/>
                      <a:pt x="25" y="9"/>
                      <a:pt x="25" y="9"/>
                    </a:cubicBezTo>
                    <a:cubicBezTo>
                      <a:pt x="25" y="9"/>
                      <a:pt x="25" y="9"/>
                      <a:pt x="25" y="9"/>
                    </a:cubicBezTo>
                    <a:cubicBezTo>
                      <a:pt x="25" y="9"/>
                      <a:pt x="25" y="9"/>
                      <a:pt x="25" y="8"/>
                    </a:cubicBezTo>
                    <a:cubicBezTo>
                      <a:pt x="25" y="8"/>
                      <a:pt x="25" y="8"/>
                      <a:pt x="25" y="8"/>
                    </a:cubicBezTo>
                    <a:cubicBezTo>
                      <a:pt x="25" y="8"/>
                      <a:pt x="24" y="8"/>
                      <a:pt x="24" y="7"/>
                    </a:cubicBezTo>
                    <a:cubicBezTo>
                      <a:pt x="24" y="7"/>
                      <a:pt x="24" y="6"/>
                      <a:pt x="19" y="1"/>
                    </a:cubicBezTo>
                    <a:cubicBezTo>
                      <a:pt x="19" y="1"/>
                      <a:pt x="19" y="1"/>
                      <a:pt x="19" y="1"/>
                    </a:cubicBezTo>
                    <a:cubicBezTo>
                      <a:pt x="18" y="1"/>
                      <a:pt x="18" y="1"/>
                      <a:pt x="18" y="0"/>
                    </a:cubicBezTo>
                    <a:cubicBezTo>
                      <a:pt x="18" y="0"/>
                      <a:pt x="18" y="0"/>
                      <a:pt x="18" y="0"/>
                    </a:cubicBezTo>
                    <a:cubicBezTo>
                      <a:pt x="18" y="0"/>
                      <a:pt x="18" y="0"/>
                      <a:pt x="18" y="0"/>
                    </a:cubicBezTo>
                    <a:cubicBezTo>
                      <a:pt x="18" y="0"/>
                      <a:pt x="18" y="0"/>
                      <a:pt x="18" y="0"/>
                    </a:cubicBezTo>
                    <a:cubicBezTo>
                      <a:pt x="17" y="0"/>
                      <a:pt x="16" y="0"/>
                      <a:pt x="16" y="0"/>
                    </a:cubicBezTo>
                    <a:cubicBezTo>
                      <a:pt x="15" y="0"/>
                      <a:pt x="15" y="0"/>
                      <a:pt x="15" y="0"/>
                    </a:cubicBezTo>
                    <a:cubicBezTo>
                      <a:pt x="15" y="0"/>
                      <a:pt x="14" y="1"/>
                      <a:pt x="13" y="1"/>
                    </a:cubicBezTo>
                    <a:cubicBezTo>
                      <a:pt x="13" y="1"/>
                      <a:pt x="13" y="1"/>
                      <a:pt x="13" y="1"/>
                    </a:cubicBezTo>
                    <a:cubicBezTo>
                      <a:pt x="12" y="1"/>
                      <a:pt x="11" y="1"/>
                      <a:pt x="10" y="1"/>
                    </a:cubicBezTo>
                    <a:cubicBezTo>
                      <a:pt x="10" y="1"/>
                      <a:pt x="10" y="1"/>
                      <a:pt x="10" y="1"/>
                    </a:cubicBezTo>
                    <a:cubicBezTo>
                      <a:pt x="9" y="1"/>
                      <a:pt x="9" y="2"/>
                      <a:pt x="8" y="2"/>
                    </a:cubicBezTo>
                    <a:cubicBezTo>
                      <a:pt x="8" y="2"/>
                      <a:pt x="8" y="2"/>
                      <a:pt x="7" y="2"/>
                    </a:cubicBezTo>
                    <a:cubicBezTo>
                      <a:pt x="7" y="2"/>
                      <a:pt x="7" y="2"/>
                      <a:pt x="6" y="2"/>
                    </a:cubicBezTo>
                    <a:cubicBezTo>
                      <a:pt x="6" y="2"/>
                      <a:pt x="5" y="2"/>
                      <a:pt x="5" y="2"/>
                    </a:cubicBezTo>
                    <a:cubicBezTo>
                      <a:pt x="5" y="2"/>
                      <a:pt x="5" y="2"/>
                      <a:pt x="5" y="2"/>
                    </a:cubicBezTo>
                    <a:cubicBezTo>
                      <a:pt x="3" y="3"/>
                      <a:pt x="2" y="3"/>
                      <a:pt x="1" y="3"/>
                    </a:cubicBezTo>
                    <a:cubicBezTo>
                      <a:pt x="1" y="3"/>
                      <a:pt x="1" y="3"/>
                      <a:pt x="1" y="3"/>
                    </a:cubicBezTo>
                    <a:cubicBezTo>
                      <a:pt x="1" y="4"/>
                      <a:pt x="1" y="5"/>
                      <a:pt x="1" y="5"/>
                    </a:cubicBezTo>
                    <a:cubicBezTo>
                      <a:pt x="1" y="5"/>
                      <a:pt x="1" y="6"/>
                      <a:pt x="1" y="6"/>
                    </a:cubicBezTo>
                    <a:cubicBezTo>
                      <a:pt x="1" y="6"/>
                      <a:pt x="0" y="7"/>
                      <a:pt x="0" y="8"/>
                    </a:cubicBezTo>
                    <a:cubicBezTo>
                      <a:pt x="0" y="8"/>
                      <a:pt x="0" y="8"/>
                      <a:pt x="0" y="8"/>
                    </a:cubicBezTo>
                    <a:cubicBezTo>
                      <a:pt x="0" y="9"/>
                      <a:pt x="0" y="10"/>
                      <a:pt x="0" y="10"/>
                    </a:cubicBezTo>
                    <a:cubicBezTo>
                      <a:pt x="0" y="10"/>
                      <a:pt x="0" y="10"/>
                      <a:pt x="0" y="10"/>
                    </a:cubicBezTo>
                    <a:cubicBezTo>
                      <a:pt x="0" y="11"/>
                      <a:pt x="0" y="11"/>
                      <a:pt x="1" y="12"/>
                    </a:cubicBezTo>
                    <a:cubicBezTo>
                      <a:pt x="1" y="12"/>
                      <a:pt x="1" y="13"/>
                      <a:pt x="1" y="13"/>
                    </a:cubicBezTo>
                    <a:cubicBezTo>
                      <a:pt x="1" y="13"/>
                      <a:pt x="1" y="13"/>
                      <a:pt x="2" y="14"/>
                    </a:cubicBezTo>
                    <a:cubicBezTo>
                      <a:pt x="2" y="14"/>
                      <a:pt x="2" y="14"/>
                      <a:pt x="2" y="14"/>
                    </a:cubicBezTo>
                    <a:cubicBezTo>
                      <a:pt x="3" y="15"/>
                      <a:pt x="3" y="15"/>
                      <a:pt x="3" y="15"/>
                    </a:cubicBezTo>
                    <a:cubicBezTo>
                      <a:pt x="3" y="15"/>
                      <a:pt x="4" y="16"/>
                      <a:pt x="4" y="16"/>
                    </a:cubicBezTo>
                    <a:cubicBezTo>
                      <a:pt x="4" y="16"/>
                      <a:pt x="4" y="16"/>
                      <a:pt x="5" y="17"/>
                    </a:cubicBezTo>
                    <a:cubicBezTo>
                      <a:pt x="5" y="17"/>
                      <a:pt x="5" y="17"/>
                      <a:pt x="6" y="17"/>
                    </a:cubicBezTo>
                    <a:cubicBezTo>
                      <a:pt x="6" y="17"/>
                      <a:pt x="6" y="17"/>
                      <a:pt x="6" y="17"/>
                    </a:cubicBezTo>
                    <a:cubicBezTo>
                      <a:pt x="6" y="17"/>
                      <a:pt x="6" y="17"/>
                      <a:pt x="6" y="17"/>
                    </a:cubicBezTo>
                    <a:cubicBezTo>
                      <a:pt x="7" y="17"/>
                      <a:pt x="7" y="17"/>
                      <a:pt x="8" y="17"/>
                    </a:cubicBezTo>
                    <a:cubicBezTo>
                      <a:pt x="9" y="17"/>
                      <a:pt x="9" y="17"/>
                      <a:pt x="9" y="17"/>
                    </a:cubicBezTo>
                    <a:cubicBezTo>
                      <a:pt x="9" y="17"/>
                      <a:pt x="9" y="17"/>
                      <a:pt x="9" y="17"/>
                    </a:cubicBezTo>
                    <a:cubicBezTo>
                      <a:pt x="10" y="17"/>
                      <a:pt x="10" y="17"/>
                      <a:pt x="10" y="17"/>
                    </a:cubicBezTo>
                    <a:cubicBezTo>
                      <a:pt x="11" y="17"/>
                      <a:pt x="11" y="17"/>
                      <a:pt x="11" y="17"/>
                    </a:cubicBezTo>
                    <a:cubicBezTo>
                      <a:pt x="11" y="17"/>
                      <a:pt x="12" y="17"/>
                      <a:pt x="12" y="17"/>
                    </a:cubicBezTo>
                    <a:cubicBezTo>
                      <a:pt x="13" y="16"/>
                      <a:pt x="14" y="16"/>
                      <a:pt x="14" y="15"/>
                    </a:cubicBezTo>
                    <a:cubicBezTo>
                      <a:pt x="15" y="14"/>
                      <a:pt x="17" y="13"/>
                      <a:pt x="19" y="13"/>
                    </a:cubicBezTo>
                    <a:cubicBezTo>
                      <a:pt x="19" y="13"/>
                      <a:pt x="19" y="13"/>
                      <a:pt x="19" y="13"/>
                    </a:cubicBezTo>
                    <a:cubicBezTo>
                      <a:pt x="19" y="13"/>
                      <a:pt x="19" y="13"/>
                      <a:pt x="20" y="13"/>
                    </a:cubicBezTo>
                    <a:cubicBezTo>
                      <a:pt x="20" y="13"/>
                      <a:pt x="20" y="13"/>
                      <a:pt x="20" y="13"/>
                    </a:cubicBezTo>
                    <a:cubicBezTo>
                      <a:pt x="20" y="13"/>
                      <a:pt x="21" y="13"/>
                      <a:pt x="21" y="13"/>
                    </a:cubicBezTo>
                    <a:cubicBezTo>
                      <a:pt x="21" y="13"/>
                      <a:pt x="21" y="13"/>
                      <a:pt x="21" y="13"/>
                    </a:cubicBezTo>
                    <a:cubicBezTo>
                      <a:pt x="22" y="12"/>
                      <a:pt x="22" y="12"/>
                      <a:pt x="22" y="12"/>
                    </a:cubicBezTo>
                    <a:cubicBezTo>
                      <a:pt x="22" y="12"/>
                      <a:pt x="22" y="12"/>
                      <a:pt x="23" y="12"/>
                    </a:cubicBezTo>
                    <a:cubicBezTo>
                      <a:pt x="23" y="12"/>
                      <a:pt x="23" y="12"/>
                      <a:pt x="23" y="12"/>
                    </a:cubicBezTo>
                    <a:cubicBezTo>
                      <a:pt x="23" y="12"/>
                      <a:pt x="24" y="11"/>
                      <a:pt x="24" y="11"/>
                    </a:cubicBezTo>
                    <a:cubicBezTo>
                      <a:pt x="24" y="11"/>
                      <a:pt x="24" y="11"/>
                      <a:pt x="24" y="11"/>
                    </a:cubicBezTo>
                    <a:cubicBezTo>
                      <a:pt x="25" y="11"/>
                      <a:pt x="25" y="11"/>
                      <a:pt x="25" y="11"/>
                    </a:cubicBezTo>
                    <a:cubicBezTo>
                      <a:pt x="25" y="11"/>
                      <a:pt x="25" y="11"/>
                      <a:pt x="25" y="10"/>
                    </a:cubicBezTo>
                    <a:cubicBezTo>
                      <a:pt x="26" y="10"/>
                      <a:pt x="26" y="10"/>
                      <a:pt x="26" y="10"/>
                    </a:cubicBezTo>
                    <a:cubicBezTo>
                      <a:pt x="26" y="10"/>
                      <a:pt x="26" y="10"/>
                      <a:pt x="26" y="10"/>
                    </a:cubicBezTo>
                    <a:cubicBezTo>
                      <a:pt x="26" y="10"/>
                      <a:pt x="26" y="10"/>
                      <a:pt x="26"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8" name="Freeform 1204"/>
              <p:cNvSpPr>
                <a:spLocks/>
              </p:cNvSpPr>
              <p:nvPr/>
            </p:nvSpPr>
            <p:spPr bwMode="auto">
              <a:xfrm>
                <a:off x="2782" y="3191"/>
                <a:ext cx="188" cy="107"/>
              </a:xfrm>
              <a:custGeom>
                <a:avLst/>
                <a:gdLst>
                  <a:gd name="T0" fmla="*/ 101 w 197"/>
                  <a:gd name="T1" fmla="*/ 3 h 111"/>
                  <a:gd name="T2" fmla="*/ 92 w 197"/>
                  <a:gd name="T3" fmla="*/ 9 h 111"/>
                  <a:gd name="T4" fmla="*/ 79 w 197"/>
                  <a:gd name="T5" fmla="*/ 14 h 111"/>
                  <a:gd name="T6" fmla="*/ 72 w 197"/>
                  <a:gd name="T7" fmla="*/ 11 h 111"/>
                  <a:gd name="T8" fmla="*/ 55 w 197"/>
                  <a:gd name="T9" fmla="*/ 10 h 111"/>
                  <a:gd name="T10" fmla="*/ 26 w 197"/>
                  <a:gd name="T11" fmla="*/ 6 h 111"/>
                  <a:gd name="T12" fmla="*/ 18 w 197"/>
                  <a:gd name="T13" fmla="*/ 11 h 111"/>
                  <a:gd name="T14" fmla="*/ 16 w 197"/>
                  <a:gd name="T15" fmla="*/ 12 h 111"/>
                  <a:gd name="T16" fmla="*/ 16 w 197"/>
                  <a:gd name="T17" fmla="*/ 29 h 111"/>
                  <a:gd name="T18" fmla="*/ 5 w 197"/>
                  <a:gd name="T19" fmla="*/ 41 h 111"/>
                  <a:gd name="T20" fmla="*/ 5 w 197"/>
                  <a:gd name="T21" fmla="*/ 47 h 111"/>
                  <a:gd name="T22" fmla="*/ 4 w 197"/>
                  <a:gd name="T23" fmla="*/ 49 h 111"/>
                  <a:gd name="T24" fmla="*/ 0 w 197"/>
                  <a:gd name="T25" fmla="*/ 56 h 111"/>
                  <a:gd name="T26" fmla="*/ 2 w 197"/>
                  <a:gd name="T27" fmla="*/ 58 h 111"/>
                  <a:gd name="T28" fmla="*/ 7 w 197"/>
                  <a:gd name="T29" fmla="*/ 60 h 111"/>
                  <a:gd name="T30" fmla="*/ 20 w 197"/>
                  <a:gd name="T31" fmla="*/ 62 h 111"/>
                  <a:gd name="T32" fmla="*/ 38 w 197"/>
                  <a:gd name="T33" fmla="*/ 62 h 111"/>
                  <a:gd name="T34" fmla="*/ 47 w 197"/>
                  <a:gd name="T35" fmla="*/ 57 h 111"/>
                  <a:gd name="T36" fmla="*/ 51 w 197"/>
                  <a:gd name="T37" fmla="*/ 55 h 111"/>
                  <a:gd name="T38" fmla="*/ 58 w 197"/>
                  <a:gd name="T39" fmla="*/ 54 h 111"/>
                  <a:gd name="T40" fmla="*/ 71 w 197"/>
                  <a:gd name="T41" fmla="*/ 60 h 111"/>
                  <a:gd name="T42" fmla="*/ 86 w 197"/>
                  <a:gd name="T43" fmla="*/ 85 h 111"/>
                  <a:gd name="T44" fmla="*/ 85 w 197"/>
                  <a:gd name="T45" fmla="*/ 87 h 111"/>
                  <a:gd name="T46" fmla="*/ 76 w 197"/>
                  <a:gd name="T47" fmla="*/ 86 h 111"/>
                  <a:gd name="T48" fmla="*/ 74 w 197"/>
                  <a:gd name="T49" fmla="*/ 90 h 111"/>
                  <a:gd name="T50" fmla="*/ 73 w 197"/>
                  <a:gd name="T51" fmla="*/ 92 h 111"/>
                  <a:gd name="T52" fmla="*/ 71 w 197"/>
                  <a:gd name="T53" fmla="*/ 95 h 111"/>
                  <a:gd name="T54" fmla="*/ 72 w 197"/>
                  <a:gd name="T55" fmla="*/ 99 h 111"/>
                  <a:gd name="T56" fmla="*/ 78 w 197"/>
                  <a:gd name="T57" fmla="*/ 98 h 111"/>
                  <a:gd name="T58" fmla="*/ 89 w 197"/>
                  <a:gd name="T59" fmla="*/ 86 h 111"/>
                  <a:gd name="T60" fmla="*/ 112 w 197"/>
                  <a:gd name="T61" fmla="*/ 81 h 111"/>
                  <a:gd name="T62" fmla="*/ 121 w 197"/>
                  <a:gd name="T63" fmla="*/ 87 h 111"/>
                  <a:gd name="T64" fmla="*/ 119 w 197"/>
                  <a:gd name="T65" fmla="*/ 100 h 111"/>
                  <a:gd name="T66" fmla="*/ 126 w 197"/>
                  <a:gd name="T67" fmla="*/ 111 h 111"/>
                  <a:gd name="T68" fmla="*/ 147 w 197"/>
                  <a:gd name="T69" fmla="*/ 103 h 111"/>
                  <a:gd name="T70" fmla="*/ 174 w 197"/>
                  <a:gd name="T71" fmla="*/ 74 h 111"/>
                  <a:gd name="T72" fmla="*/ 174 w 197"/>
                  <a:gd name="T73" fmla="*/ 71 h 111"/>
                  <a:gd name="T74" fmla="*/ 185 w 197"/>
                  <a:gd name="T75" fmla="*/ 62 h 111"/>
                  <a:gd name="T76" fmla="*/ 195 w 197"/>
                  <a:gd name="T77" fmla="*/ 58 h 111"/>
                  <a:gd name="T78" fmla="*/ 195 w 197"/>
                  <a:gd name="T79" fmla="*/ 50 h 111"/>
                  <a:gd name="T80" fmla="*/ 194 w 197"/>
                  <a:gd name="T81" fmla="*/ 42 h 111"/>
                  <a:gd name="T82" fmla="*/ 176 w 197"/>
                  <a:gd name="T83" fmla="*/ 37 h 111"/>
                  <a:gd name="T84" fmla="*/ 163 w 197"/>
                  <a:gd name="T85" fmla="*/ 31 h 111"/>
                  <a:gd name="T86" fmla="*/ 145 w 197"/>
                  <a:gd name="T87" fmla="*/ 28 h 111"/>
                  <a:gd name="T88" fmla="*/ 132 w 197"/>
                  <a:gd name="T89" fmla="*/ 15 h 111"/>
                  <a:gd name="T90" fmla="*/ 124 w 197"/>
                  <a:gd name="T91" fmla="*/ 0 h 111"/>
                  <a:gd name="T92" fmla="*/ 112 w 197"/>
                  <a:gd name="T93" fmla="*/ 1 h 111"/>
                  <a:gd name="T94" fmla="*/ 106 w 197"/>
                  <a:gd name="T95"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11">
                    <a:moveTo>
                      <a:pt x="103" y="3"/>
                    </a:moveTo>
                    <a:cubicBezTo>
                      <a:pt x="103" y="3"/>
                      <a:pt x="103" y="3"/>
                      <a:pt x="103" y="3"/>
                    </a:cubicBezTo>
                    <a:cubicBezTo>
                      <a:pt x="102" y="3"/>
                      <a:pt x="102" y="3"/>
                      <a:pt x="101" y="3"/>
                    </a:cubicBezTo>
                    <a:cubicBezTo>
                      <a:pt x="101" y="3"/>
                      <a:pt x="101" y="3"/>
                      <a:pt x="101" y="3"/>
                    </a:cubicBezTo>
                    <a:cubicBezTo>
                      <a:pt x="100" y="3"/>
                      <a:pt x="100" y="3"/>
                      <a:pt x="100" y="3"/>
                    </a:cubicBezTo>
                    <a:cubicBezTo>
                      <a:pt x="99" y="3"/>
                      <a:pt x="99" y="3"/>
                      <a:pt x="99" y="3"/>
                    </a:cubicBezTo>
                    <a:cubicBezTo>
                      <a:pt x="99" y="3"/>
                      <a:pt x="98" y="4"/>
                      <a:pt x="98" y="4"/>
                    </a:cubicBezTo>
                    <a:cubicBezTo>
                      <a:pt x="95" y="6"/>
                      <a:pt x="93" y="8"/>
                      <a:pt x="92" y="9"/>
                    </a:cubicBezTo>
                    <a:cubicBezTo>
                      <a:pt x="92" y="13"/>
                      <a:pt x="91" y="15"/>
                      <a:pt x="89" y="15"/>
                    </a:cubicBezTo>
                    <a:cubicBezTo>
                      <a:pt x="88" y="15"/>
                      <a:pt x="88" y="15"/>
                      <a:pt x="87" y="14"/>
                    </a:cubicBezTo>
                    <a:cubicBezTo>
                      <a:pt x="87" y="14"/>
                      <a:pt x="85" y="13"/>
                      <a:pt x="82" y="13"/>
                    </a:cubicBezTo>
                    <a:cubicBezTo>
                      <a:pt x="80" y="13"/>
                      <a:pt x="79" y="14"/>
                      <a:pt x="79" y="14"/>
                    </a:cubicBezTo>
                    <a:cubicBezTo>
                      <a:pt x="79" y="14"/>
                      <a:pt x="78" y="14"/>
                      <a:pt x="78" y="14"/>
                    </a:cubicBezTo>
                    <a:cubicBezTo>
                      <a:pt x="78" y="14"/>
                      <a:pt x="78" y="14"/>
                      <a:pt x="78" y="14"/>
                    </a:cubicBezTo>
                    <a:cubicBezTo>
                      <a:pt x="76" y="14"/>
                      <a:pt x="75" y="13"/>
                      <a:pt x="74" y="12"/>
                    </a:cubicBezTo>
                    <a:cubicBezTo>
                      <a:pt x="73" y="12"/>
                      <a:pt x="73" y="11"/>
                      <a:pt x="72" y="11"/>
                    </a:cubicBezTo>
                    <a:cubicBezTo>
                      <a:pt x="69" y="13"/>
                      <a:pt x="67" y="12"/>
                      <a:pt x="65" y="11"/>
                    </a:cubicBezTo>
                    <a:cubicBezTo>
                      <a:pt x="65" y="11"/>
                      <a:pt x="65" y="11"/>
                      <a:pt x="65" y="11"/>
                    </a:cubicBezTo>
                    <a:cubicBezTo>
                      <a:pt x="64" y="11"/>
                      <a:pt x="63" y="12"/>
                      <a:pt x="62" y="12"/>
                    </a:cubicBezTo>
                    <a:cubicBezTo>
                      <a:pt x="60" y="12"/>
                      <a:pt x="56" y="10"/>
                      <a:pt x="55" y="10"/>
                    </a:cubicBezTo>
                    <a:cubicBezTo>
                      <a:pt x="54" y="9"/>
                      <a:pt x="53" y="9"/>
                      <a:pt x="52" y="9"/>
                    </a:cubicBezTo>
                    <a:cubicBezTo>
                      <a:pt x="52" y="9"/>
                      <a:pt x="51" y="9"/>
                      <a:pt x="51" y="9"/>
                    </a:cubicBezTo>
                    <a:cubicBezTo>
                      <a:pt x="48" y="10"/>
                      <a:pt x="46" y="10"/>
                      <a:pt x="44" y="8"/>
                    </a:cubicBezTo>
                    <a:cubicBezTo>
                      <a:pt x="43" y="7"/>
                      <a:pt x="41" y="6"/>
                      <a:pt x="26" y="6"/>
                    </a:cubicBezTo>
                    <a:cubicBezTo>
                      <a:pt x="23" y="6"/>
                      <a:pt x="23" y="7"/>
                      <a:pt x="21" y="8"/>
                    </a:cubicBezTo>
                    <a:cubicBezTo>
                      <a:pt x="21" y="9"/>
                      <a:pt x="21" y="9"/>
                      <a:pt x="20" y="10"/>
                    </a:cubicBezTo>
                    <a:cubicBezTo>
                      <a:pt x="20" y="10"/>
                      <a:pt x="19" y="10"/>
                      <a:pt x="19" y="11"/>
                    </a:cubicBezTo>
                    <a:cubicBezTo>
                      <a:pt x="19" y="11"/>
                      <a:pt x="18" y="11"/>
                      <a:pt x="18" y="11"/>
                    </a:cubicBezTo>
                    <a:cubicBezTo>
                      <a:pt x="18" y="11"/>
                      <a:pt x="18" y="11"/>
                      <a:pt x="17" y="11"/>
                    </a:cubicBezTo>
                    <a:cubicBezTo>
                      <a:pt x="17" y="11"/>
                      <a:pt x="17" y="11"/>
                      <a:pt x="17" y="11"/>
                    </a:cubicBezTo>
                    <a:cubicBezTo>
                      <a:pt x="17" y="12"/>
                      <a:pt x="16" y="12"/>
                      <a:pt x="16" y="12"/>
                    </a:cubicBezTo>
                    <a:cubicBezTo>
                      <a:pt x="16" y="12"/>
                      <a:pt x="16" y="12"/>
                      <a:pt x="16" y="12"/>
                    </a:cubicBezTo>
                    <a:cubicBezTo>
                      <a:pt x="15" y="12"/>
                      <a:pt x="15" y="12"/>
                      <a:pt x="15" y="12"/>
                    </a:cubicBezTo>
                    <a:cubicBezTo>
                      <a:pt x="15" y="12"/>
                      <a:pt x="15" y="12"/>
                      <a:pt x="15" y="12"/>
                    </a:cubicBezTo>
                    <a:cubicBezTo>
                      <a:pt x="22" y="22"/>
                      <a:pt x="20" y="24"/>
                      <a:pt x="20" y="25"/>
                    </a:cubicBezTo>
                    <a:cubicBezTo>
                      <a:pt x="19" y="27"/>
                      <a:pt x="17" y="28"/>
                      <a:pt x="16" y="29"/>
                    </a:cubicBezTo>
                    <a:cubicBezTo>
                      <a:pt x="16" y="29"/>
                      <a:pt x="15" y="29"/>
                      <a:pt x="15" y="30"/>
                    </a:cubicBezTo>
                    <a:cubicBezTo>
                      <a:pt x="14" y="30"/>
                      <a:pt x="13" y="32"/>
                      <a:pt x="11" y="34"/>
                    </a:cubicBezTo>
                    <a:cubicBezTo>
                      <a:pt x="9" y="35"/>
                      <a:pt x="6" y="39"/>
                      <a:pt x="5" y="40"/>
                    </a:cubicBezTo>
                    <a:cubicBezTo>
                      <a:pt x="5" y="40"/>
                      <a:pt x="5" y="41"/>
                      <a:pt x="5" y="41"/>
                    </a:cubicBezTo>
                    <a:cubicBezTo>
                      <a:pt x="5" y="43"/>
                      <a:pt x="5" y="44"/>
                      <a:pt x="5" y="45"/>
                    </a:cubicBezTo>
                    <a:cubicBezTo>
                      <a:pt x="5" y="45"/>
                      <a:pt x="5" y="45"/>
                      <a:pt x="5" y="45"/>
                    </a:cubicBezTo>
                    <a:cubicBezTo>
                      <a:pt x="6" y="45"/>
                      <a:pt x="6" y="45"/>
                      <a:pt x="6" y="45"/>
                    </a:cubicBezTo>
                    <a:cubicBezTo>
                      <a:pt x="5" y="47"/>
                      <a:pt x="5" y="47"/>
                      <a:pt x="5" y="47"/>
                    </a:cubicBezTo>
                    <a:cubicBezTo>
                      <a:pt x="5" y="47"/>
                      <a:pt x="5" y="47"/>
                      <a:pt x="5" y="47"/>
                    </a:cubicBezTo>
                    <a:cubicBezTo>
                      <a:pt x="5" y="47"/>
                      <a:pt x="5" y="47"/>
                      <a:pt x="5" y="47"/>
                    </a:cubicBezTo>
                    <a:cubicBezTo>
                      <a:pt x="4" y="49"/>
                      <a:pt x="4" y="49"/>
                      <a:pt x="4" y="49"/>
                    </a:cubicBezTo>
                    <a:cubicBezTo>
                      <a:pt x="4" y="49"/>
                      <a:pt x="4" y="49"/>
                      <a:pt x="4" y="49"/>
                    </a:cubicBezTo>
                    <a:cubicBezTo>
                      <a:pt x="3" y="50"/>
                      <a:pt x="1" y="53"/>
                      <a:pt x="0" y="54"/>
                    </a:cubicBezTo>
                    <a:cubicBezTo>
                      <a:pt x="0" y="55"/>
                      <a:pt x="0" y="55"/>
                      <a:pt x="0" y="55"/>
                    </a:cubicBezTo>
                    <a:cubicBezTo>
                      <a:pt x="0" y="55"/>
                      <a:pt x="0" y="56"/>
                      <a:pt x="0" y="56"/>
                    </a:cubicBezTo>
                    <a:cubicBezTo>
                      <a:pt x="0" y="56"/>
                      <a:pt x="0" y="56"/>
                      <a:pt x="0" y="56"/>
                    </a:cubicBezTo>
                    <a:cubicBezTo>
                      <a:pt x="0" y="56"/>
                      <a:pt x="1" y="57"/>
                      <a:pt x="1" y="57"/>
                    </a:cubicBezTo>
                    <a:cubicBezTo>
                      <a:pt x="1" y="57"/>
                      <a:pt x="1" y="57"/>
                      <a:pt x="1" y="57"/>
                    </a:cubicBezTo>
                    <a:cubicBezTo>
                      <a:pt x="1" y="57"/>
                      <a:pt x="2" y="58"/>
                      <a:pt x="2" y="58"/>
                    </a:cubicBezTo>
                    <a:cubicBezTo>
                      <a:pt x="2" y="58"/>
                      <a:pt x="2" y="58"/>
                      <a:pt x="2" y="58"/>
                    </a:cubicBezTo>
                    <a:cubicBezTo>
                      <a:pt x="3" y="58"/>
                      <a:pt x="3" y="59"/>
                      <a:pt x="4" y="59"/>
                    </a:cubicBezTo>
                    <a:cubicBezTo>
                      <a:pt x="4" y="59"/>
                      <a:pt x="5" y="59"/>
                      <a:pt x="5" y="60"/>
                    </a:cubicBezTo>
                    <a:cubicBezTo>
                      <a:pt x="5" y="60"/>
                      <a:pt x="6" y="60"/>
                      <a:pt x="6" y="60"/>
                    </a:cubicBezTo>
                    <a:cubicBezTo>
                      <a:pt x="6" y="60"/>
                      <a:pt x="6" y="60"/>
                      <a:pt x="7" y="60"/>
                    </a:cubicBezTo>
                    <a:cubicBezTo>
                      <a:pt x="7" y="60"/>
                      <a:pt x="7" y="60"/>
                      <a:pt x="7" y="60"/>
                    </a:cubicBezTo>
                    <a:cubicBezTo>
                      <a:pt x="8" y="60"/>
                      <a:pt x="9" y="60"/>
                      <a:pt x="9" y="60"/>
                    </a:cubicBezTo>
                    <a:cubicBezTo>
                      <a:pt x="10" y="60"/>
                      <a:pt x="12" y="60"/>
                      <a:pt x="14" y="61"/>
                    </a:cubicBezTo>
                    <a:cubicBezTo>
                      <a:pt x="17" y="61"/>
                      <a:pt x="19" y="62"/>
                      <a:pt x="20" y="62"/>
                    </a:cubicBezTo>
                    <a:cubicBezTo>
                      <a:pt x="23" y="62"/>
                      <a:pt x="27" y="63"/>
                      <a:pt x="28" y="64"/>
                    </a:cubicBezTo>
                    <a:cubicBezTo>
                      <a:pt x="29" y="64"/>
                      <a:pt x="30" y="64"/>
                      <a:pt x="31" y="63"/>
                    </a:cubicBezTo>
                    <a:cubicBezTo>
                      <a:pt x="32" y="61"/>
                      <a:pt x="34" y="61"/>
                      <a:pt x="36" y="61"/>
                    </a:cubicBezTo>
                    <a:cubicBezTo>
                      <a:pt x="37" y="62"/>
                      <a:pt x="37" y="62"/>
                      <a:pt x="38" y="62"/>
                    </a:cubicBezTo>
                    <a:cubicBezTo>
                      <a:pt x="39" y="62"/>
                      <a:pt x="42" y="60"/>
                      <a:pt x="42" y="59"/>
                    </a:cubicBezTo>
                    <a:cubicBezTo>
                      <a:pt x="43" y="59"/>
                      <a:pt x="44" y="58"/>
                      <a:pt x="46" y="57"/>
                    </a:cubicBezTo>
                    <a:cubicBezTo>
                      <a:pt x="46" y="57"/>
                      <a:pt x="46" y="57"/>
                      <a:pt x="47" y="57"/>
                    </a:cubicBezTo>
                    <a:cubicBezTo>
                      <a:pt x="47" y="57"/>
                      <a:pt x="47" y="57"/>
                      <a:pt x="47" y="57"/>
                    </a:cubicBezTo>
                    <a:cubicBezTo>
                      <a:pt x="48" y="56"/>
                      <a:pt x="48" y="56"/>
                      <a:pt x="48" y="56"/>
                    </a:cubicBezTo>
                    <a:cubicBezTo>
                      <a:pt x="48" y="56"/>
                      <a:pt x="49" y="56"/>
                      <a:pt x="50" y="55"/>
                    </a:cubicBezTo>
                    <a:cubicBezTo>
                      <a:pt x="51" y="55"/>
                      <a:pt x="51" y="55"/>
                      <a:pt x="51" y="55"/>
                    </a:cubicBezTo>
                    <a:cubicBezTo>
                      <a:pt x="51" y="55"/>
                      <a:pt x="51" y="55"/>
                      <a:pt x="51" y="55"/>
                    </a:cubicBezTo>
                    <a:cubicBezTo>
                      <a:pt x="51" y="55"/>
                      <a:pt x="52" y="55"/>
                      <a:pt x="52" y="55"/>
                    </a:cubicBezTo>
                    <a:cubicBezTo>
                      <a:pt x="54" y="54"/>
                      <a:pt x="56" y="54"/>
                      <a:pt x="57" y="54"/>
                    </a:cubicBezTo>
                    <a:cubicBezTo>
                      <a:pt x="57" y="54"/>
                      <a:pt x="57" y="54"/>
                      <a:pt x="57" y="54"/>
                    </a:cubicBezTo>
                    <a:cubicBezTo>
                      <a:pt x="58" y="54"/>
                      <a:pt x="58" y="54"/>
                      <a:pt x="58" y="54"/>
                    </a:cubicBezTo>
                    <a:cubicBezTo>
                      <a:pt x="60" y="54"/>
                      <a:pt x="62" y="55"/>
                      <a:pt x="64" y="57"/>
                    </a:cubicBezTo>
                    <a:cubicBezTo>
                      <a:pt x="65" y="57"/>
                      <a:pt x="66" y="59"/>
                      <a:pt x="67" y="59"/>
                    </a:cubicBezTo>
                    <a:cubicBezTo>
                      <a:pt x="67" y="59"/>
                      <a:pt x="67" y="59"/>
                      <a:pt x="67" y="59"/>
                    </a:cubicBezTo>
                    <a:cubicBezTo>
                      <a:pt x="68" y="59"/>
                      <a:pt x="69" y="59"/>
                      <a:pt x="71" y="60"/>
                    </a:cubicBezTo>
                    <a:cubicBezTo>
                      <a:pt x="73" y="61"/>
                      <a:pt x="76" y="63"/>
                      <a:pt x="77" y="66"/>
                    </a:cubicBezTo>
                    <a:cubicBezTo>
                      <a:pt x="78" y="69"/>
                      <a:pt x="80" y="72"/>
                      <a:pt x="82" y="75"/>
                    </a:cubicBezTo>
                    <a:cubicBezTo>
                      <a:pt x="82" y="75"/>
                      <a:pt x="83" y="76"/>
                      <a:pt x="83" y="76"/>
                    </a:cubicBezTo>
                    <a:cubicBezTo>
                      <a:pt x="85" y="79"/>
                      <a:pt x="86" y="84"/>
                      <a:pt x="86" y="85"/>
                    </a:cubicBezTo>
                    <a:cubicBezTo>
                      <a:pt x="86" y="86"/>
                      <a:pt x="86" y="86"/>
                      <a:pt x="86" y="86"/>
                    </a:cubicBezTo>
                    <a:cubicBezTo>
                      <a:pt x="86" y="86"/>
                      <a:pt x="86" y="86"/>
                      <a:pt x="86" y="87"/>
                    </a:cubicBezTo>
                    <a:cubicBezTo>
                      <a:pt x="86" y="87"/>
                      <a:pt x="86" y="87"/>
                      <a:pt x="85" y="87"/>
                    </a:cubicBezTo>
                    <a:cubicBezTo>
                      <a:pt x="85" y="87"/>
                      <a:pt x="85" y="87"/>
                      <a:pt x="85" y="87"/>
                    </a:cubicBezTo>
                    <a:cubicBezTo>
                      <a:pt x="85" y="87"/>
                      <a:pt x="85" y="87"/>
                      <a:pt x="85" y="87"/>
                    </a:cubicBezTo>
                    <a:cubicBezTo>
                      <a:pt x="85" y="88"/>
                      <a:pt x="84" y="88"/>
                      <a:pt x="84" y="88"/>
                    </a:cubicBezTo>
                    <a:cubicBezTo>
                      <a:pt x="83" y="88"/>
                      <a:pt x="81" y="87"/>
                      <a:pt x="79" y="87"/>
                    </a:cubicBezTo>
                    <a:cubicBezTo>
                      <a:pt x="78" y="86"/>
                      <a:pt x="77" y="86"/>
                      <a:pt x="76" y="86"/>
                    </a:cubicBezTo>
                    <a:cubicBezTo>
                      <a:pt x="76" y="86"/>
                      <a:pt x="76" y="86"/>
                      <a:pt x="76" y="86"/>
                    </a:cubicBezTo>
                    <a:cubicBezTo>
                      <a:pt x="75" y="86"/>
                      <a:pt x="74" y="87"/>
                      <a:pt x="74" y="89"/>
                    </a:cubicBezTo>
                    <a:cubicBezTo>
                      <a:pt x="74" y="89"/>
                      <a:pt x="74" y="89"/>
                      <a:pt x="74" y="90"/>
                    </a:cubicBezTo>
                    <a:cubicBezTo>
                      <a:pt x="74" y="90"/>
                      <a:pt x="74" y="90"/>
                      <a:pt x="74" y="90"/>
                    </a:cubicBezTo>
                    <a:cubicBezTo>
                      <a:pt x="74" y="90"/>
                      <a:pt x="74" y="90"/>
                      <a:pt x="74" y="90"/>
                    </a:cubicBezTo>
                    <a:cubicBezTo>
                      <a:pt x="74" y="91"/>
                      <a:pt x="74" y="91"/>
                      <a:pt x="74" y="91"/>
                    </a:cubicBezTo>
                    <a:cubicBezTo>
                      <a:pt x="74" y="91"/>
                      <a:pt x="74" y="91"/>
                      <a:pt x="74" y="91"/>
                    </a:cubicBezTo>
                    <a:cubicBezTo>
                      <a:pt x="73" y="92"/>
                      <a:pt x="73" y="92"/>
                      <a:pt x="73" y="92"/>
                    </a:cubicBezTo>
                    <a:cubicBezTo>
                      <a:pt x="73" y="92"/>
                      <a:pt x="73" y="93"/>
                      <a:pt x="73" y="93"/>
                    </a:cubicBezTo>
                    <a:cubicBezTo>
                      <a:pt x="73" y="93"/>
                      <a:pt x="73" y="93"/>
                      <a:pt x="72" y="94"/>
                    </a:cubicBezTo>
                    <a:cubicBezTo>
                      <a:pt x="72" y="94"/>
                      <a:pt x="72" y="94"/>
                      <a:pt x="72" y="94"/>
                    </a:cubicBezTo>
                    <a:cubicBezTo>
                      <a:pt x="72" y="94"/>
                      <a:pt x="71" y="95"/>
                      <a:pt x="71" y="95"/>
                    </a:cubicBezTo>
                    <a:cubicBezTo>
                      <a:pt x="71" y="95"/>
                      <a:pt x="71" y="95"/>
                      <a:pt x="71" y="95"/>
                    </a:cubicBezTo>
                    <a:cubicBezTo>
                      <a:pt x="70" y="97"/>
                      <a:pt x="69" y="98"/>
                      <a:pt x="68" y="99"/>
                    </a:cubicBezTo>
                    <a:cubicBezTo>
                      <a:pt x="69" y="100"/>
                      <a:pt x="69" y="100"/>
                      <a:pt x="70" y="100"/>
                    </a:cubicBezTo>
                    <a:cubicBezTo>
                      <a:pt x="70" y="100"/>
                      <a:pt x="71" y="99"/>
                      <a:pt x="72" y="99"/>
                    </a:cubicBezTo>
                    <a:cubicBezTo>
                      <a:pt x="74" y="98"/>
                      <a:pt x="75" y="97"/>
                      <a:pt x="76" y="97"/>
                    </a:cubicBezTo>
                    <a:cubicBezTo>
                      <a:pt x="77" y="97"/>
                      <a:pt x="77" y="97"/>
                      <a:pt x="77" y="97"/>
                    </a:cubicBezTo>
                    <a:cubicBezTo>
                      <a:pt x="77" y="97"/>
                      <a:pt x="77" y="98"/>
                      <a:pt x="78" y="98"/>
                    </a:cubicBezTo>
                    <a:cubicBezTo>
                      <a:pt x="78" y="98"/>
                      <a:pt x="78" y="98"/>
                      <a:pt x="78" y="98"/>
                    </a:cubicBezTo>
                    <a:cubicBezTo>
                      <a:pt x="78" y="98"/>
                      <a:pt x="78" y="98"/>
                      <a:pt x="79" y="98"/>
                    </a:cubicBezTo>
                    <a:cubicBezTo>
                      <a:pt x="79" y="96"/>
                      <a:pt x="80" y="95"/>
                      <a:pt x="83" y="93"/>
                    </a:cubicBezTo>
                    <a:cubicBezTo>
                      <a:pt x="83" y="93"/>
                      <a:pt x="84" y="93"/>
                      <a:pt x="85" y="92"/>
                    </a:cubicBezTo>
                    <a:cubicBezTo>
                      <a:pt x="86" y="91"/>
                      <a:pt x="88" y="88"/>
                      <a:pt x="89" y="86"/>
                    </a:cubicBezTo>
                    <a:cubicBezTo>
                      <a:pt x="90" y="84"/>
                      <a:pt x="92" y="81"/>
                      <a:pt x="95" y="80"/>
                    </a:cubicBezTo>
                    <a:cubicBezTo>
                      <a:pt x="96" y="80"/>
                      <a:pt x="97" y="80"/>
                      <a:pt x="98" y="79"/>
                    </a:cubicBezTo>
                    <a:cubicBezTo>
                      <a:pt x="101" y="79"/>
                      <a:pt x="104" y="78"/>
                      <a:pt x="108" y="78"/>
                    </a:cubicBezTo>
                    <a:cubicBezTo>
                      <a:pt x="110" y="79"/>
                      <a:pt x="111" y="79"/>
                      <a:pt x="112" y="81"/>
                    </a:cubicBezTo>
                    <a:cubicBezTo>
                      <a:pt x="113" y="82"/>
                      <a:pt x="112" y="84"/>
                      <a:pt x="111" y="85"/>
                    </a:cubicBezTo>
                    <a:cubicBezTo>
                      <a:pt x="111" y="85"/>
                      <a:pt x="110" y="86"/>
                      <a:pt x="110" y="86"/>
                    </a:cubicBezTo>
                    <a:cubicBezTo>
                      <a:pt x="112" y="87"/>
                      <a:pt x="115" y="87"/>
                      <a:pt x="116" y="87"/>
                    </a:cubicBezTo>
                    <a:cubicBezTo>
                      <a:pt x="121" y="87"/>
                      <a:pt x="121" y="87"/>
                      <a:pt x="121" y="87"/>
                    </a:cubicBezTo>
                    <a:cubicBezTo>
                      <a:pt x="124" y="87"/>
                      <a:pt x="129" y="87"/>
                      <a:pt x="129" y="90"/>
                    </a:cubicBezTo>
                    <a:cubicBezTo>
                      <a:pt x="130" y="94"/>
                      <a:pt x="125" y="96"/>
                      <a:pt x="119" y="98"/>
                    </a:cubicBezTo>
                    <a:cubicBezTo>
                      <a:pt x="118" y="98"/>
                      <a:pt x="117" y="98"/>
                      <a:pt x="116" y="99"/>
                    </a:cubicBezTo>
                    <a:cubicBezTo>
                      <a:pt x="117" y="99"/>
                      <a:pt x="118" y="99"/>
                      <a:pt x="119" y="100"/>
                    </a:cubicBezTo>
                    <a:cubicBezTo>
                      <a:pt x="121" y="101"/>
                      <a:pt x="123" y="101"/>
                      <a:pt x="125" y="102"/>
                    </a:cubicBezTo>
                    <a:cubicBezTo>
                      <a:pt x="128" y="104"/>
                      <a:pt x="127" y="107"/>
                      <a:pt x="126" y="110"/>
                    </a:cubicBezTo>
                    <a:cubicBezTo>
                      <a:pt x="126" y="110"/>
                      <a:pt x="126" y="111"/>
                      <a:pt x="126" y="111"/>
                    </a:cubicBezTo>
                    <a:cubicBezTo>
                      <a:pt x="126" y="111"/>
                      <a:pt x="126" y="111"/>
                      <a:pt x="126" y="111"/>
                    </a:cubicBezTo>
                    <a:cubicBezTo>
                      <a:pt x="128" y="111"/>
                      <a:pt x="130" y="110"/>
                      <a:pt x="132" y="109"/>
                    </a:cubicBezTo>
                    <a:cubicBezTo>
                      <a:pt x="134" y="107"/>
                      <a:pt x="136" y="107"/>
                      <a:pt x="138" y="106"/>
                    </a:cubicBezTo>
                    <a:cubicBezTo>
                      <a:pt x="139" y="106"/>
                      <a:pt x="141" y="105"/>
                      <a:pt x="143" y="104"/>
                    </a:cubicBezTo>
                    <a:cubicBezTo>
                      <a:pt x="144" y="103"/>
                      <a:pt x="146" y="103"/>
                      <a:pt x="147" y="103"/>
                    </a:cubicBezTo>
                    <a:cubicBezTo>
                      <a:pt x="139" y="103"/>
                      <a:pt x="137" y="97"/>
                      <a:pt x="137" y="91"/>
                    </a:cubicBezTo>
                    <a:cubicBezTo>
                      <a:pt x="137" y="88"/>
                      <a:pt x="148" y="81"/>
                      <a:pt x="153" y="80"/>
                    </a:cubicBezTo>
                    <a:cubicBezTo>
                      <a:pt x="158" y="80"/>
                      <a:pt x="162" y="78"/>
                      <a:pt x="166" y="76"/>
                    </a:cubicBezTo>
                    <a:cubicBezTo>
                      <a:pt x="168" y="75"/>
                      <a:pt x="171" y="75"/>
                      <a:pt x="174" y="74"/>
                    </a:cubicBezTo>
                    <a:cubicBezTo>
                      <a:pt x="174" y="73"/>
                      <a:pt x="174" y="73"/>
                      <a:pt x="174" y="72"/>
                    </a:cubicBezTo>
                    <a:cubicBezTo>
                      <a:pt x="174" y="72"/>
                      <a:pt x="174" y="72"/>
                      <a:pt x="174" y="72"/>
                    </a:cubicBezTo>
                    <a:cubicBezTo>
                      <a:pt x="174" y="72"/>
                      <a:pt x="174" y="71"/>
                      <a:pt x="174" y="71"/>
                    </a:cubicBezTo>
                    <a:cubicBezTo>
                      <a:pt x="174" y="71"/>
                      <a:pt x="174" y="71"/>
                      <a:pt x="174" y="71"/>
                    </a:cubicBezTo>
                    <a:cubicBezTo>
                      <a:pt x="174" y="70"/>
                      <a:pt x="174" y="70"/>
                      <a:pt x="174" y="69"/>
                    </a:cubicBezTo>
                    <a:cubicBezTo>
                      <a:pt x="175" y="69"/>
                      <a:pt x="176" y="68"/>
                      <a:pt x="176" y="68"/>
                    </a:cubicBezTo>
                    <a:cubicBezTo>
                      <a:pt x="177" y="68"/>
                      <a:pt x="178" y="67"/>
                      <a:pt x="179" y="66"/>
                    </a:cubicBezTo>
                    <a:cubicBezTo>
                      <a:pt x="182" y="63"/>
                      <a:pt x="184" y="62"/>
                      <a:pt x="185" y="62"/>
                    </a:cubicBezTo>
                    <a:cubicBezTo>
                      <a:pt x="186" y="62"/>
                      <a:pt x="187" y="62"/>
                      <a:pt x="188" y="62"/>
                    </a:cubicBezTo>
                    <a:cubicBezTo>
                      <a:pt x="190" y="63"/>
                      <a:pt x="192" y="63"/>
                      <a:pt x="193" y="63"/>
                    </a:cubicBezTo>
                    <a:cubicBezTo>
                      <a:pt x="193" y="62"/>
                      <a:pt x="193" y="62"/>
                      <a:pt x="194" y="61"/>
                    </a:cubicBezTo>
                    <a:cubicBezTo>
                      <a:pt x="194" y="60"/>
                      <a:pt x="195" y="59"/>
                      <a:pt x="195" y="58"/>
                    </a:cubicBezTo>
                    <a:cubicBezTo>
                      <a:pt x="195" y="58"/>
                      <a:pt x="194" y="58"/>
                      <a:pt x="194" y="57"/>
                    </a:cubicBezTo>
                    <a:cubicBezTo>
                      <a:pt x="193" y="56"/>
                      <a:pt x="192" y="55"/>
                      <a:pt x="192" y="53"/>
                    </a:cubicBezTo>
                    <a:cubicBezTo>
                      <a:pt x="193" y="51"/>
                      <a:pt x="194" y="51"/>
                      <a:pt x="195" y="50"/>
                    </a:cubicBezTo>
                    <a:cubicBezTo>
                      <a:pt x="195" y="50"/>
                      <a:pt x="195" y="50"/>
                      <a:pt x="195" y="50"/>
                    </a:cubicBezTo>
                    <a:cubicBezTo>
                      <a:pt x="195" y="50"/>
                      <a:pt x="193" y="49"/>
                      <a:pt x="193" y="47"/>
                    </a:cubicBezTo>
                    <a:cubicBezTo>
                      <a:pt x="193" y="46"/>
                      <a:pt x="194" y="45"/>
                      <a:pt x="195" y="44"/>
                    </a:cubicBezTo>
                    <a:cubicBezTo>
                      <a:pt x="196" y="44"/>
                      <a:pt x="197" y="43"/>
                      <a:pt x="197" y="43"/>
                    </a:cubicBezTo>
                    <a:cubicBezTo>
                      <a:pt x="196" y="43"/>
                      <a:pt x="195" y="42"/>
                      <a:pt x="194" y="42"/>
                    </a:cubicBezTo>
                    <a:cubicBezTo>
                      <a:pt x="193" y="41"/>
                      <a:pt x="192" y="41"/>
                      <a:pt x="191" y="40"/>
                    </a:cubicBezTo>
                    <a:cubicBezTo>
                      <a:pt x="190" y="40"/>
                      <a:pt x="188" y="39"/>
                      <a:pt x="187" y="39"/>
                    </a:cubicBezTo>
                    <a:cubicBezTo>
                      <a:pt x="185" y="39"/>
                      <a:pt x="183" y="39"/>
                      <a:pt x="182" y="38"/>
                    </a:cubicBezTo>
                    <a:cubicBezTo>
                      <a:pt x="181" y="37"/>
                      <a:pt x="178" y="37"/>
                      <a:pt x="176" y="37"/>
                    </a:cubicBezTo>
                    <a:cubicBezTo>
                      <a:pt x="174" y="37"/>
                      <a:pt x="172" y="37"/>
                      <a:pt x="171" y="35"/>
                    </a:cubicBezTo>
                    <a:cubicBezTo>
                      <a:pt x="171" y="35"/>
                      <a:pt x="170" y="34"/>
                      <a:pt x="170" y="33"/>
                    </a:cubicBezTo>
                    <a:cubicBezTo>
                      <a:pt x="168" y="32"/>
                      <a:pt x="167" y="31"/>
                      <a:pt x="167" y="30"/>
                    </a:cubicBezTo>
                    <a:cubicBezTo>
                      <a:pt x="166" y="30"/>
                      <a:pt x="164" y="30"/>
                      <a:pt x="163" y="31"/>
                    </a:cubicBezTo>
                    <a:cubicBezTo>
                      <a:pt x="161" y="32"/>
                      <a:pt x="158" y="33"/>
                      <a:pt x="155" y="31"/>
                    </a:cubicBezTo>
                    <a:cubicBezTo>
                      <a:pt x="155" y="31"/>
                      <a:pt x="154" y="31"/>
                      <a:pt x="154" y="30"/>
                    </a:cubicBezTo>
                    <a:cubicBezTo>
                      <a:pt x="153" y="30"/>
                      <a:pt x="152" y="29"/>
                      <a:pt x="152" y="29"/>
                    </a:cubicBezTo>
                    <a:cubicBezTo>
                      <a:pt x="150" y="30"/>
                      <a:pt x="146" y="29"/>
                      <a:pt x="145" y="28"/>
                    </a:cubicBezTo>
                    <a:cubicBezTo>
                      <a:pt x="145" y="27"/>
                      <a:pt x="144" y="26"/>
                      <a:pt x="145" y="24"/>
                    </a:cubicBezTo>
                    <a:cubicBezTo>
                      <a:pt x="145" y="23"/>
                      <a:pt x="142" y="19"/>
                      <a:pt x="141" y="18"/>
                    </a:cubicBezTo>
                    <a:cubicBezTo>
                      <a:pt x="141" y="18"/>
                      <a:pt x="140" y="18"/>
                      <a:pt x="139" y="18"/>
                    </a:cubicBezTo>
                    <a:cubicBezTo>
                      <a:pt x="136" y="18"/>
                      <a:pt x="133" y="18"/>
                      <a:pt x="132" y="15"/>
                    </a:cubicBezTo>
                    <a:cubicBezTo>
                      <a:pt x="131" y="14"/>
                      <a:pt x="131" y="14"/>
                      <a:pt x="130" y="13"/>
                    </a:cubicBezTo>
                    <a:cubicBezTo>
                      <a:pt x="129" y="11"/>
                      <a:pt x="128" y="9"/>
                      <a:pt x="129" y="7"/>
                    </a:cubicBezTo>
                    <a:cubicBezTo>
                      <a:pt x="130" y="6"/>
                      <a:pt x="129" y="2"/>
                      <a:pt x="128" y="0"/>
                    </a:cubicBezTo>
                    <a:cubicBezTo>
                      <a:pt x="128" y="0"/>
                      <a:pt x="126" y="0"/>
                      <a:pt x="124" y="0"/>
                    </a:cubicBezTo>
                    <a:cubicBezTo>
                      <a:pt x="123" y="0"/>
                      <a:pt x="121" y="0"/>
                      <a:pt x="121" y="0"/>
                    </a:cubicBezTo>
                    <a:cubicBezTo>
                      <a:pt x="120" y="1"/>
                      <a:pt x="118" y="1"/>
                      <a:pt x="116" y="0"/>
                    </a:cubicBezTo>
                    <a:cubicBezTo>
                      <a:pt x="115" y="0"/>
                      <a:pt x="114" y="0"/>
                      <a:pt x="114" y="0"/>
                    </a:cubicBezTo>
                    <a:cubicBezTo>
                      <a:pt x="113" y="1"/>
                      <a:pt x="113" y="1"/>
                      <a:pt x="112" y="1"/>
                    </a:cubicBezTo>
                    <a:cubicBezTo>
                      <a:pt x="112" y="2"/>
                      <a:pt x="111" y="3"/>
                      <a:pt x="109" y="3"/>
                    </a:cubicBezTo>
                    <a:cubicBezTo>
                      <a:pt x="109" y="3"/>
                      <a:pt x="108" y="3"/>
                      <a:pt x="107" y="3"/>
                    </a:cubicBezTo>
                    <a:cubicBezTo>
                      <a:pt x="107" y="3"/>
                      <a:pt x="106" y="3"/>
                      <a:pt x="106" y="3"/>
                    </a:cubicBezTo>
                    <a:cubicBezTo>
                      <a:pt x="106" y="3"/>
                      <a:pt x="106" y="3"/>
                      <a:pt x="106" y="3"/>
                    </a:cubicBezTo>
                    <a:cubicBezTo>
                      <a:pt x="105" y="3"/>
                      <a:pt x="104" y="3"/>
                      <a:pt x="104" y="2"/>
                    </a:cubicBezTo>
                    <a:cubicBezTo>
                      <a:pt x="104" y="2"/>
                      <a:pt x="104" y="3"/>
                      <a:pt x="10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9" name="Freeform 1205"/>
              <p:cNvSpPr>
                <a:spLocks/>
              </p:cNvSpPr>
              <p:nvPr/>
            </p:nvSpPr>
            <p:spPr bwMode="auto">
              <a:xfrm>
                <a:off x="2792" y="3134"/>
                <a:ext cx="98" cy="67"/>
              </a:xfrm>
              <a:custGeom>
                <a:avLst/>
                <a:gdLst>
                  <a:gd name="T0" fmla="*/ 53 w 102"/>
                  <a:gd name="T1" fmla="*/ 0 h 70"/>
                  <a:gd name="T2" fmla="*/ 51 w 102"/>
                  <a:gd name="T3" fmla="*/ 2 h 70"/>
                  <a:gd name="T4" fmla="*/ 45 w 102"/>
                  <a:gd name="T5" fmla="*/ 5 h 70"/>
                  <a:gd name="T6" fmla="*/ 39 w 102"/>
                  <a:gd name="T7" fmla="*/ 7 h 70"/>
                  <a:gd name="T8" fmla="*/ 39 w 102"/>
                  <a:gd name="T9" fmla="*/ 8 h 70"/>
                  <a:gd name="T10" fmla="*/ 38 w 102"/>
                  <a:gd name="T11" fmla="*/ 13 h 70"/>
                  <a:gd name="T12" fmla="*/ 37 w 102"/>
                  <a:gd name="T13" fmla="*/ 15 h 70"/>
                  <a:gd name="T14" fmla="*/ 35 w 102"/>
                  <a:gd name="T15" fmla="*/ 17 h 70"/>
                  <a:gd name="T16" fmla="*/ 27 w 102"/>
                  <a:gd name="T17" fmla="*/ 23 h 70"/>
                  <a:gd name="T18" fmla="*/ 24 w 102"/>
                  <a:gd name="T19" fmla="*/ 30 h 70"/>
                  <a:gd name="T20" fmla="*/ 12 w 102"/>
                  <a:gd name="T21" fmla="*/ 35 h 70"/>
                  <a:gd name="T22" fmla="*/ 10 w 102"/>
                  <a:gd name="T23" fmla="*/ 35 h 70"/>
                  <a:gd name="T24" fmla="*/ 10 w 102"/>
                  <a:gd name="T25" fmla="*/ 35 h 70"/>
                  <a:gd name="T26" fmla="*/ 9 w 102"/>
                  <a:gd name="T27" fmla="*/ 35 h 70"/>
                  <a:gd name="T28" fmla="*/ 8 w 102"/>
                  <a:gd name="T29" fmla="*/ 35 h 70"/>
                  <a:gd name="T30" fmla="*/ 7 w 102"/>
                  <a:gd name="T31" fmla="*/ 35 h 70"/>
                  <a:gd name="T32" fmla="*/ 6 w 102"/>
                  <a:gd name="T33" fmla="*/ 35 h 70"/>
                  <a:gd name="T34" fmla="*/ 4 w 102"/>
                  <a:gd name="T35" fmla="*/ 35 h 70"/>
                  <a:gd name="T36" fmla="*/ 4 w 102"/>
                  <a:gd name="T37" fmla="*/ 35 h 70"/>
                  <a:gd name="T38" fmla="*/ 4 w 102"/>
                  <a:gd name="T39" fmla="*/ 37 h 70"/>
                  <a:gd name="T40" fmla="*/ 4 w 102"/>
                  <a:gd name="T41" fmla="*/ 38 h 70"/>
                  <a:gd name="T42" fmla="*/ 5 w 102"/>
                  <a:gd name="T43" fmla="*/ 40 h 70"/>
                  <a:gd name="T44" fmla="*/ 8 w 102"/>
                  <a:gd name="T45" fmla="*/ 50 h 70"/>
                  <a:gd name="T46" fmla="*/ 0 w 102"/>
                  <a:gd name="T47" fmla="*/ 58 h 70"/>
                  <a:gd name="T48" fmla="*/ 4 w 102"/>
                  <a:gd name="T49" fmla="*/ 64 h 70"/>
                  <a:gd name="T50" fmla="*/ 4 w 102"/>
                  <a:gd name="T51" fmla="*/ 65 h 70"/>
                  <a:gd name="T52" fmla="*/ 4 w 102"/>
                  <a:gd name="T53" fmla="*/ 68 h 70"/>
                  <a:gd name="T54" fmla="*/ 4 w 102"/>
                  <a:gd name="T55" fmla="*/ 68 h 70"/>
                  <a:gd name="T56" fmla="*/ 5 w 102"/>
                  <a:gd name="T57" fmla="*/ 68 h 70"/>
                  <a:gd name="T58" fmla="*/ 7 w 102"/>
                  <a:gd name="T59" fmla="*/ 66 h 70"/>
                  <a:gd name="T60" fmla="*/ 36 w 102"/>
                  <a:gd name="T61" fmla="*/ 65 h 70"/>
                  <a:gd name="T62" fmla="*/ 40 w 102"/>
                  <a:gd name="T63" fmla="*/ 65 h 70"/>
                  <a:gd name="T64" fmla="*/ 51 w 102"/>
                  <a:gd name="T65" fmla="*/ 68 h 70"/>
                  <a:gd name="T66" fmla="*/ 59 w 102"/>
                  <a:gd name="T67" fmla="*/ 68 h 70"/>
                  <a:gd name="T68" fmla="*/ 66 w 102"/>
                  <a:gd name="T69" fmla="*/ 69 h 70"/>
                  <a:gd name="T70" fmla="*/ 71 w 102"/>
                  <a:gd name="T71" fmla="*/ 69 h 70"/>
                  <a:gd name="T72" fmla="*/ 77 w 102"/>
                  <a:gd name="T73" fmla="*/ 69 h 70"/>
                  <a:gd name="T74" fmla="*/ 85 w 102"/>
                  <a:gd name="T75" fmla="*/ 60 h 70"/>
                  <a:gd name="T76" fmla="*/ 87 w 102"/>
                  <a:gd name="T77" fmla="*/ 59 h 70"/>
                  <a:gd name="T78" fmla="*/ 89 w 102"/>
                  <a:gd name="T79" fmla="*/ 59 h 70"/>
                  <a:gd name="T80" fmla="*/ 91 w 102"/>
                  <a:gd name="T81" fmla="*/ 59 h 70"/>
                  <a:gd name="T82" fmla="*/ 90 w 102"/>
                  <a:gd name="T83" fmla="*/ 57 h 70"/>
                  <a:gd name="T84" fmla="*/ 88 w 102"/>
                  <a:gd name="T85" fmla="*/ 51 h 70"/>
                  <a:gd name="T86" fmla="*/ 91 w 102"/>
                  <a:gd name="T87" fmla="*/ 42 h 70"/>
                  <a:gd name="T88" fmla="*/ 97 w 102"/>
                  <a:gd name="T89" fmla="*/ 44 h 70"/>
                  <a:gd name="T90" fmla="*/ 98 w 102"/>
                  <a:gd name="T91" fmla="*/ 37 h 70"/>
                  <a:gd name="T92" fmla="*/ 93 w 102"/>
                  <a:gd name="T93" fmla="*/ 34 h 70"/>
                  <a:gd name="T94" fmla="*/ 86 w 102"/>
                  <a:gd name="T95" fmla="*/ 26 h 70"/>
                  <a:gd name="T96" fmla="*/ 82 w 102"/>
                  <a:gd name="T97" fmla="*/ 16 h 70"/>
                  <a:gd name="T98" fmla="*/ 82 w 102"/>
                  <a:gd name="T99" fmla="*/ 11 h 70"/>
                  <a:gd name="T100" fmla="*/ 82 w 102"/>
                  <a:gd name="T101" fmla="*/ 8 h 70"/>
                  <a:gd name="T102" fmla="*/ 74 w 102"/>
                  <a:gd name="T103" fmla="*/ 5 h 70"/>
                  <a:gd name="T104" fmla="*/ 65 w 102"/>
                  <a:gd name="T105" fmla="*/ 4 h 70"/>
                  <a:gd name="T106" fmla="*/ 54 w 102"/>
                  <a:gd name="T107" fmla="*/ 0 h 70"/>
                  <a:gd name="T108" fmla="*/ 54 w 102"/>
                  <a:gd name="T10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70">
                    <a:moveTo>
                      <a:pt x="54" y="0"/>
                    </a:moveTo>
                    <a:cubicBezTo>
                      <a:pt x="53" y="0"/>
                      <a:pt x="53" y="0"/>
                      <a:pt x="53" y="0"/>
                    </a:cubicBezTo>
                    <a:cubicBezTo>
                      <a:pt x="53" y="0"/>
                      <a:pt x="53" y="1"/>
                      <a:pt x="52" y="1"/>
                    </a:cubicBezTo>
                    <a:cubicBezTo>
                      <a:pt x="52" y="1"/>
                      <a:pt x="52" y="2"/>
                      <a:pt x="51" y="2"/>
                    </a:cubicBezTo>
                    <a:cubicBezTo>
                      <a:pt x="50" y="3"/>
                      <a:pt x="49" y="5"/>
                      <a:pt x="47" y="5"/>
                    </a:cubicBezTo>
                    <a:cubicBezTo>
                      <a:pt x="46" y="5"/>
                      <a:pt x="45" y="5"/>
                      <a:pt x="45" y="5"/>
                    </a:cubicBezTo>
                    <a:cubicBezTo>
                      <a:pt x="43" y="5"/>
                      <a:pt x="41" y="5"/>
                      <a:pt x="40" y="6"/>
                    </a:cubicBezTo>
                    <a:cubicBezTo>
                      <a:pt x="40" y="6"/>
                      <a:pt x="40" y="6"/>
                      <a:pt x="39" y="7"/>
                    </a:cubicBezTo>
                    <a:cubicBezTo>
                      <a:pt x="39" y="7"/>
                      <a:pt x="39" y="7"/>
                      <a:pt x="39" y="8"/>
                    </a:cubicBezTo>
                    <a:cubicBezTo>
                      <a:pt x="39" y="8"/>
                      <a:pt x="39" y="8"/>
                      <a:pt x="39" y="8"/>
                    </a:cubicBezTo>
                    <a:cubicBezTo>
                      <a:pt x="38" y="8"/>
                      <a:pt x="38" y="9"/>
                      <a:pt x="38" y="10"/>
                    </a:cubicBezTo>
                    <a:cubicBezTo>
                      <a:pt x="38" y="11"/>
                      <a:pt x="38" y="12"/>
                      <a:pt x="38" y="13"/>
                    </a:cubicBezTo>
                    <a:cubicBezTo>
                      <a:pt x="38" y="13"/>
                      <a:pt x="38" y="14"/>
                      <a:pt x="38" y="14"/>
                    </a:cubicBezTo>
                    <a:cubicBezTo>
                      <a:pt x="38" y="15"/>
                      <a:pt x="38" y="15"/>
                      <a:pt x="37" y="15"/>
                    </a:cubicBezTo>
                    <a:cubicBezTo>
                      <a:pt x="37" y="16"/>
                      <a:pt x="36" y="17"/>
                      <a:pt x="35" y="17"/>
                    </a:cubicBezTo>
                    <a:cubicBezTo>
                      <a:pt x="35" y="17"/>
                      <a:pt x="35" y="17"/>
                      <a:pt x="35" y="17"/>
                    </a:cubicBezTo>
                    <a:cubicBezTo>
                      <a:pt x="34" y="18"/>
                      <a:pt x="33" y="19"/>
                      <a:pt x="32" y="19"/>
                    </a:cubicBezTo>
                    <a:cubicBezTo>
                      <a:pt x="30" y="20"/>
                      <a:pt x="28" y="22"/>
                      <a:pt x="27" y="23"/>
                    </a:cubicBezTo>
                    <a:cubicBezTo>
                      <a:pt x="27" y="24"/>
                      <a:pt x="27" y="24"/>
                      <a:pt x="27" y="25"/>
                    </a:cubicBezTo>
                    <a:cubicBezTo>
                      <a:pt x="27" y="27"/>
                      <a:pt x="27" y="30"/>
                      <a:pt x="24" y="30"/>
                    </a:cubicBezTo>
                    <a:cubicBezTo>
                      <a:pt x="22" y="30"/>
                      <a:pt x="19" y="31"/>
                      <a:pt x="18" y="32"/>
                    </a:cubicBezTo>
                    <a:cubicBezTo>
                      <a:pt x="17" y="34"/>
                      <a:pt x="15" y="35"/>
                      <a:pt x="12" y="35"/>
                    </a:cubicBezTo>
                    <a:cubicBezTo>
                      <a:pt x="11" y="35"/>
                      <a:pt x="11"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9" y="35"/>
                      <a:pt x="9" y="35"/>
                      <a:pt x="9" y="35"/>
                    </a:cubicBezTo>
                    <a:cubicBezTo>
                      <a:pt x="9" y="35"/>
                      <a:pt x="9" y="35"/>
                      <a:pt x="9" y="35"/>
                    </a:cubicBezTo>
                    <a:cubicBezTo>
                      <a:pt x="9" y="35"/>
                      <a:pt x="9" y="35"/>
                      <a:pt x="8" y="35"/>
                    </a:cubicBezTo>
                    <a:cubicBezTo>
                      <a:pt x="8" y="35"/>
                      <a:pt x="8" y="35"/>
                      <a:pt x="8" y="35"/>
                    </a:cubicBezTo>
                    <a:cubicBezTo>
                      <a:pt x="8" y="35"/>
                      <a:pt x="8" y="35"/>
                      <a:pt x="7" y="35"/>
                    </a:cubicBezTo>
                    <a:cubicBezTo>
                      <a:pt x="7" y="35"/>
                      <a:pt x="7" y="35"/>
                      <a:pt x="7" y="35"/>
                    </a:cubicBezTo>
                    <a:cubicBezTo>
                      <a:pt x="7" y="35"/>
                      <a:pt x="7" y="35"/>
                      <a:pt x="6" y="35"/>
                    </a:cubicBezTo>
                    <a:cubicBezTo>
                      <a:pt x="6" y="35"/>
                      <a:pt x="6" y="35"/>
                      <a:pt x="6" y="35"/>
                    </a:cubicBezTo>
                    <a:cubicBezTo>
                      <a:pt x="5" y="35"/>
                      <a:pt x="5" y="35"/>
                      <a:pt x="4" y="35"/>
                    </a:cubicBezTo>
                    <a:cubicBezTo>
                      <a:pt x="4" y="35"/>
                      <a:pt x="4" y="35"/>
                      <a:pt x="4" y="35"/>
                    </a:cubicBezTo>
                    <a:cubicBezTo>
                      <a:pt x="4" y="35"/>
                      <a:pt x="4" y="35"/>
                      <a:pt x="4" y="35"/>
                    </a:cubicBezTo>
                    <a:cubicBezTo>
                      <a:pt x="4" y="35"/>
                      <a:pt x="4" y="35"/>
                      <a:pt x="4" y="36"/>
                    </a:cubicBezTo>
                    <a:cubicBezTo>
                      <a:pt x="4" y="36"/>
                      <a:pt x="4" y="36"/>
                      <a:pt x="4" y="37"/>
                    </a:cubicBezTo>
                    <a:cubicBezTo>
                      <a:pt x="4" y="37"/>
                      <a:pt x="4" y="37"/>
                      <a:pt x="4" y="38"/>
                    </a:cubicBezTo>
                    <a:cubicBezTo>
                      <a:pt x="4" y="38"/>
                      <a:pt x="4" y="38"/>
                      <a:pt x="4" y="38"/>
                    </a:cubicBezTo>
                    <a:cubicBezTo>
                      <a:pt x="4" y="39"/>
                      <a:pt x="4" y="39"/>
                      <a:pt x="4" y="39"/>
                    </a:cubicBezTo>
                    <a:cubicBezTo>
                      <a:pt x="5" y="39"/>
                      <a:pt x="5" y="40"/>
                      <a:pt x="5" y="40"/>
                    </a:cubicBezTo>
                    <a:cubicBezTo>
                      <a:pt x="5" y="40"/>
                      <a:pt x="5" y="40"/>
                      <a:pt x="5" y="41"/>
                    </a:cubicBezTo>
                    <a:cubicBezTo>
                      <a:pt x="7" y="42"/>
                      <a:pt x="8" y="47"/>
                      <a:pt x="8" y="50"/>
                    </a:cubicBezTo>
                    <a:cubicBezTo>
                      <a:pt x="8" y="52"/>
                      <a:pt x="6" y="53"/>
                      <a:pt x="5" y="54"/>
                    </a:cubicBezTo>
                    <a:cubicBezTo>
                      <a:pt x="4" y="55"/>
                      <a:pt x="1" y="57"/>
                      <a:pt x="0" y="58"/>
                    </a:cubicBezTo>
                    <a:cubicBezTo>
                      <a:pt x="1" y="58"/>
                      <a:pt x="1" y="58"/>
                      <a:pt x="1" y="58"/>
                    </a:cubicBezTo>
                    <a:cubicBezTo>
                      <a:pt x="2" y="59"/>
                      <a:pt x="5" y="61"/>
                      <a:pt x="4" y="64"/>
                    </a:cubicBezTo>
                    <a:cubicBezTo>
                      <a:pt x="4" y="64"/>
                      <a:pt x="4" y="64"/>
                      <a:pt x="4" y="65"/>
                    </a:cubicBezTo>
                    <a:cubicBezTo>
                      <a:pt x="4" y="65"/>
                      <a:pt x="4" y="65"/>
                      <a:pt x="4" y="65"/>
                    </a:cubicBezTo>
                    <a:cubicBezTo>
                      <a:pt x="4" y="66"/>
                      <a:pt x="4" y="66"/>
                      <a:pt x="4" y="66"/>
                    </a:cubicBezTo>
                    <a:cubicBezTo>
                      <a:pt x="4" y="66"/>
                      <a:pt x="4" y="67"/>
                      <a:pt x="4" y="68"/>
                    </a:cubicBezTo>
                    <a:cubicBezTo>
                      <a:pt x="4" y="68"/>
                      <a:pt x="4" y="68"/>
                      <a:pt x="4" y="68"/>
                    </a:cubicBezTo>
                    <a:cubicBezTo>
                      <a:pt x="4" y="68"/>
                      <a:pt x="4" y="68"/>
                      <a:pt x="4" y="68"/>
                    </a:cubicBezTo>
                    <a:cubicBezTo>
                      <a:pt x="4" y="68"/>
                      <a:pt x="4" y="68"/>
                      <a:pt x="5" y="68"/>
                    </a:cubicBezTo>
                    <a:cubicBezTo>
                      <a:pt x="5" y="68"/>
                      <a:pt x="5" y="68"/>
                      <a:pt x="5" y="68"/>
                    </a:cubicBezTo>
                    <a:cubicBezTo>
                      <a:pt x="6" y="67"/>
                      <a:pt x="6" y="67"/>
                      <a:pt x="6" y="67"/>
                    </a:cubicBezTo>
                    <a:cubicBezTo>
                      <a:pt x="7" y="66"/>
                      <a:pt x="7" y="66"/>
                      <a:pt x="7" y="66"/>
                    </a:cubicBezTo>
                    <a:cubicBezTo>
                      <a:pt x="9" y="64"/>
                      <a:pt x="11" y="62"/>
                      <a:pt x="15" y="62"/>
                    </a:cubicBezTo>
                    <a:cubicBezTo>
                      <a:pt x="28" y="62"/>
                      <a:pt x="34" y="63"/>
                      <a:pt x="36" y="65"/>
                    </a:cubicBezTo>
                    <a:cubicBezTo>
                      <a:pt x="36" y="65"/>
                      <a:pt x="38" y="65"/>
                      <a:pt x="39" y="65"/>
                    </a:cubicBezTo>
                    <a:cubicBezTo>
                      <a:pt x="39" y="65"/>
                      <a:pt x="39" y="65"/>
                      <a:pt x="40" y="65"/>
                    </a:cubicBezTo>
                    <a:cubicBezTo>
                      <a:pt x="42" y="65"/>
                      <a:pt x="44" y="65"/>
                      <a:pt x="46" y="66"/>
                    </a:cubicBezTo>
                    <a:cubicBezTo>
                      <a:pt x="48" y="67"/>
                      <a:pt x="50" y="68"/>
                      <a:pt x="51" y="68"/>
                    </a:cubicBezTo>
                    <a:cubicBezTo>
                      <a:pt x="52" y="66"/>
                      <a:pt x="53" y="66"/>
                      <a:pt x="55" y="67"/>
                    </a:cubicBezTo>
                    <a:cubicBezTo>
                      <a:pt x="56" y="68"/>
                      <a:pt x="58" y="68"/>
                      <a:pt x="59" y="68"/>
                    </a:cubicBezTo>
                    <a:cubicBezTo>
                      <a:pt x="59" y="67"/>
                      <a:pt x="60" y="67"/>
                      <a:pt x="61" y="67"/>
                    </a:cubicBezTo>
                    <a:cubicBezTo>
                      <a:pt x="63" y="67"/>
                      <a:pt x="64" y="68"/>
                      <a:pt x="66" y="69"/>
                    </a:cubicBezTo>
                    <a:cubicBezTo>
                      <a:pt x="66" y="69"/>
                      <a:pt x="66" y="70"/>
                      <a:pt x="67" y="70"/>
                    </a:cubicBezTo>
                    <a:cubicBezTo>
                      <a:pt x="68" y="69"/>
                      <a:pt x="70" y="69"/>
                      <a:pt x="71" y="69"/>
                    </a:cubicBezTo>
                    <a:cubicBezTo>
                      <a:pt x="73" y="69"/>
                      <a:pt x="75" y="69"/>
                      <a:pt x="77" y="70"/>
                    </a:cubicBezTo>
                    <a:cubicBezTo>
                      <a:pt x="77" y="70"/>
                      <a:pt x="77" y="69"/>
                      <a:pt x="77" y="69"/>
                    </a:cubicBezTo>
                    <a:cubicBezTo>
                      <a:pt x="77" y="67"/>
                      <a:pt x="80" y="64"/>
                      <a:pt x="85" y="60"/>
                    </a:cubicBezTo>
                    <a:cubicBezTo>
                      <a:pt x="85" y="60"/>
                      <a:pt x="85" y="60"/>
                      <a:pt x="85" y="60"/>
                    </a:cubicBezTo>
                    <a:cubicBezTo>
                      <a:pt x="86" y="60"/>
                      <a:pt x="86" y="60"/>
                      <a:pt x="86" y="60"/>
                    </a:cubicBezTo>
                    <a:cubicBezTo>
                      <a:pt x="86" y="60"/>
                      <a:pt x="87" y="60"/>
                      <a:pt x="87" y="59"/>
                    </a:cubicBezTo>
                    <a:cubicBezTo>
                      <a:pt x="87" y="59"/>
                      <a:pt x="87" y="59"/>
                      <a:pt x="87" y="59"/>
                    </a:cubicBezTo>
                    <a:cubicBezTo>
                      <a:pt x="88" y="59"/>
                      <a:pt x="88" y="59"/>
                      <a:pt x="89" y="59"/>
                    </a:cubicBezTo>
                    <a:cubicBezTo>
                      <a:pt x="89" y="59"/>
                      <a:pt x="89" y="59"/>
                      <a:pt x="89" y="59"/>
                    </a:cubicBezTo>
                    <a:cubicBezTo>
                      <a:pt x="90" y="59"/>
                      <a:pt x="90" y="59"/>
                      <a:pt x="91" y="59"/>
                    </a:cubicBezTo>
                    <a:cubicBezTo>
                      <a:pt x="91" y="59"/>
                      <a:pt x="91" y="59"/>
                      <a:pt x="91" y="59"/>
                    </a:cubicBezTo>
                    <a:cubicBezTo>
                      <a:pt x="90" y="58"/>
                      <a:pt x="90" y="58"/>
                      <a:pt x="90" y="57"/>
                    </a:cubicBezTo>
                    <a:cubicBezTo>
                      <a:pt x="90" y="57"/>
                      <a:pt x="90" y="56"/>
                      <a:pt x="90" y="56"/>
                    </a:cubicBezTo>
                    <a:cubicBezTo>
                      <a:pt x="89" y="54"/>
                      <a:pt x="89" y="53"/>
                      <a:pt x="88" y="51"/>
                    </a:cubicBezTo>
                    <a:cubicBezTo>
                      <a:pt x="87" y="48"/>
                      <a:pt x="87" y="46"/>
                      <a:pt x="88" y="44"/>
                    </a:cubicBezTo>
                    <a:cubicBezTo>
                      <a:pt x="89" y="43"/>
                      <a:pt x="90" y="42"/>
                      <a:pt x="91" y="42"/>
                    </a:cubicBezTo>
                    <a:cubicBezTo>
                      <a:pt x="92" y="42"/>
                      <a:pt x="93" y="43"/>
                      <a:pt x="95" y="44"/>
                    </a:cubicBezTo>
                    <a:cubicBezTo>
                      <a:pt x="95" y="44"/>
                      <a:pt x="97" y="44"/>
                      <a:pt x="97" y="44"/>
                    </a:cubicBezTo>
                    <a:cubicBezTo>
                      <a:pt x="101" y="42"/>
                      <a:pt x="102" y="41"/>
                      <a:pt x="102" y="41"/>
                    </a:cubicBezTo>
                    <a:cubicBezTo>
                      <a:pt x="101" y="40"/>
                      <a:pt x="99" y="38"/>
                      <a:pt x="98" y="37"/>
                    </a:cubicBezTo>
                    <a:cubicBezTo>
                      <a:pt x="97" y="37"/>
                      <a:pt x="97" y="37"/>
                      <a:pt x="97" y="37"/>
                    </a:cubicBezTo>
                    <a:cubicBezTo>
                      <a:pt x="95" y="37"/>
                      <a:pt x="94" y="35"/>
                      <a:pt x="93" y="34"/>
                    </a:cubicBezTo>
                    <a:cubicBezTo>
                      <a:pt x="92" y="33"/>
                      <a:pt x="91" y="31"/>
                      <a:pt x="90" y="31"/>
                    </a:cubicBezTo>
                    <a:cubicBezTo>
                      <a:pt x="88" y="30"/>
                      <a:pt x="87" y="28"/>
                      <a:pt x="86" y="26"/>
                    </a:cubicBezTo>
                    <a:cubicBezTo>
                      <a:pt x="86" y="25"/>
                      <a:pt x="85" y="24"/>
                      <a:pt x="85" y="24"/>
                    </a:cubicBezTo>
                    <a:cubicBezTo>
                      <a:pt x="82" y="22"/>
                      <a:pt x="82" y="18"/>
                      <a:pt x="82" y="16"/>
                    </a:cubicBezTo>
                    <a:cubicBezTo>
                      <a:pt x="82" y="16"/>
                      <a:pt x="82" y="15"/>
                      <a:pt x="82" y="14"/>
                    </a:cubicBezTo>
                    <a:cubicBezTo>
                      <a:pt x="82" y="13"/>
                      <a:pt x="82" y="12"/>
                      <a:pt x="82" y="11"/>
                    </a:cubicBezTo>
                    <a:cubicBezTo>
                      <a:pt x="82" y="10"/>
                      <a:pt x="82" y="8"/>
                      <a:pt x="82" y="8"/>
                    </a:cubicBezTo>
                    <a:cubicBezTo>
                      <a:pt x="82" y="8"/>
                      <a:pt x="82" y="8"/>
                      <a:pt x="82" y="8"/>
                    </a:cubicBezTo>
                    <a:cubicBezTo>
                      <a:pt x="80" y="7"/>
                      <a:pt x="77" y="5"/>
                      <a:pt x="74" y="5"/>
                    </a:cubicBezTo>
                    <a:cubicBezTo>
                      <a:pt x="74" y="5"/>
                      <a:pt x="74" y="5"/>
                      <a:pt x="74" y="5"/>
                    </a:cubicBezTo>
                    <a:cubicBezTo>
                      <a:pt x="72" y="6"/>
                      <a:pt x="70" y="7"/>
                      <a:pt x="69" y="7"/>
                    </a:cubicBezTo>
                    <a:cubicBezTo>
                      <a:pt x="68" y="7"/>
                      <a:pt x="66" y="6"/>
                      <a:pt x="65" y="4"/>
                    </a:cubicBezTo>
                    <a:cubicBezTo>
                      <a:pt x="64" y="2"/>
                      <a:pt x="63" y="2"/>
                      <a:pt x="62" y="2"/>
                    </a:cubicBezTo>
                    <a:cubicBezTo>
                      <a:pt x="58" y="3"/>
                      <a:pt x="55" y="1"/>
                      <a:pt x="54" y="0"/>
                    </a:cubicBezTo>
                    <a:cubicBezTo>
                      <a:pt x="54" y="0"/>
                      <a:pt x="54" y="0"/>
                      <a:pt x="54" y="0"/>
                    </a:cubicBezTo>
                    <a:cubicBezTo>
                      <a:pt x="54" y="0"/>
                      <a:pt x="54" y="0"/>
                      <a:pt x="5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0" name="Freeform 1206"/>
              <p:cNvSpPr>
                <a:spLocks/>
              </p:cNvSpPr>
              <p:nvPr/>
            </p:nvSpPr>
            <p:spPr bwMode="auto">
              <a:xfrm>
                <a:off x="2767" y="3105"/>
                <a:ext cx="75" cy="33"/>
              </a:xfrm>
              <a:custGeom>
                <a:avLst/>
                <a:gdLst>
                  <a:gd name="T0" fmla="*/ 66 w 78"/>
                  <a:gd name="T1" fmla="*/ 32 h 34"/>
                  <a:gd name="T2" fmla="*/ 69 w 78"/>
                  <a:gd name="T3" fmla="*/ 31 h 34"/>
                  <a:gd name="T4" fmla="*/ 73 w 78"/>
                  <a:gd name="T5" fmla="*/ 31 h 34"/>
                  <a:gd name="T6" fmla="*/ 76 w 78"/>
                  <a:gd name="T7" fmla="*/ 28 h 34"/>
                  <a:gd name="T8" fmla="*/ 78 w 78"/>
                  <a:gd name="T9" fmla="*/ 27 h 34"/>
                  <a:gd name="T10" fmla="*/ 78 w 78"/>
                  <a:gd name="T11" fmla="*/ 26 h 34"/>
                  <a:gd name="T12" fmla="*/ 73 w 78"/>
                  <a:gd name="T13" fmla="*/ 14 h 34"/>
                  <a:gd name="T14" fmla="*/ 71 w 78"/>
                  <a:gd name="T15" fmla="*/ 8 h 34"/>
                  <a:gd name="T16" fmla="*/ 70 w 78"/>
                  <a:gd name="T17" fmla="*/ 7 h 34"/>
                  <a:gd name="T18" fmla="*/ 61 w 78"/>
                  <a:gd name="T19" fmla="*/ 6 h 34"/>
                  <a:gd name="T20" fmla="*/ 49 w 78"/>
                  <a:gd name="T21" fmla="*/ 0 h 34"/>
                  <a:gd name="T22" fmla="*/ 46 w 78"/>
                  <a:gd name="T23" fmla="*/ 0 h 34"/>
                  <a:gd name="T24" fmla="*/ 44 w 78"/>
                  <a:gd name="T25" fmla="*/ 0 h 34"/>
                  <a:gd name="T26" fmla="*/ 42 w 78"/>
                  <a:gd name="T27" fmla="*/ 0 h 34"/>
                  <a:gd name="T28" fmla="*/ 40 w 78"/>
                  <a:gd name="T29" fmla="*/ 0 h 34"/>
                  <a:gd name="T30" fmla="*/ 38 w 78"/>
                  <a:gd name="T31" fmla="*/ 4 h 34"/>
                  <a:gd name="T32" fmla="*/ 30 w 78"/>
                  <a:gd name="T33" fmla="*/ 16 h 34"/>
                  <a:gd name="T34" fmla="*/ 27 w 78"/>
                  <a:gd name="T35" fmla="*/ 16 h 34"/>
                  <a:gd name="T36" fmla="*/ 16 w 78"/>
                  <a:gd name="T37" fmla="*/ 3 h 34"/>
                  <a:gd name="T38" fmla="*/ 7 w 78"/>
                  <a:gd name="T39" fmla="*/ 9 h 34"/>
                  <a:gd name="T40" fmla="*/ 3 w 78"/>
                  <a:gd name="T41" fmla="*/ 17 h 34"/>
                  <a:gd name="T42" fmla="*/ 2 w 78"/>
                  <a:gd name="T43" fmla="*/ 25 h 34"/>
                  <a:gd name="T44" fmla="*/ 4 w 78"/>
                  <a:gd name="T45" fmla="*/ 25 h 34"/>
                  <a:gd name="T46" fmla="*/ 6 w 78"/>
                  <a:gd name="T47" fmla="*/ 24 h 34"/>
                  <a:gd name="T48" fmla="*/ 7 w 78"/>
                  <a:gd name="T49" fmla="*/ 24 h 34"/>
                  <a:gd name="T50" fmla="*/ 14 w 78"/>
                  <a:gd name="T51" fmla="*/ 22 h 34"/>
                  <a:gd name="T52" fmla="*/ 26 w 78"/>
                  <a:gd name="T53" fmla="*/ 23 h 34"/>
                  <a:gd name="T54" fmla="*/ 39 w 78"/>
                  <a:gd name="T55" fmla="*/ 23 h 34"/>
                  <a:gd name="T56" fmla="*/ 46 w 78"/>
                  <a:gd name="T57" fmla="*/ 25 h 34"/>
                  <a:gd name="T58" fmla="*/ 47 w 78"/>
                  <a:gd name="T59" fmla="*/ 25 h 34"/>
                  <a:gd name="T60" fmla="*/ 61 w 78"/>
                  <a:gd name="T61" fmla="*/ 33 h 34"/>
                  <a:gd name="T62" fmla="*/ 62 w 78"/>
                  <a:gd name="T63" fmla="*/ 34 h 34"/>
                  <a:gd name="T64" fmla="*/ 64 w 78"/>
                  <a:gd name="T6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34">
                    <a:moveTo>
                      <a:pt x="64" y="33"/>
                    </a:moveTo>
                    <a:cubicBezTo>
                      <a:pt x="64" y="32"/>
                      <a:pt x="65" y="32"/>
                      <a:pt x="66" y="32"/>
                    </a:cubicBezTo>
                    <a:cubicBezTo>
                      <a:pt x="67" y="31"/>
                      <a:pt x="68" y="31"/>
                      <a:pt x="69" y="31"/>
                    </a:cubicBezTo>
                    <a:cubicBezTo>
                      <a:pt x="69" y="31"/>
                      <a:pt x="69" y="31"/>
                      <a:pt x="69" y="31"/>
                    </a:cubicBezTo>
                    <a:cubicBezTo>
                      <a:pt x="70" y="31"/>
                      <a:pt x="71" y="31"/>
                      <a:pt x="71" y="31"/>
                    </a:cubicBezTo>
                    <a:cubicBezTo>
                      <a:pt x="72" y="31"/>
                      <a:pt x="72" y="31"/>
                      <a:pt x="73" y="31"/>
                    </a:cubicBezTo>
                    <a:cubicBezTo>
                      <a:pt x="73" y="31"/>
                      <a:pt x="73" y="31"/>
                      <a:pt x="74" y="30"/>
                    </a:cubicBezTo>
                    <a:cubicBezTo>
                      <a:pt x="74" y="29"/>
                      <a:pt x="75" y="28"/>
                      <a:pt x="76" y="28"/>
                    </a:cubicBezTo>
                    <a:cubicBezTo>
                      <a:pt x="76" y="27"/>
                      <a:pt x="77" y="27"/>
                      <a:pt x="77" y="27"/>
                    </a:cubicBezTo>
                    <a:cubicBezTo>
                      <a:pt x="78" y="27"/>
                      <a:pt x="78" y="27"/>
                      <a:pt x="78" y="27"/>
                    </a:cubicBezTo>
                    <a:cubicBezTo>
                      <a:pt x="78" y="27"/>
                      <a:pt x="78" y="27"/>
                      <a:pt x="78" y="26"/>
                    </a:cubicBezTo>
                    <a:cubicBezTo>
                      <a:pt x="78" y="26"/>
                      <a:pt x="78" y="26"/>
                      <a:pt x="78" y="26"/>
                    </a:cubicBezTo>
                    <a:cubicBezTo>
                      <a:pt x="78" y="24"/>
                      <a:pt x="77" y="23"/>
                      <a:pt x="77" y="22"/>
                    </a:cubicBezTo>
                    <a:cubicBezTo>
                      <a:pt x="73" y="19"/>
                      <a:pt x="72" y="16"/>
                      <a:pt x="73" y="14"/>
                    </a:cubicBezTo>
                    <a:cubicBezTo>
                      <a:pt x="73" y="13"/>
                      <a:pt x="74" y="11"/>
                      <a:pt x="72" y="10"/>
                    </a:cubicBezTo>
                    <a:cubicBezTo>
                      <a:pt x="72" y="9"/>
                      <a:pt x="71" y="9"/>
                      <a:pt x="71" y="8"/>
                    </a:cubicBezTo>
                    <a:cubicBezTo>
                      <a:pt x="71" y="8"/>
                      <a:pt x="71" y="8"/>
                      <a:pt x="70" y="8"/>
                    </a:cubicBezTo>
                    <a:cubicBezTo>
                      <a:pt x="70" y="7"/>
                      <a:pt x="70" y="7"/>
                      <a:pt x="70" y="7"/>
                    </a:cubicBezTo>
                    <a:cubicBezTo>
                      <a:pt x="66" y="7"/>
                      <a:pt x="63" y="7"/>
                      <a:pt x="62" y="6"/>
                    </a:cubicBezTo>
                    <a:cubicBezTo>
                      <a:pt x="62" y="6"/>
                      <a:pt x="61" y="6"/>
                      <a:pt x="61" y="6"/>
                    </a:cubicBezTo>
                    <a:cubicBezTo>
                      <a:pt x="61" y="7"/>
                      <a:pt x="61" y="7"/>
                      <a:pt x="61" y="7"/>
                    </a:cubicBezTo>
                    <a:cubicBezTo>
                      <a:pt x="59" y="7"/>
                      <a:pt x="55" y="5"/>
                      <a:pt x="49" y="0"/>
                    </a:cubicBezTo>
                    <a:cubicBezTo>
                      <a:pt x="48" y="0"/>
                      <a:pt x="48" y="0"/>
                      <a:pt x="48" y="0"/>
                    </a:cubicBezTo>
                    <a:cubicBezTo>
                      <a:pt x="48" y="0"/>
                      <a:pt x="48" y="0"/>
                      <a:pt x="46" y="0"/>
                    </a:cubicBezTo>
                    <a:cubicBezTo>
                      <a:pt x="46" y="0"/>
                      <a:pt x="45" y="0"/>
                      <a:pt x="45" y="0"/>
                    </a:cubicBezTo>
                    <a:cubicBezTo>
                      <a:pt x="44" y="0"/>
                      <a:pt x="44" y="0"/>
                      <a:pt x="44" y="0"/>
                    </a:cubicBezTo>
                    <a:cubicBezTo>
                      <a:pt x="44" y="0"/>
                      <a:pt x="43" y="0"/>
                      <a:pt x="43" y="0"/>
                    </a:cubicBezTo>
                    <a:cubicBezTo>
                      <a:pt x="42" y="0"/>
                      <a:pt x="42" y="0"/>
                      <a:pt x="42" y="0"/>
                    </a:cubicBezTo>
                    <a:cubicBezTo>
                      <a:pt x="41" y="0"/>
                      <a:pt x="41" y="0"/>
                      <a:pt x="40" y="0"/>
                    </a:cubicBezTo>
                    <a:cubicBezTo>
                      <a:pt x="40" y="0"/>
                      <a:pt x="40" y="0"/>
                      <a:pt x="40" y="0"/>
                    </a:cubicBezTo>
                    <a:cubicBezTo>
                      <a:pt x="39" y="0"/>
                      <a:pt x="39" y="0"/>
                      <a:pt x="38" y="0"/>
                    </a:cubicBezTo>
                    <a:cubicBezTo>
                      <a:pt x="37" y="1"/>
                      <a:pt x="38" y="2"/>
                      <a:pt x="38" y="4"/>
                    </a:cubicBezTo>
                    <a:cubicBezTo>
                      <a:pt x="38" y="6"/>
                      <a:pt x="38" y="7"/>
                      <a:pt x="38" y="9"/>
                    </a:cubicBezTo>
                    <a:cubicBezTo>
                      <a:pt x="38" y="14"/>
                      <a:pt x="35" y="16"/>
                      <a:pt x="30" y="16"/>
                    </a:cubicBezTo>
                    <a:cubicBezTo>
                      <a:pt x="29" y="16"/>
                      <a:pt x="29" y="16"/>
                      <a:pt x="28" y="16"/>
                    </a:cubicBezTo>
                    <a:cubicBezTo>
                      <a:pt x="28" y="16"/>
                      <a:pt x="27" y="16"/>
                      <a:pt x="27" y="16"/>
                    </a:cubicBezTo>
                    <a:cubicBezTo>
                      <a:pt x="24" y="16"/>
                      <a:pt x="21" y="11"/>
                      <a:pt x="17" y="5"/>
                    </a:cubicBezTo>
                    <a:cubicBezTo>
                      <a:pt x="16" y="5"/>
                      <a:pt x="16" y="4"/>
                      <a:pt x="16" y="3"/>
                    </a:cubicBezTo>
                    <a:cubicBezTo>
                      <a:pt x="15" y="4"/>
                      <a:pt x="12" y="5"/>
                      <a:pt x="10" y="7"/>
                    </a:cubicBezTo>
                    <a:cubicBezTo>
                      <a:pt x="9" y="7"/>
                      <a:pt x="8" y="8"/>
                      <a:pt x="7" y="9"/>
                    </a:cubicBezTo>
                    <a:cubicBezTo>
                      <a:pt x="6" y="9"/>
                      <a:pt x="6" y="10"/>
                      <a:pt x="5" y="12"/>
                    </a:cubicBezTo>
                    <a:cubicBezTo>
                      <a:pt x="5" y="14"/>
                      <a:pt x="5" y="16"/>
                      <a:pt x="3" y="17"/>
                    </a:cubicBezTo>
                    <a:cubicBezTo>
                      <a:pt x="1" y="19"/>
                      <a:pt x="0" y="21"/>
                      <a:pt x="2" y="25"/>
                    </a:cubicBezTo>
                    <a:cubicBezTo>
                      <a:pt x="2" y="25"/>
                      <a:pt x="2" y="25"/>
                      <a:pt x="2" y="25"/>
                    </a:cubicBezTo>
                    <a:cubicBezTo>
                      <a:pt x="2" y="25"/>
                      <a:pt x="3" y="25"/>
                      <a:pt x="4" y="25"/>
                    </a:cubicBezTo>
                    <a:cubicBezTo>
                      <a:pt x="4" y="25"/>
                      <a:pt x="4" y="25"/>
                      <a:pt x="4" y="25"/>
                    </a:cubicBezTo>
                    <a:cubicBezTo>
                      <a:pt x="5" y="25"/>
                      <a:pt x="5" y="24"/>
                      <a:pt x="6" y="24"/>
                    </a:cubicBezTo>
                    <a:cubicBezTo>
                      <a:pt x="6" y="24"/>
                      <a:pt x="6" y="24"/>
                      <a:pt x="6" y="24"/>
                    </a:cubicBezTo>
                    <a:cubicBezTo>
                      <a:pt x="7" y="24"/>
                      <a:pt x="7" y="24"/>
                      <a:pt x="7" y="24"/>
                    </a:cubicBezTo>
                    <a:cubicBezTo>
                      <a:pt x="7" y="24"/>
                      <a:pt x="7" y="24"/>
                      <a:pt x="7" y="24"/>
                    </a:cubicBezTo>
                    <a:cubicBezTo>
                      <a:pt x="8" y="24"/>
                      <a:pt x="8" y="23"/>
                      <a:pt x="8" y="23"/>
                    </a:cubicBezTo>
                    <a:cubicBezTo>
                      <a:pt x="10" y="22"/>
                      <a:pt x="12" y="22"/>
                      <a:pt x="14" y="22"/>
                    </a:cubicBezTo>
                    <a:cubicBezTo>
                      <a:pt x="17" y="22"/>
                      <a:pt x="20" y="22"/>
                      <a:pt x="22" y="22"/>
                    </a:cubicBezTo>
                    <a:cubicBezTo>
                      <a:pt x="24" y="23"/>
                      <a:pt x="25" y="23"/>
                      <a:pt x="26" y="23"/>
                    </a:cubicBezTo>
                    <a:cubicBezTo>
                      <a:pt x="27" y="23"/>
                      <a:pt x="28" y="23"/>
                      <a:pt x="29" y="23"/>
                    </a:cubicBezTo>
                    <a:cubicBezTo>
                      <a:pt x="33" y="23"/>
                      <a:pt x="37" y="24"/>
                      <a:pt x="39" y="23"/>
                    </a:cubicBezTo>
                    <a:cubicBezTo>
                      <a:pt x="40" y="23"/>
                      <a:pt x="41" y="23"/>
                      <a:pt x="41" y="23"/>
                    </a:cubicBezTo>
                    <a:cubicBezTo>
                      <a:pt x="44" y="23"/>
                      <a:pt x="45" y="24"/>
                      <a:pt x="46" y="25"/>
                    </a:cubicBezTo>
                    <a:cubicBezTo>
                      <a:pt x="46" y="25"/>
                      <a:pt x="46" y="25"/>
                      <a:pt x="46" y="25"/>
                    </a:cubicBezTo>
                    <a:cubicBezTo>
                      <a:pt x="46" y="25"/>
                      <a:pt x="47" y="25"/>
                      <a:pt x="47" y="25"/>
                    </a:cubicBezTo>
                    <a:cubicBezTo>
                      <a:pt x="51" y="25"/>
                      <a:pt x="56" y="29"/>
                      <a:pt x="58" y="31"/>
                    </a:cubicBezTo>
                    <a:cubicBezTo>
                      <a:pt x="59" y="32"/>
                      <a:pt x="60" y="32"/>
                      <a:pt x="61" y="33"/>
                    </a:cubicBezTo>
                    <a:cubicBezTo>
                      <a:pt x="61" y="33"/>
                      <a:pt x="61" y="33"/>
                      <a:pt x="61" y="34"/>
                    </a:cubicBezTo>
                    <a:cubicBezTo>
                      <a:pt x="62" y="34"/>
                      <a:pt x="62" y="34"/>
                      <a:pt x="62" y="34"/>
                    </a:cubicBezTo>
                    <a:cubicBezTo>
                      <a:pt x="63" y="34"/>
                      <a:pt x="63" y="33"/>
                      <a:pt x="64" y="33"/>
                    </a:cubicBezTo>
                    <a:cubicBezTo>
                      <a:pt x="64" y="33"/>
                      <a:pt x="64" y="33"/>
                      <a:pt x="64"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1" name="Freeform 1207"/>
              <p:cNvSpPr>
                <a:spLocks/>
              </p:cNvSpPr>
              <p:nvPr/>
            </p:nvSpPr>
            <p:spPr bwMode="auto">
              <a:xfrm>
                <a:off x="2768" y="3130"/>
                <a:ext cx="57" cy="34"/>
              </a:xfrm>
              <a:custGeom>
                <a:avLst/>
                <a:gdLst>
                  <a:gd name="T0" fmla="*/ 26 w 59"/>
                  <a:gd name="T1" fmla="*/ 32 h 36"/>
                  <a:gd name="T2" fmla="*/ 27 w 59"/>
                  <a:gd name="T3" fmla="*/ 33 h 36"/>
                  <a:gd name="T4" fmla="*/ 28 w 59"/>
                  <a:gd name="T5" fmla="*/ 34 h 36"/>
                  <a:gd name="T6" fmla="*/ 29 w 59"/>
                  <a:gd name="T7" fmla="*/ 34 h 36"/>
                  <a:gd name="T8" fmla="*/ 29 w 59"/>
                  <a:gd name="T9" fmla="*/ 35 h 36"/>
                  <a:gd name="T10" fmla="*/ 30 w 59"/>
                  <a:gd name="T11" fmla="*/ 35 h 36"/>
                  <a:gd name="T12" fmla="*/ 32 w 59"/>
                  <a:gd name="T13" fmla="*/ 35 h 36"/>
                  <a:gd name="T14" fmla="*/ 33 w 59"/>
                  <a:gd name="T15" fmla="*/ 35 h 36"/>
                  <a:gd name="T16" fmla="*/ 34 w 59"/>
                  <a:gd name="T17" fmla="*/ 35 h 36"/>
                  <a:gd name="T18" fmla="*/ 35 w 59"/>
                  <a:gd name="T19" fmla="*/ 35 h 36"/>
                  <a:gd name="T20" fmla="*/ 36 w 59"/>
                  <a:gd name="T21" fmla="*/ 35 h 36"/>
                  <a:gd name="T22" fmla="*/ 36 w 59"/>
                  <a:gd name="T23" fmla="*/ 35 h 36"/>
                  <a:gd name="T24" fmla="*/ 40 w 59"/>
                  <a:gd name="T25" fmla="*/ 33 h 36"/>
                  <a:gd name="T26" fmla="*/ 48 w 59"/>
                  <a:gd name="T27" fmla="*/ 28 h 36"/>
                  <a:gd name="T28" fmla="*/ 54 w 59"/>
                  <a:gd name="T29" fmla="*/ 20 h 36"/>
                  <a:gd name="T30" fmla="*/ 56 w 59"/>
                  <a:gd name="T31" fmla="*/ 19 h 36"/>
                  <a:gd name="T32" fmla="*/ 59 w 59"/>
                  <a:gd name="T33" fmla="*/ 15 h 36"/>
                  <a:gd name="T34" fmla="*/ 59 w 59"/>
                  <a:gd name="T35" fmla="*/ 12 h 36"/>
                  <a:gd name="T36" fmla="*/ 58 w 59"/>
                  <a:gd name="T37" fmla="*/ 11 h 36"/>
                  <a:gd name="T38" fmla="*/ 55 w 59"/>
                  <a:gd name="T39" fmla="*/ 9 h 36"/>
                  <a:gd name="T40" fmla="*/ 45 w 59"/>
                  <a:gd name="T41" fmla="*/ 3 h 36"/>
                  <a:gd name="T42" fmla="*/ 45 w 59"/>
                  <a:gd name="T43" fmla="*/ 3 h 36"/>
                  <a:gd name="T44" fmla="*/ 42 w 59"/>
                  <a:gd name="T45" fmla="*/ 1 h 36"/>
                  <a:gd name="T46" fmla="*/ 41 w 59"/>
                  <a:gd name="T47" fmla="*/ 1 h 36"/>
                  <a:gd name="T48" fmla="*/ 40 w 59"/>
                  <a:gd name="T49" fmla="*/ 1 h 36"/>
                  <a:gd name="T50" fmla="*/ 28 w 59"/>
                  <a:gd name="T51" fmla="*/ 1 h 36"/>
                  <a:gd name="T52" fmla="*/ 13 w 59"/>
                  <a:gd name="T53" fmla="*/ 0 h 36"/>
                  <a:gd name="T54" fmla="*/ 8 w 59"/>
                  <a:gd name="T55" fmla="*/ 1 h 36"/>
                  <a:gd name="T56" fmla="*/ 6 w 59"/>
                  <a:gd name="T57" fmla="*/ 2 h 36"/>
                  <a:gd name="T58" fmla="*/ 3 w 59"/>
                  <a:gd name="T59" fmla="*/ 3 h 36"/>
                  <a:gd name="T60" fmla="*/ 2 w 59"/>
                  <a:gd name="T61" fmla="*/ 3 h 36"/>
                  <a:gd name="T62" fmla="*/ 3 w 59"/>
                  <a:gd name="T63" fmla="*/ 14 h 36"/>
                  <a:gd name="T64" fmla="*/ 11 w 59"/>
                  <a:gd name="T65" fmla="*/ 18 h 36"/>
                  <a:gd name="T66" fmla="*/ 21 w 59"/>
                  <a:gd name="T67" fmla="*/ 23 h 36"/>
                  <a:gd name="T68" fmla="*/ 20 w 59"/>
                  <a:gd name="T6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36">
                    <a:moveTo>
                      <a:pt x="20" y="30"/>
                    </a:moveTo>
                    <a:cubicBezTo>
                      <a:pt x="22" y="30"/>
                      <a:pt x="24" y="31"/>
                      <a:pt x="26" y="32"/>
                    </a:cubicBezTo>
                    <a:cubicBezTo>
                      <a:pt x="26" y="32"/>
                      <a:pt x="26" y="32"/>
                      <a:pt x="26" y="32"/>
                    </a:cubicBezTo>
                    <a:cubicBezTo>
                      <a:pt x="26" y="32"/>
                      <a:pt x="27" y="33"/>
                      <a:pt x="27" y="33"/>
                    </a:cubicBezTo>
                    <a:cubicBezTo>
                      <a:pt x="27" y="33"/>
                      <a:pt x="27" y="33"/>
                      <a:pt x="27" y="33"/>
                    </a:cubicBezTo>
                    <a:cubicBezTo>
                      <a:pt x="27" y="33"/>
                      <a:pt x="28" y="33"/>
                      <a:pt x="28" y="34"/>
                    </a:cubicBezTo>
                    <a:cubicBezTo>
                      <a:pt x="28" y="34"/>
                      <a:pt x="28" y="34"/>
                      <a:pt x="28" y="34"/>
                    </a:cubicBezTo>
                    <a:cubicBezTo>
                      <a:pt x="28" y="34"/>
                      <a:pt x="28" y="34"/>
                      <a:pt x="29" y="34"/>
                    </a:cubicBezTo>
                    <a:cubicBezTo>
                      <a:pt x="29" y="35"/>
                      <a:pt x="29" y="35"/>
                      <a:pt x="29" y="35"/>
                    </a:cubicBezTo>
                    <a:cubicBezTo>
                      <a:pt x="29" y="35"/>
                      <a:pt x="29" y="35"/>
                      <a:pt x="29" y="35"/>
                    </a:cubicBezTo>
                    <a:cubicBezTo>
                      <a:pt x="29" y="35"/>
                      <a:pt x="29" y="35"/>
                      <a:pt x="29" y="35"/>
                    </a:cubicBezTo>
                    <a:cubicBezTo>
                      <a:pt x="30" y="35"/>
                      <a:pt x="30" y="35"/>
                      <a:pt x="30" y="35"/>
                    </a:cubicBezTo>
                    <a:cubicBezTo>
                      <a:pt x="31" y="35"/>
                      <a:pt x="31" y="35"/>
                      <a:pt x="31" y="35"/>
                    </a:cubicBezTo>
                    <a:cubicBezTo>
                      <a:pt x="32" y="35"/>
                      <a:pt x="32" y="35"/>
                      <a:pt x="32" y="35"/>
                    </a:cubicBezTo>
                    <a:cubicBezTo>
                      <a:pt x="32" y="35"/>
                      <a:pt x="32" y="35"/>
                      <a:pt x="33" y="35"/>
                    </a:cubicBezTo>
                    <a:cubicBezTo>
                      <a:pt x="33" y="35"/>
                      <a:pt x="33" y="35"/>
                      <a:pt x="33" y="35"/>
                    </a:cubicBezTo>
                    <a:cubicBezTo>
                      <a:pt x="34" y="35"/>
                      <a:pt x="34" y="35"/>
                      <a:pt x="34" y="35"/>
                    </a:cubicBezTo>
                    <a:cubicBezTo>
                      <a:pt x="34" y="35"/>
                      <a:pt x="34" y="35"/>
                      <a:pt x="34" y="35"/>
                    </a:cubicBezTo>
                    <a:cubicBezTo>
                      <a:pt x="35" y="35"/>
                      <a:pt x="35" y="35"/>
                      <a:pt x="35" y="35"/>
                    </a:cubicBezTo>
                    <a:cubicBezTo>
                      <a:pt x="35" y="35"/>
                      <a:pt x="35" y="35"/>
                      <a:pt x="35" y="35"/>
                    </a:cubicBezTo>
                    <a:cubicBezTo>
                      <a:pt x="35" y="35"/>
                      <a:pt x="35" y="35"/>
                      <a:pt x="35" y="35"/>
                    </a:cubicBezTo>
                    <a:cubicBezTo>
                      <a:pt x="36" y="35"/>
                      <a:pt x="36" y="35"/>
                      <a:pt x="36" y="35"/>
                    </a:cubicBezTo>
                    <a:cubicBezTo>
                      <a:pt x="36" y="35"/>
                      <a:pt x="36" y="35"/>
                      <a:pt x="36" y="35"/>
                    </a:cubicBezTo>
                    <a:cubicBezTo>
                      <a:pt x="36" y="35"/>
                      <a:pt x="36" y="35"/>
                      <a:pt x="36" y="35"/>
                    </a:cubicBezTo>
                    <a:cubicBezTo>
                      <a:pt x="36" y="35"/>
                      <a:pt x="36" y="35"/>
                      <a:pt x="36" y="35"/>
                    </a:cubicBezTo>
                    <a:cubicBezTo>
                      <a:pt x="37" y="36"/>
                      <a:pt x="38" y="35"/>
                      <a:pt x="40" y="33"/>
                    </a:cubicBezTo>
                    <a:cubicBezTo>
                      <a:pt x="42" y="31"/>
                      <a:pt x="46" y="30"/>
                      <a:pt x="48" y="30"/>
                    </a:cubicBezTo>
                    <a:cubicBezTo>
                      <a:pt x="48" y="30"/>
                      <a:pt x="48" y="29"/>
                      <a:pt x="48" y="28"/>
                    </a:cubicBezTo>
                    <a:cubicBezTo>
                      <a:pt x="48" y="28"/>
                      <a:pt x="48" y="27"/>
                      <a:pt x="48" y="27"/>
                    </a:cubicBezTo>
                    <a:cubicBezTo>
                      <a:pt x="49" y="24"/>
                      <a:pt x="52" y="21"/>
                      <a:pt x="54" y="20"/>
                    </a:cubicBezTo>
                    <a:cubicBezTo>
                      <a:pt x="55" y="20"/>
                      <a:pt x="55" y="20"/>
                      <a:pt x="55" y="20"/>
                    </a:cubicBezTo>
                    <a:cubicBezTo>
                      <a:pt x="56" y="20"/>
                      <a:pt x="56" y="19"/>
                      <a:pt x="56" y="19"/>
                    </a:cubicBezTo>
                    <a:cubicBezTo>
                      <a:pt x="57" y="18"/>
                      <a:pt x="57" y="17"/>
                      <a:pt x="59" y="17"/>
                    </a:cubicBezTo>
                    <a:cubicBezTo>
                      <a:pt x="59" y="16"/>
                      <a:pt x="59" y="16"/>
                      <a:pt x="59" y="15"/>
                    </a:cubicBezTo>
                    <a:cubicBezTo>
                      <a:pt x="59" y="14"/>
                      <a:pt x="59" y="13"/>
                      <a:pt x="59" y="13"/>
                    </a:cubicBezTo>
                    <a:cubicBezTo>
                      <a:pt x="59" y="13"/>
                      <a:pt x="59" y="12"/>
                      <a:pt x="59" y="12"/>
                    </a:cubicBezTo>
                    <a:cubicBezTo>
                      <a:pt x="59" y="12"/>
                      <a:pt x="59" y="12"/>
                      <a:pt x="59" y="12"/>
                    </a:cubicBezTo>
                    <a:cubicBezTo>
                      <a:pt x="59" y="11"/>
                      <a:pt x="59" y="11"/>
                      <a:pt x="58" y="11"/>
                    </a:cubicBezTo>
                    <a:cubicBezTo>
                      <a:pt x="58" y="11"/>
                      <a:pt x="58" y="11"/>
                      <a:pt x="57" y="10"/>
                    </a:cubicBezTo>
                    <a:cubicBezTo>
                      <a:pt x="56" y="10"/>
                      <a:pt x="56" y="9"/>
                      <a:pt x="55" y="9"/>
                    </a:cubicBezTo>
                    <a:cubicBezTo>
                      <a:pt x="51" y="5"/>
                      <a:pt x="48" y="3"/>
                      <a:pt x="46" y="3"/>
                    </a:cubicBezTo>
                    <a:cubicBezTo>
                      <a:pt x="45" y="3"/>
                      <a:pt x="45" y="3"/>
                      <a:pt x="45" y="3"/>
                    </a:cubicBezTo>
                    <a:cubicBezTo>
                      <a:pt x="45" y="3"/>
                      <a:pt x="45" y="3"/>
                      <a:pt x="45" y="3"/>
                    </a:cubicBezTo>
                    <a:cubicBezTo>
                      <a:pt x="45" y="3"/>
                      <a:pt x="45" y="3"/>
                      <a:pt x="45" y="3"/>
                    </a:cubicBezTo>
                    <a:cubicBezTo>
                      <a:pt x="44" y="3"/>
                      <a:pt x="43" y="3"/>
                      <a:pt x="42" y="2"/>
                    </a:cubicBezTo>
                    <a:cubicBezTo>
                      <a:pt x="42" y="2"/>
                      <a:pt x="42" y="2"/>
                      <a:pt x="42" y="1"/>
                    </a:cubicBezTo>
                    <a:cubicBezTo>
                      <a:pt x="41" y="1"/>
                      <a:pt x="41" y="1"/>
                      <a:pt x="41" y="1"/>
                    </a:cubicBezTo>
                    <a:cubicBezTo>
                      <a:pt x="41" y="1"/>
                      <a:pt x="41" y="1"/>
                      <a:pt x="41" y="1"/>
                    </a:cubicBezTo>
                    <a:cubicBezTo>
                      <a:pt x="41" y="1"/>
                      <a:pt x="41" y="1"/>
                      <a:pt x="40" y="1"/>
                    </a:cubicBezTo>
                    <a:cubicBezTo>
                      <a:pt x="40" y="1"/>
                      <a:pt x="40" y="1"/>
                      <a:pt x="40" y="1"/>
                    </a:cubicBezTo>
                    <a:cubicBezTo>
                      <a:pt x="38" y="1"/>
                      <a:pt x="36" y="2"/>
                      <a:pt x="34" y="2"/>
                    </a:cubicBezTo>
                    <a:cubicBezTo>
                      <a:pt x="32" y="2"/>
                      <a:pt x="30" y="1"/>
                      <a:pt x="28" y="1"/>
                    </a:cubicBezTo>
                    <a:cubicBezTo>
                      <a:pt x="25" y="1"/>
                      <a:pt x="24" y="1"/>
                      <a:pt x="21" y="0"/>
                    </a:cubicBezTo>
                    <a:cubicBezTo>
                      <a:pt x="18" y="0"/>
                      <a:pt x="16" y="0"/>
                      <a:pt x="13" y="0"/>
                    </a:cubicBezTo>
                    <a:cubicBezTo>
                      <a:pt x="11" y="0"/>
                      <a:pt x="10" y="0"/>
                      <a:pt x="9" y="0"/>
                    </a:cubicBezTo>
                    <a:cubicBezTo>
                      <a:pt x="9" y="1"/>
                      <a:pt x="8" y="1"/>
                      <a:pt x="8" y="1"/>
                    </a:cubicBezTo>
                    <a:cubicBezTo>
                      <a:pt x="8" y="1"/>
                      <a:pt x="7" y="2"/>
                      <a:pt x="7" y="2"/>
                    </a:cubicBezTo>
                    <a:cubicBezTo>
                      <a:pt x="7" y="2"/>
                      <a:pt x="6" y="2"/>
                      <a:pt x="6" y="2"/>
                    </a:cubicBezTo>
                    <a:cubicBezTo>
                      <a:pt x="6" y="2"/>
                      <a:pt x="5" y="2"/>
                      <a:pt x="5" y="2"/>
                    </a:cubicBezTo>
                    <a:cubicBezTo>
                      <a:pt x="4" y="2"/>
                      <a:pt x="4" y="3"/>
                      <a:pt x="3" y="3"/>
                    </a:cubicBezTo>
                    <a:cubicBezTo>
                      <a:pt x="3" y="3"/>
                      <a:pt x="3" y="3"/>
                      <a:pt x="2" y="3"/>
                    </a:cubicBezTo>
                    <a:cubicBezTo>
                      <a:pt x="2" y="3"/>
                      <a:pt x="2" y="3"/>
                      <a:pt x="2" y="3"/>
                    </a:cubicBezTo>
                    <a:cubicBezTo>
                      <a:pt x="3" y="7"/>
                      <a:pt x="3" y="11"/>
                      <a:pt x="0" y="14"/>
                    </a:cubicBezTo>
                    <a:cubicBezTo>
                      <a:pt x="1" y="14"/>
                      <a:pt x="2" y="14"/>
                      <a:pt x="3" y="14"/>
                    </a:cubicBezTo>
                    <a:cubicBezTo>
                      <a:pt x="4" y="14"/>
                      <a:pt x="6" y="14"/>
                      <a:pt x="7" y="16"/>
                    </a:cubicBezTo>
                    <a:cubicBezTo>
                      <a:pt x="8" y="17"/>
                      <a:pt x="10" y="18"/>
                      <a:pt x="11" y="18"/>
                    </a:cubicBezTo>
                    <a:cubicBezTo>
                      <a:pt x="12" y="18"/>
                      <a:pt x="13" y="18"/>
                      <a:pt x="13" y="18"/>
                    </a:cubicBezTo>
                    <a:cubicBezTo>
                      <a:pt x="16" y="18"/>
                      <a:pt x="21" y="20"/>
                      <a:pt x="21" y="23"/>
                    </a:cubicBezTo>
                    <a:cubicBezTo>
                      <a:pt x="21" y="24"/>
                      <a:pt x="21" y="25"/>
                      <a:pt x="20" y="26"/>
                    </a:cubicBezTo>
                    <a:cubicBezTo>
                      <a:pt x="20" y="27"/>
                      <a:pt x="20" y="29"/>
                      <a:pt x="2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2" name="Freeform 1208"/>
              <p:cNvSpPr>
                <a:spLocks/>
              </p:cNvSpPr>
              <p:nvPr/>
            </p:nvSpPr>
            <p:spPr bwMode="auto">
              <a:xfrm>
                <a:off x="2613" y="3258"/>
                <a:ext cx="42" cy="22"/>
              </a:xfrm>
              <a:custGeom>
                <a:avLst/>
                <a:gdLst>
                  <a:gd name="T0" fmla="*/ 9 w 44"/>
                  <a:gd name="T1" fmla="*/ 22 h 22"/>
                  <a:gd name="T2" fmla="*/ 11 w 44"/>
                  <a:gd name="T3" fmla="*/ 22 h 22"/>
                  <a:gd name="T4" fmla="*/ 12 w 44"/>
                  <a:gd name="T5" fmla="*/ 22 h 22"/>
                  <a:gd name="T6" fmla="*/ 14 w 44"/>
                  <a:gd name="T7" fmla="*/ 22 h 22"/>
                  <a:gd name="T8" fmla="*/ 14 w 44"/>
                  <a:gd name="T9" fmla="*/ 22 h 22"/>
                  <a:gd name="T10" fmla="*/ 15 w 44"/>
                  <a:gd name="T11" fmla="*/ 22 h 22"/>
                  <a:gd name="T12" fmla="*/ 16 w 44"/>
                  <a:gd name="T13" fmla="*/ 22 h 22"/>
                  <a:gd name="T14" fmla="*/ 17 w 44"/>
                  <a:gd name="T15" fmla="*/ 22 h 22"/>
                  <a:gd name="T16" fmla="*/ 19 w 44"/>
                  <a:gd name="T17" fmla="*/ 18 h 22"/>
                  <a:gd name="T18" fmla="*/ 21 w 44"/>
                  <a:gd name="T19" fmla="*/ 14 h 22"/>
                  <a:gd name="T20" fmla="*/ 22 w 44"/>
                  <a:gd name="T21" fmla="*/ 14 h 22"/>
                  <a:gd name="T22" fmla="*/ 23 w 44"/>
                  <a:gd name="T23" fmla="*/ 14 h 22"/>
                  <a:gd name="T24" fmla="*/ 27 w 44"/>
                  <a:gd name="T25" fmla="*/ 18 h 22"/>
                  <a:gd name="T26" fmla="*/ 30 w 44"/>
                  <a:gd name="T27" fmla="*/ 22 h 22"/>
                  <a:gd name="T28" fmla="*/ 30 w 44"/>
                  <a:gd name="T29" fmla="*/ 20 h 22"/>
                  <a:gd name="T30" fmla="*/ 35 w 44"/>
                  <a:gd name="T31" fmla="*/ 15 h 22"/>
                  <a:gd name="T32" fmla="*/ 36 w 44"/>
                  <a:gd name="T33" fmla="*/ 15 h 22"/>
                  <a:gd name="T34" fmla="*/ 39 w 44"/>
                  <a:gd name="T35" fmla="*/ 16 h 22"/>
                  <a:gd name="T36" fmla="*/ 44 w 44"/>
                  <a:gd name="T37" fmla="*/ 13 h 22"/>
                  <a:gd name="T38" fmla="*/ 44 w 44"/>
                  <a:gd name="T39" fmla="*/ 13 h 22"/>
                  <a:gd name="T40" fmla="*/ 44 w 44"/>
                  <a:gd name="T41" fmla="*/ 12 h 22"/>
                  <a:gd name="T42" fmla="*/ 44 w 44"/>
                  <a:gd name="T43" fmla="*/ 12 h 22"/>
                  <a:gd name="T44" fmla="*/ 44 w 44"/>
                  <a:gd name="T45" fmla="*/ 12 h 22"/>
                  <a:gd name="T46" fmla="*/ 44 w 44"/>
                  <a:gd name="T47" fmla="*/ 11 h 22"/>
                  <a:gd name="T48" fmla="*/ 44 w 44"/>
                  <a:gd name="T49" fmla="*/ 11 h 22"/>
                  <a:gd name="T50" fmla="*/ 44 w 44"/>
                  <a:gd name="T51" fmla="*/ 11 h 22"/>
                  <a:gd name="T52" fmla="*/ 43 w 44"/>
                  <a:gd name="T53" fmla="*/ 11 h 22"/>
                  <a:gd name="T54" fmla="*/ 43 w 44"/>
                  <a:gd name="T55" fmla="*/ 11 h 22"/>
                  <a:gd name="T56" fmla="*/ 42 w 44"/>
                  <a:gd name="T57" fmla="*/ 11 h 22"/>
                  <a:gd name="T58" fmla="*/ 37 w 44"/>
                  <a:gd name="T59" fmla="*/ 9 h 22"/>
                  <a:gd name="T60" fmla="*/ 36 w 44"/>
                  <a:gd name="T61" fmla="*/ 9 h 22"/>
                  <a:gd name="T62" fmla="*/ 36 w 44"/>
                  <a:gd name="T63" fmla="*/ 9 h 22"/>
                  <a:gd name="T64" fmla="*/ 36 w 44"/>
                  <a:gd name="T65" fmla="*/ 8 h 22"/>
                  <a:gd name="T66" fmla="*/ 35 w 44"/>
                  <a:gd name="T67" fmla="*/ 8 h 22"/>
                  <a:gd name="T68" fmla="*/ 35 w 44"/>
                  <a:gd name="T69" fmla="*/ 7 h 22"/>
                  <a:gd name="T70" fmla="*/ 35 w 44"/>
                  <a:gd name="T71" fmla="*/ 6 h 22"/>
                  <a:gd name="T72" fmla="*/ 35 w 44"/>
                  <a:gd name="T73" fmla="*/ 6 h 22"/>
                  <a:gd name="T74" fmla="*/ 35 w 44"/>
                  <a:gd name="T75" fmla="*/ 4 h 22"/>
                  <a:gd name="T76" fmla="*/ 35 w 44"/>
                  <a:gd name="T77" fmla="*/ 4 h 22"/>
                  <a:gd name="T78" fmla="*/ 35 w 44"/>
                  <a:gd name="T79" fmla="*/ 3 h 22"/>
                  <a:gd name="T80" fmla="*/ 35 w 44"/>
                  <a:gd name="T81" fmla="*/ 3 h 22"/>
                  <a:gd name="T82" fmla="*/ 35 w 44"/>
                  <a:gd name="T83" fmla="*/ 2 h 22"/>
                  <a:gd name="T84" fmla="*/ 32 w 44"/>
                  <a:gd name="T85" fmla="*/ 1 h 22"/>
                  <a:gd name="T86" fmla="*/ 32 w 44"/>
                  <a:gd name="T87" fmla="*/ 1 h 22"/>
                  <a:gd name="T88" fmla="*/ 30 w 44"/>
                  <a:gd name="T89" fmla="*/ 1 h 22"/>
                  <a:gd name="T90" fmla="*/ 24 w 44"/>
                  <a:gd name="T91" fmla="*/ 1 h 22"/>
                  <a:gd name="T92" fmla="*/ 18 w 44"/>
                  <a:gd name="T93" fmla="*/ 2 h 22"/>
                  <a:gd name="T94" fmla="*/ 15 w 44"/>
                  <a:gd name="T95" fmla="*/ 1 h 22"/>
                  <a:gd name="T96" fmla="*/ 14 w 44"/>
                  <a:gd name="T97" fmla="*/ 1 h 22"/>
                  <a:gd name="T98" fmla="*/ 13 w 44"/>
                  <a:gd name="T99" fmla="*/ 3 h 22"/>
                  <a:gd name="T100" fmla="*/ 12 w 44"/>
                  <a:gd name="T101" fmla="*/ 3 h 22"/>
                  <a:gd name="T102" fmla="*/ 8 w 44"/>
                  <a:gd name="T103" fmla="*/ 6 h 22"/>
                  <a:gd name="T104" fmla="*/ 4 w 44"/>
                  <a:gd name="T105" fmla="*/ 10 h 22"/>
                  <a:gd name="T106" fmla="*/ 1 w 44"/>
                  <a:gd name="T107" fmla="*/ 15 h 22"/>
                  <a:gd name="T108" fmla="*/ 0 w 44"/>
                  <a:gd name="T109" fmla="*/ 15 h 22"/>
                  <a:gd name="T110" fmla="*/ 3 w 44"/>
                  <a:gd name="T111" fmla="*/ 15 h 22"/>
                  <a:gd name="T112" fmla="*/ 7 w 44"/>
                  <a:gd name="T113" fmla="*/ 19 h 22"/>
                  <a:gd name="T114" fmla="*/ 8 w 44"/>
                  <a:gd name="T115" fmla="*/ 20 h 22"/>
                  <a:gd name="T116" fmla="*/ 9 w 44"/>
                  <a:gd name="T117" fmla="*/ 21 h 22"/>
                  <a:gd name="T118" fmla="*/ 9 w 44"/>
                  <a:gd name="T119" fmla="*/ 21 h 22"/>
                  <a:gd name="T120" fmla="*/ 9 w 44"/>
                  <a:gd name="T121" fmla="*/ 22 h 22"/>
                  <a:gd name="T122" fmla="*/ 9 w 44"/>
                  <a:gd name="T123" fmla="*/ 22 h 22"/>
                  <a:gd name="T124" fmla="*/ 9 w 44"/>
                  <a:gd name="T1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22">
                    <a:moveTo>
                      <a:pt x="9" y="22"/>
                    </a:moveTo>
                    <a:cubicBezTo>
                      <a:pt x="10" y="22"/>
                      <a:pt x="11" y="22"/>
                      <a:pt x="11" y="22"/>
                    </a:cubicBezTo>
                    <a:cubicBezTo>
                      <a:pt x="11" y="22"/>
                      <a:pt x="12" y="22"/>
                      <a:pt x="12" y="22"/>
                    </a:cubicBezTo>
                    <a:cubicBezTo>
                      <a:pt x="12" y="22"/>
                      <a:pt x="13" y="22"/>
                      <a:pt x="14" y="22"/>
                    </a:cubicBezTo>
                    <a:cubicBezTo>
                      <a:pt x="14" y="22"/>
                      <a:pt x="14" y="22"/>
                      <a:pt x="14" y="22"/>
                    </a:cubicBezTo>
                    <a:cubicBezTo>
                      <a:pt x="14" y="22"/>
                      <a:pt x="15" y="22"/>
                      <a:pt x="15" y="22"/>
                    </a:cubicBezTo>
                    <a:cubicBezTo>
                      <a:pt x="15" y="22"/>
                      <a:pt x="15" y="22"/>
                      <a:pt x="16" y="22"/>
                    </a:cubicBezTo>
                    <a:cubicBezTo>
                      <a:pt x="16" y="22"/>
                      <a:pt x="16" y="22"/>
                      <a:pt x="17" y="22"/>
                    </a:cubicBezTo>
                    <a:cubicBezTo>
                      <a:pt x="17" y="22"/>
                      <a:pt x="19" y="19"/>
                      <a:pt x="19" y="18"/>
                    </a:cubicBezTo>
                    <a:cubicBezTo>
                      <a:pt x="20" y="16"/>
                      <a:pt x="21" y="15"/>
                      <a:pt x="21" y="14"/>
                    </a:cubicBezTo>
                    <a:cubicBezTo>
                      <a:pt x="22" y="14"/>
                      <a:pt x="22" y="14"/>
                      <a:pt x="22" y="14"/>
                    </a:cubicBezTo>
                    <a:cubicBezTo>
                      <a:pt x="23" y="14"/>
                      <a:pt x="23" y="14"/>
                      <a:pt x="23" y="14"/>
                    </a:cubicBezTo>
                    <a:cubicBezTo>
                      <a:pt x="24" y="14"/>
                      <a:pt x="25" y="15"/>
                      <a:pt x="27" y="18"/>
                    </a:cubicBezTo>
                    <a:cubicBezTo>
                      <a:pt x="28" y="19"/>
                      <a:pt x="29" y="21"/>
                      <a:pt x="30" y="22"/>
                    </a:cubicBezTo>
                    <a:cubicBezTo>
                      <a:pt x="30" y="21"/>
                      <a:pt x="30" y="20"/>
                      <a:pt x="30" y="20"/>
                    </a:cubicBezTo>
                    <a:cubicBezTo>
                      <a:pt x="30" y="17"/>
                      <a:pt x="32" y="15"/>
                      <a:pt x="35" y="15"/>
                    </a:cubicBezTo>
                    <a:cubicBezTo>
                      <a:pt x="35" y="15"/>
                      <a:pt x="36" y="15"/>
                      <a:pt x="36" y="15"/>
                    </a:cubicBezTo>
                    <a:cubicBezTo>
                      <a:pt x="37" y="15"/>
                      <a:pt x="38" y="16"/>
                      <a:pt x="39" y="16"/>
                    </a:cubicBezTo>
                    <a:cubicBezTo>
                      <a:pt x="39" y="13"/>
                      <a:pt x="41" y="12"/>
                      <a:pt x="44" y="13"/>
                    </a:cubicBezTo>
                    <a:cubicBezTo>
                      <a:pt x="44" y="13"/>
                      <a:pt x="44" y="13"/>
                      <a:pt x="44" y="13"/>
                    </a:cubicBezTo>
                    <a:cubicBezTo>
                      <a:pt x="44" y="12"/>
                      <a:pt x="44" y="12"/>
                      <a:pt x="44" y="12"/>
                    </a:cubicBezTo>
                    <a:cubicBezTo>
                      <a:pt x="44" y="12"/>
                      <a:pt x="44" y="12"/>
                      <a:pt x="44" y="12"/>
                    </a:cubicBezTo>
                    <a:cubicBezTo>
                      <a:pt x="44" y="12"/>
                      <a:pt x="44" y="12"/>
                      <a:pt x="44" y="12"/>
                    </a:cubicBezTo>
                    <a:cubicBezTo>
                      <a:pt x="44" y="11"/>
                      <a:pt x="44" y="11"/>
                      <a:pt x="44" y="11"/>
                    </a:cubicBezTo>
                    <a:cubicBezTo>
                      <a:pt x="44" y="11"/>
                      <a:pt x="44" y="11"/>
                      <a:pt x="44" y="11"/>
                    </a:cubicBezTo>
                    <a:cubicBezTo>
                      <a:pt x="44" y="11"/>
                      <a:pt x="44" y="11"/>
                      <a:pt x="44" y="11"/>
                    </a:cubicBezTo>
                    <a:cubicBezTo>
                      <a:pt x="44" y="11"/>
                      <a:pt x="44" y="11"/>
                      <a:pt x="43" y="11"/>
                    </a:cubicBezTo>
                    <a:cubicBezTo>
                      <a:pt x="43" y="11"/>
                      <a:pt x="43" y="11"/>
                      <a:pt x="43" y="11"/>
                    </a:cubicBezTo>
                    <a:cubicBezTo>
                      <a:pt x="43" y="11"/>
                      <a:pt x="42" y="11"/>
                      <a:pt x="42" y="11"/>
                    </a:cubicBezTo>
                    <a:cubicBezTo>
                      <a:pt x="40" y="11"/>
                      <a:pt x="38" y="10"/>
                      <a:pt x="37" y="9"/>
                    </a:cubicBezTo>
                    <a:cubicBezTo>
                      <a:pt x="37" y="9"/>
                      <a:pt x="37" y="9"/>
                      <a:pt x="36" y="9"/>
                    </a:cubicBezTo>
                    <a:cubicBezTo>
                      <a:pt x="36" y="9"/>
                      <a:pt x="36" y="9"/>
                      <a:pt x="36" y="9"/>
                    </a:cubicBezTo>
                    <a:cubicBezTo>
                      <a:pt x="36" y="8"/>
                      <a:pt x="36" y="8"/>
                      <a:pt x="36" y="8"/>
                    </a:cubicBezTo>
                    <a:cubicBezTo>
                      <a:pt x="36" y="8"/>
                      <a:pt x="35" y="8"/>
                      <a:pt x="35" y="8"/>
                    </a:cubicBezTo>
                    <a:cubicBezTo>
                      <a:pt x="35" y="7"/>
                      <a:pt x="35" y="7"/>
                      <a:pt x="35" y="7"/>
                    </a:cubicBezTo>
                    <a:cubicBezTo>
                      <a:pt x="35" y="7"/>
                      <a:pt x="35" y="6"/>
                      <a:pt x="35" y="6"/>
                    </a:cubicBezTo>
                    <a:cubicBezTo>
                      <a:pt x="35" y="6"/>
                      <a:pt x="35" y="6"/>
                      <a:pt x="35" y="6"/>
                    </a:cubicBezTo>
                    <a:cubicBezTo>
                      <a:pt x="35" y="5"/>
                      <a:pt x="35" y="5"/>
                      <a:pt x="35" y="4"/>
                    </a:cubicBezTo>
                    <a:cubicBezTo>
                      <a:pt x="35" y="4"/>
                      <a:pt x="35" y="4"/>
                      <a:pt x="35" y="4"/>
                    </a:cubicBezTo>
                    <a:cubicBezTo>
                      <a:pt x="35" y="4"/>
                      <a:pt x="35" y="3"/>
                      <a:pt x="35" y="3"/>
                    </a:cubicBezTo>
                    <a:cubicBezTo>
                      <a:pt x="35" y="3"/>
                      <a:pt x="35" y="3"/>
                      <a:pt x="35" y="3"/>
                    </a:cubicBezTo>
                    <a:cubicBezTo>
                      <a:pt x="35" y="3"/>
                      <a:pt x="35" y="2"/>
                      <a:pt x="35" y="2"/>
                    </a:cubicBezTo>
                    <a:cubicBezTo>
                      <a:pt x="34" y="2"/>
                      <a:pt x="33" y="2"/>
                      <a:pt x="32" y="1"/>
                    </a:cubicBezTo>
                    <a:cubicBezTo>
                      <a:pt x="32" y="1"/>
                      <a:pt x="32" y="1"/>
                      <a:pt x="32" y="1"/>
                    </a:cubicBezTo>
                    <a:cubicBezTo>
                      <a:pt x="31" y="1"/>
                      <a:pt x="30" y="1"/>
                      <a:pt x="30" y="1"/>
                    </a:cubicBezTo>
                    <a:cubicBezTo>
                      <a:pt x="27" y="0"/>
                      <a:pt x="26" y="0"/>
                      <a:pt x="24" y="1"/>
                    </a:cubicBezTo>
                    <a:cubicBezTo>
                      <a:pt x="23" y="1"/>
                      <a:pt x="21" y="2"/>
                      <a:pt x="18" y="2"/>
                    </a:cubicBezTo>
                    <a:cubicBezTo>
                      <a:pt x="17" y="2"/>
                      <a:pt x="16" y="1"/>
                      <a:pt x="15" y="1"/>
                    </a:cubicBezTo>
                    <a:cubicBezTo>
                      <a:pt x="15" y="1"/>
                      <a:pt x="15" y="1"/>
                      <a:pt x="14" y="1"/>
                    </a:cubicBezTo>
                    <a:cubicBezTo>
                      <a:pt x="14" y="2"/>
                      <a:pt x="13" y="3"/>
                      <a:pt x="13" y="3"/>
                    </a:cubicBezTo>
                    <a:cubicBezTo>
                      <a:pt x="12" y="3"/>
                      <a:pt x="12" y="3"/>
                      <a:pt x="12" y="3"/>
                    </a:cubicBezTo>
                    <a:cubicBezTo>
                      <a:pt x="10" y="3"/>
                      <a:pt x="8" y="4"/>
                      <a:pt x="8" y="6"/>
                    </a:cubicBezTo>
                    <a:cubicBezTo>
                      <a:pt x="8" y="8"/>
                      <a:pt x="6" y="9"/>
                      <a:pt x="4" y="10"/>
                    </a:cubicBezTo>
                    <a:cubicBezTo>
                      <a:pt x="3" y="12"/>
                      <a:pt x="1" y="13"/>
                      <a:pt x="1" y="15"/>
                    </a:cubicBezTo>
                    <a:cubicBezTo>
                      <a:pt x="1" y="15"/>
                      <a:pt x="1" y="15"/>
                      <a:pt x="0" y="15"/>
                    </a:cubicBezTo>
                    <a:cubicBezTo>
                      <a:pt x="1" y="15"/>
                      <a:pt x="2" y="15"/>
                      <a:pt x="3" y="15"/>
                    </a:cubicBezTo>
                    <a:cubicBezTo>
                      <a:pt x="5" y="15"/>
                      <a:pt x="7" y="17"/>
                      <a:pt x="7" y="19"/>
                    </a:cubicBezTo>
                    <a:cubicBezTo>
                      <a:pt x="7" y="19"/>
                      <a:pt x="7" y="19"/>
                      <a:pt x="8" y="20"/>
                    </a:cubicBezTo>
                    <a:cubicBezTo>
                      <a:pt x="8" y="20"/>
                      <a:pt x="8" y="20"/>
                      <a:pt x="9" y="21"/>
                    </a:cubicBezTo>
                    <a:cubicBezTo>
                      <a:pt x="9" y="21"/>
                      <a:pt x="9" y="21"/>
                      <a:pt x="9" y="21"/>
                    </a:cubicBezTo>
                    <a:cubicBezTo>
                      <a:pt x="9" y="21"/>
                      <a:pt x="9" y="22"/>
                      <a:pt x="9" y="22"/>
                    </a:cubicBezTo>
                    <a:cubicBezTo>
                      <a:pt x="9" y="22"/>
                      <a:pt x="9" y="22"/>
                      <a:pt x="9" y="22"/>
                    </a:cubicBezTo>
                    <a:cubicBezTo>
                      <a:pt x="9" y="22"/>
                      <a:pt x="9" y="22"/>
                      <a:pt x="9"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3" name="Freeform 1209"/>
              <p:cNvSpPr>
                <a:spLocks/>
              </p:cNvSpPr>
              <p:nvPr/>
            </p:nvSpPr>
            <p:spPr bwMode="auto">
              <a:xfrm>
                <a:off x="2611" y="3155"/>
                <a:ext cx="92" cy="103"/>
              </a:xfrm>
              <a:custGeom>
                <a:avLst/>
                <a:gdLst>
                  <a:gd name="T0" fmla="*/ 0 w 96"/>
                  <a:gd name="T1" fmla="*/ 60 h 108"/>
                  <a:gd name="T2" fmla="*/ 0 w 96"/>
                  <a:gd name="T3" fmla="*/ 60 h 108"/>
                  <a:gd name="T4" fmla="*/ 4 w 96"/>
                  <a:gd name="T5" fmla="*/ 65 h 108"/>
                  <a:gd name="T6" fmla="*/ 2 w 96"/>
                  <a:gd name="T7" fmla="*/ 70 h 108"/>
                  <a:gd name="T8" fmla="*/ 2 w 96"/>
                  <a:gd name="T9" fmla="*/ 72 h 108"/>
                  <a:gd name="T10" fmla="*/ 3 w 96"/>
                  <a:gd name="T11" fmla="*/ 74 h 108"/>
                  <a:gd name="T12" fmla="*/ 4 w 96"/>
                  <a:gd name="T13" fmla="*/ 79 h 108"/>
                  <a:gd name="T14" fmla="*/ 6 w 96"/>
                  <a:gd name="T15" fmla="*/ 80 h 108"/>
                  <a:gd name="T16" fmla="*/ 17 w 96"/>
                  <a:gd name="T17" fmla="*/ 85 h 108"/>
                  <a:gd name="T18" fmla="*/ 24 w 96"/>
                  <a:gd name="T19" fmla="*/ 88 h 108"/>
                  <a:gd name="T20" fmla="*/ 18 w 96"/>
                  <a:gd name="T21" fmla="*/ 101 h 108"/>
                  <a:gd name="T22" fmla="*/ 18 w 96"/>
                  <a:gd name="T23" fmla="*/ 105 h 108"/>
                  <a:gd name="T24" fmla="*/ 24 w 96"/>
                  <a:gd name="T25" fmla="*/ 105 h 108"/>
                  <a:gd name="T26" fmla="*/ 36 w 96"/>
                  <a:gd name="T27" fmla="*/ 106 h 108"/>
                  <a:gd name="T28" fmla="*/ 39 w 96"/>
                  <a:gd name="T29" fmla="*/ 106 h 108"/>
                  <a:gd name="T30" fmla="*/ 40 w 96"/>
                  <a:gd name="T31" fmla="*/ 106 h 108"/>
                  <a:gd name="T32" fmla="*/ 45 w 96"/>
                  <a:gd name="T33" fmla="*/ 108 h 108"/>
                  <a:gd name="T34" fmla="*/ 58 w 96"/>
                  <a:gd name="T35" fmla="*/ 107 h 108"/>
                  <a:gd name="T36" fmla="*/ 74 w 96"/>
                  <a:gd name="T37" fmla="*/ 105 h 108"/>
                  <a:gd name="T38" fmla="*/ 79 w 96"/>
                  <a:gd name="T39" fmla="*/ 95 h 108"/>
                  <a:gd name="T40" fmla="*/ 83 w 96"/>
                  <a:gd name="T41" fmla="*/ 92 h 108"/>
                  <a:gd name="T42" fmla="*/ 82 w 96"/>
                  <a:gd name="T43" fmla="*/ 90 h 108"/>
                  <a:gd name="T44" fmla="*/ 80 w 96"/>
                  <a:gd name="T45" fmla="*/ 88 h 108"/>
                  <a:gd name="T46" fmla="*/ 76 w 96"/>
                  <a:gd name="T47" fmla="*/ 85 h 108"/>
                  <a:gd name="T48" fmla="*/ 69 w 96"/>
                  <a:gd name="T49" fmla="*/ 74 h 108"/>
                  <a:gd name="T50" fmla="*/ 70 w 96"/>
                  <a:gd name="T51" fmla="*/ 65 h 108"/>
                  <a:gd name="T52" fmla="*/ 87 w 96"/>
                  <a:gd name="T53" fmla="*/ 58 h 108"/>
                  <a:gd name="T54" fmla="*/ 93 w 96"/>
                  <a:gd name="T55" fmla="*/ 55 h 108"/>
                  <a:gd name="T56" fmla="*/ 96 w 96"/>
                  <a:gd name="T57" fmla="*/ 56 h 108"/>
                  <a:gd name="T58" fmla="*/ 96 w 96"/>
                  <a:gd name="T59" fmla="*/ 55 h 108"/>
                  <a:gd name="T60" fmla="*/ 96 w 96"/>
                  <a:gd name="T61" fmla="*/ 53 h 108"/>
                  <a:gd name="T62" fmla="*/ 92 w 96"/>
                  <a:gd name="T63" fmla="*/ 39 h 108"/>
                  <a:gd name="T64" fmla="*/ 87 w 96"/>
                  <a:gd name="T65" fmla="*/ 30 h 108"/>
                  <a:gd name="T66" fmla="*/ 88 w 96"/>
                  <a:gd name="T67" fmla="*/ 14 h 108"/>
                  <a:gd name="T68" fmla="*/ 83 w 96"/>
                  <a:gd name="T69" fmla="*/ 10 h 108"/>
                  <a:gd name="T70" fmla="*/ 73 w 96"/>
                  <a:gd name="T71" fmla="*/ 6 h 108"/>
                  <a:gd name="T72" fmla="*/ 53 w 96"/>
                  <a:gd name="T73" fmla="*/ 12 h 108"/>
                  <a:gd name="T74" fmla="*/ 42 w 96"/>
                  <a:gd name="T75" fmla="*/ 5 h 108"/>
                  <a:gd name="T76" fmla="*/ 41 w 96"/>
                  <a:gd name="T77" fmla="*/ 1 h 108"/>
                  <a:gd name="T78" fmla="*/ 39 w 96"/>
                  <a:gd name="T79" fmla="*/ 1 h 108"/>
                  <a:gd name="T80" fmla="*/ 36 w 96"/>
                  <a:gd name="T81" fmla="*/ 0 h 108"/>
                  <a:gd name="T82" fmla="*/ 31 w 96"/>
                  <a:gd name="T83" fmla="*/ 0 h 108"/>
                  <a:gd name="T84" fmla="*/ 35 w 96"/>
                  <a:gd name="T85" fmla="*/ 12 h 108"/>
                  <a:gd name="T86" fmla="*/ 30 w 96"/>
                  <a:gd name="T87" fmla="*/ 18 h 108"/>
                  <a:gd name="T88" fmla="*/ 17 w 96"/>
                  <a:gd name="T89" fmla="*/ 18 h 108"/>
                  <a:gd name="T90" fmla="*/ 13 w 96"/>
                  <a:gd name="T91" fmla="*/ 21 h 108"/>
                  <a:gd name="T92" fmla="*/ 14 w 96"/>
                  <a:gd name="T93" fmla="*/ 25 h 108"/>
                  <a:gd name="T94" fmla="*/ 13 w 96"/>
                  <a:gd name="T95" fmla="*/ 29 h 108"/>
                  <a:gd name="T96" fmla="*/ 9 w 96"/>
                  <a:gd name="T97" fmla="*/ 42 h 108"/>
                  <a:gd name="T98" fmla="*/ 2 w 96"/>
                  <a:gd name="T99" fmla="*/ 52 h 108"/>
                  <a:gd name="T100" fmla="*/ 1 w 96"/>
                  <a:gd name="T101"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08">
                    <a:moveTo>
                      <a:pt x="1" y="59"/>
                    </a:moveTo>
                    <a:cubicBezTo>
                      <a:pt x="1" y="59"/>
                      <a:pt x="1" y="59"/>
                      <a:pt x="1" y="59"/>
                    </a:cubicBezTo>
                    <a:cubicBezTo>
                      <a:pt x="0" y="60"/>
                      <a:pt x="0" y="60"/>
                      <a:pt x="0" y="60"/>
                    </a:cubicBezTo>
                    <a:cubicBezTo>
                      <a:pt x="0" y="60"/>
                      <a:pt x="0" y="60"/>
                      <a:pt x="0" y="60"/>
                    </a:cubicBezTo>
                    <a:cubicBezTo>
                      <a:pt x="0" y="60"/>
                      <a:pt x="0" y="60"/>
                      <a:pt x="0" y="60"/>
                    </a:cubicBezTo>
                    <a:cubicBezTo>
                      <a:pt x="0" y="60"/>
                      <a:pt x="0" y="60"/>
                      <a:pt x="0" y="60"/>
                    </a:cubicBezTo>
                    <a:cubicBezTo>
                      <a:pt x="0" y="61"/>
                      <a:pt x="1" y="62"/>
                      <a:pt x="2" y="63"/>
                    </a:cubicBezTo>
                    <a:cubicBezTo>
                      <a:pt x="2" y="64"/>
                      <a:pt x="3" y="65"/>
                      <a:pt x="3" y="66"/>
                    </a:cubicBezTo>
                    <a:cubicBezTo>
                      <a:pt x="4" y="65"/>
                      <a:pt x="4" y="65"/>
                      <a:pt x="4" y="65"/>
                    </a:cubicBezTo>
                    <a:cubicBezTo>
                      <a:pt x="3" y="66"/>
                      <a:pt x="3" y="66"/>
                      <a:pt x="3" y="66"/>
                    </a:cubicBezTo>
                    <a:cubicBezTo>
                      <a:pt x="3" y="67"/>
                      <a:pt x="3" y="67"/>
                      <a:pt x="3" y="67"/>
                    </a:cubicBezTo>
                    <a:cubicBezTo>
                      <a:pt x="3" y="69"/>
                      <a:pt x="2" y="70"/>
                      <a:pt x="2" y="70"/>
                    </a:cubicBezTo>
                    <a:cubicBezTo>
                      <a:pt x="1" y="70"/>
                      <a:pt x="1" y="71"/>
                      <a:pt x="1" y="71"/>
                    </a:cubicBezTo>
                    <a:cubicBezTo>
                      <a:pt x="1" y="71"/>
                      <a:pt x="1" y="71"/>
                      <a:pt x="1" y="71"/>
                    </a:cubicBezTo>
                    <a:cubicBezTo>
                      <a:pt x="2" y="71"/>
                      <a:pt x="2" y="72"/>
                      <a:pt x="2" y="72"/>
                    </a:cubicBezTo>
                    <a:cubicBezTo>
                      <a:pt x="2" y="72"/>
                      <a:pt x="2" y="72"/>
                      <a:pt x="2" y="72"/>
                    </a:cubicBezTo>
                    <a:cubicBezTo>
                      <a:pt x="2" y="73"/>
                      <a:pt x="3" y="73"/>
                      <a:pt x="3" y="74"/>
                    </a:cubicBezTo>
                    <a:cubicBezTo>
                      <a:pt x="3" y="74"/>
                      <a:pt x="3" y="74"/>
                      <a:pt x="3" y="74"/>
                    </a:cubicBezTo>
                    <a:cubicBezTo>
                      <a:pt x="3" y="75"/>
                      <a:pt x="4" y="75"/>
                      <a:pt x="4" y="76"/>
                    </a:cubicBezTo>
                    <a:cubicBezTo>
                      <a:pt x="4" y="76"/>
                      <a:pt x="4" y="76"/>
                      <a:pt x="4" y="76"/>
                    </a:cubicBezTo>
                    <a:cubicBezTo>
                      <a:pt x="4" y="77"/>
                      <a:pt x="4" y="78"/>
                      <a:pt x="4" y="79"/>
                    </a:cubicBezTo>
                    <a:cubicBezTo>
                      <a:pt x="4" y="79"/>
                      <a:pt x="4" y="79"/>
                      <a:pt x="4" y="79"/>
                    </a:cubicBezTo>
                    <a:cubicBezTo>
                      <a:pt x="5" y="79"/>
                      <a:pt x="5" y="79"/>
                      <a:pt x="5" y="79"/>
                    </a:cubicBezTo>
                    <a:cubicBezTo>
                      <a:pt x="5" y="80"/>
                      <a:pt x="6" y="80"/>
                      <a:pt x="6" y="80"/>
                    </a:cubicBezTo>
                    <a:cubicBezTo>
                      <a:pt x="6" y="80"/>
                      <a:pt x="7" y="80"/>
                      <a:pt x="7" y="81"/>
                    </a:cubicBezTo>
                    <a:cubicBezTo>
                      <a:pt x="8" y="82"/>
                      <a:pt x="9" y="83"/>
                      <a:pt x="12" y="83"/>
                    </a:cubicBezTo>
                    <a:cubicBezTo>
                      <a:pt x="15" y="83"/>
                      <a:pt x="16" y="84"/>
                      <a:pt x="17" y="85"/>
                    </a:cubicBezTo>
                    <a:cubicBezTo>
                      <a:pt x="18" y="85"/>
                      <a:pt x="18" y="85"/>
                      <a:pt x="18" y="85"/>
                    </a:cubicBezTo>
                    <a:cubicBezTo>
                      <a:pt x="18" y="85"/>
                      <a:pt x="19" y="85"/>
                      <a:pt x="19" y="85"/>
                    </a:cubicBezTo>
                    <a:cubicBezTo>
                      <a:pt x="20" y="85"/>
                      <a:pt x="23" y="86"/>
                      <a:pt x="24" y="88"/>
                    </a:cubicBezTo>
                    <a:cubicBezTo>
                      <a:pt x="24" y="89"/>
                      <a:pt x="24" y="91"/>
                      <a:pt x="22" y="93"/>
                    </a:cubicBezTo>
                    <a:cubicBezTo>
                      <a:pt x="19" y="95"/>
                      <a:pt x="19" y="97"/>
                      <a:pt x="18" y="100"/>
                    </a:cubicBezTo>
                    <a:cubicBezTo>
                      <a:pt x="18" y="101"/>
                      <a:pt x="18" y="101"/>
                      <a:pt x="18" y="101"/>
                    </a:cubicBezTo>
                    <a:cubicBezTo>
                      <a:pt x="18" y="102"/>
                      <a:pt x="18" y="103"/>
                      <a:pt x="18" y="104"/>
                    </a:cubicBezTo>
                    <a:cubicBezTo>
                      <a:pt x="18" y="104"/>
                      <a:pt x="18" y="105"/>
                      <a:pt x="18" y="105"/>
                    </a:cubicBezTo>
                    <a:cubicBezTo>
                      <a:pt x="18" y="105"/>
                      <a:pt x="18" y="105"/>
                      <a:pt x="18" y="105"/>
                    </a:cubicBezTo>
                    <a:cubicBezTo>
                      <a:pt x="18" y="105"/>
                      <a:pt x="18" y="105"/>
                      <a:pt x="18" y="105"/>
                    </a:cubicBezTo>
                    <a:cubicBezTo>
                      <a:pt x="18" y="105"/>
                      <a:pt x="19" y="106"/>
                      <a:pt x="20" y="106"/>
                    </a:cubicBezTo>
                    <a:cubicBezTo>
                      <a:pt x="23" y="106"/>
                      <a:pt x="24" y="105"/>
                      <a:pt x="24" y="105"/>
                    </a:cubicBezTo>
                    <a:cubicBezTo>
                      <a:pt x="27" y="104"/>
                      <a:pt x="29" y="103"/>
                      <a:pt x="33" y="105"/>
                    </a:cubicBezTo>
                    <a:cubicBezTo>
                      <a:pt x="34" y="105"/>
                      <a:pt x="35" y="105"/>
                      <a:pt x="35" y="106"/>
                    </a:cubicBezTo>
                    <a:cubicBezTo>
                      <a:pt x="36" y="106"/>
                      <a:pt x="36" y="106"/>
                      <a:pt x="36" y="106"/>
                    </a:cubicBezTo>
                    <a:cubicBezTo>
                      <a:pt x="37" y="106"/>
                      <a:pt x="38" y="107"/>
                      <a:pt x="38" y="107"/>
                    </a:cubicBezTo>
                    <a:cubicBezTo>
                      <a:pt x="38" y="107"/>
                      <a:pt x="38" y="107"/>
                      <a:pt x="38" y="107"/>
                    </a:cubicBezTo>
                    <a:cubicBezTo>
                      <a:pt x="39" y="107"/>
                      <a:pt x="39" y="107"/>
                      <a:pt x="39" y="106"/>
                    </a:cubicBezTo>
                    <a:cubicBezTo>
                      <a:pt x="39" y="106"/>
                      <a:pt x="40" y="106"/>
                      <a:pt x="40" y="106"/>
                    </a:cubicBezTo>
                    <a:cubicBezTo>
                      <a:pt x="40" y="106"/>
                      <a:pt x="40" y="106"/>
                      <a:pt x="40" y="106"/>
                    </a:cubicBezTo>
                    <a:cubicBezTo>
                      <a:pt x="40" y="106"/>
                      <a:pt x="40" y="106"/>
                      <a:pt x="40" y="106"/>
                    </a:cubicBezTo>
                    <a:cubicBezTo>
                      <a:pt x="40" y="106"/>
                      <a:pt x="40" y="106"/>
                      <a:pt x="40" y="106"/>
                    </a:cubicBezTo>
                    <a:cubicBezTo>
                      <a:pt x="42" y="106"/>
                      <a:pt x="43" y="107"/>
                      <a:pt x="44" y="108"/>
                    </a:cubicBezTo>
                    <a:cubicBezTo>
                      <a:pt x="45" y="108"/>
                      <a:pt x="45" y="108"/>
                      <a:pt x="45" y="108"/>
                    </a:cubicBezTo>
                    <a:cubicBezTo>
                      <a:pt x="46" y="107"/>
                      <a:pt x="48" y="106"/>
                      <a:pt x="50" y="106"/>
                    </a:cubicBezTo>
                    <a:cubicBezTo>
                      <a:pt x="52" y="106"/>
                      <a:pt x="53" y="106"/>
                      <a:pt x="54" y="107"/>
                    </a:cubicBezTo>
                    <a:cubicBezTo>
                      <a:pt x="56" y="108"/>
                      <a:pt x="57" y="108"/>
                      <a:pt x="58" y="107"/>
                    </a:cubicBezTo>
                    <a:cubicBezTo>
                      <a:pt x="61" y="105"/>
                      <a:pt x="67" y="104"/>
                      <a:pt x="69" y="104"/>
                    </a:cubicBezTo>
                    <a:cubicBezTo>
                      <a:pt x="71" y="104"/>
                      <a:pt x="72" y="104"/>
                      <a:pt x="72" y="104"/>
                    </a:cubicBezTo>
                    <a:cubicBezTo>
                      <a:pt x="73" y="105"/>
                      <a:pt x="74" y="105"/>
                      <a:pt x="74" y="105"/>
                    </a:cubicBezTo>
                    <a:cubicBezTo>
                      <a:pt x="74" y="105"/>
                      <a:pt x="74" y="104"/>
                      <a:pt x="74" y="103"/>
                    </a:cubicBezTo>
                    <a:cubicBezTo>
                      <a:pt x="72" y="98"/>
                      <a:pt x="76" y="96"/>
                      <a:pt x="78" y="96"/>
                    </a:cubicBezTo>
                    <a:cubicBezTo>
                      <a:pt x="78" y="95"/>
                      <a:pt x="78" y="95"/>
                      <a:pt x="79" y="95"/>
                    </a:cubicBezTo>
                    <a:cubicBezTo>
                      <a:pt x="79" y="95"/>
                      <a:pt x="79" y="94"/>
                      <a:pt x="79" y="94"/>
                    </a:cubicBezTo>
                    <a:cubicBezTo>
                      <a:pt x="79" y="94"/>
                      <a:pt x="79" y="94"/>
                      <a:pt x="80" y="94"/>
                    </a:cubicBezTo>
                    <a:cubicBezTo>
                      <a:pt x="80" y="93"/>
                      <a:pt x="82" y="92"/>
                      <a:pt x="83" y="92"/>
                    </a:cubicBezTo>
                    <a:cubicBezTo>
                      <a:pt x="83" y="91"/>
                      <a:pt x="84" y="91"/>
                      <a:pt x="84" y="91"/>
                    </a:cubicBezTo>
                    <a:cubicBezTo>
                      <a:pt x="84" y="91"/>
                      <a:pt x="84" y="91"/>
                      <a:pt x="84" y="91"/>
                    </a:cubicBezTo>
                    <a:cubicBezTo>
                      <a:pt x="84" y="91"/>
                      <a:pt x="83" y="90"/>
                      <a:pt x="82" y="90"/>
                    </a:cubicBezTo>
                    <a:cubicBezTo>
                      <a:pt x="82" y="90"/>
                      <a:pt x="82" y="90"/>
                      <a:pt x="82" y="90"/>
                    </a:cubicBezTo>
                    <a:cubicBezTo>
                      <a:pt x="81" y="89"/>
                      <a:pt x="81" y="89"/>
                      <a:pt x="80" y="88"/>
                    </a:cubicBezTo>
                    <a:cubicBezTo>
                      <a:pt x="80" y="88"/>
                      <a:pt x="80" y="88"/>
                      <a:pt x="80" y="88"/>
                    </a:cubicBezTo>
                    <a:cubicBezTo>
                      <a:pt x="79" y="87"/>
                      <a:pt x="78" y="87"/>
                      <a:pt x="78" y="87"/>
                    </a:cubicBezTo>
                    <a:cubicBezTo>
                      <a:pt x="78" y="86"/>
                      <a:pt x="78" y="86"/>
                      <a:pt x="77" y="86"/>
                    </a:cubicBezTo>
                    <a:cubicBezTo>
                      <a:pt x="77" y="86"/>
                      <a:pt x="76" y="86"/>
                      <a:pt x="76" y="85"/>
                    </a:cubicBezTo>
                    <a:cubicBezTo>
                      <a:pt x="75" y="85"/>
                      <a:pt x="74" y="84"/>
                      <a:pt x="74" y="84"/>
                    </a:cubicBezTo>
                    <a:cubicBezTo>
                      <a:pt x="72" y="82"/>
                      <a:pt x="71" y="79"/>
                      <a:pt x="70" y="77"/>
                    </a:cubicBezTo>
                    <a:cubicBezTo>
                      <a:pt x="70" y="75"/>
                      <a:pt x="70" y="74"/>
                      <a:pt x="69" y="74"/>
                    </a:cubicBezTo>
                    <a:cubicBezTo>
                      <a:pt x="69" y="73"/>
                      <a:pt x="69" y="73"/>
                      <a:pt x="69" y="72"/>
                    </a:cubicBezTo>
                    <a:cubicBezTo>
                      <a:pt x="68" y="71"/>
                      <a:pt x="66" y="69"/>
                      <a:pt x="67" y="67"/>
                    </a:cubicBezTo>
                    <a:cubicBezTo>
                      <a:pt x="67" y="66"/>
                      <a:pt x="68" y="65"/>
                      <a:pt x="70" y="65"/>
                    </a:cubicBezTo>
                    <a:cubicBezTo>
                      <a:pt x="73" y="64"/>
                      <a:pt x="79" y="63"/>
                      <a:pt x="81" y="61"/>
                    </a:cubicBezTo>
                    <a:cubicBezTo>
                      <a:pt x="81" y="60"/>
                      <a:pt x="82" y="60"/>
                      <a:pt x="82" y="60"/>
                    </a:cubicBezTo>
                    <a:cubicBezTo>
                      <a:pt x="84" y="59"/>
                      <a:pt x="86" y="58"/>
                      <a:pt x="87" y="58"/>
                    </a:cubicBezTo>
                    <a:cubicBezTo>
                      <a:pt x="88" y="57"/>
                      <a:pt x="89" y="57"/>
                      <a:pt x="90" y="57"/>
                    </a:cubicBezTo>
                    <a:cubicBezTo>
                      <a:pt x="90" y="57"/>
                      <a:pt x="90" y="57"/>
                      <a:pt x="90" y="56"/>
                    </a:cubicBezTo>
                    <a:cubicBezTo>
                      <a:pt x="90" y="56"/>
                      <a:pt x="91" y="55"/>
                      <a:pt x="93" y="55"/>
                    </a:cubicBezTo>
                    <a:cubicBezTo>
                      <a:pt x="94" y="55"/>
                      <a:pt x="94" y="56"/>
                      <a:pt x="95" y="56"/>
                    </a:cubicBezTo>
                    <a:cubicBezTo>
                      <a:pt x="95" y="56"/>
                      <a:pt x="96" y="56"/>
                      <a:pt x="96" y="56"/>
                    </a:cubicBezTo>
                    <a:cubicBezTo>
                      <a:pt x="96" y="56"/>
                      <a:pt x="96" y="56"/>
                      <a:pt x="96" y="56"/>
                    </a:cubicBezTo>
                    <a:cubicBezTo>
                      <a:pt x="96" y="56"/>
                      <a:pt x="96" y="56"/>
                      <a:pt x="96" y="56"/>
                    </a:cubicBezTo>
                    <a:cubicBezTo>
                      <a:pt x="96" y="55"/>
                      <a:pt x="96" y="55"/>
                      <a:pt x="96" y="55"/>
                    </a:cubicBezTo>
                    <a:cubicBezTo>
                      <a:pt x="96" y="55"/>
                      <a:pt x="96" y="55"/>
                      <a:pt x="96" y="55"/>
                    </a:cubicBezTo>
                    <a:cubicBezTo>
                      <a:pt x="96" y="55"/>
                      <a:pt x="96" y="54"/>
                      <a:pt x="96" y="54"/>
                    </a:cubicBezTo>
                    <a:cubicBezTo>
                      <a:pt x="96" y="54"/>
                      <a:pt x="96" y="54"/>
                      <a:pt x="96" y="54"/>
                    </a:cubicBezTo>
                    <a:cubicBezTo>
                      <a:pt x="96" y="54"/>
                      <a:pt x="96" y="53"/>
                      <a:pt x="96" y="53"/>
                    </a:cubicBezTo>
                    <a:cubicBezTo>
                      <a:pt x="96" y="53"/>
                      <a:pt x="96" y="53"/>
                      <a:pt x="96" y="53"/>
                    </a:cubicBezTo>
                    <a:cubicBezTo>
                      <a:pt x="94" y="51"/>
                      <a:pt x="93" y="47"/>
                      <a:pt x="93" y="43"/>
                    </a:cubicBezTo>
                    <a:cubicBezTo>
                      <a:pt x="93" y="40"/>
                      <a:pt x="92" y="40"/>
                      <a:pt x="92" y="39"/>
                    </a:cubicBezTo>
                    <a:cubicBezTo>
                      <a:pt x="92" y="39"/>
                      <a:pt x="91" y="38"/>
                      <a:pt x="91" y="36"/>
                    </a:cubicBezTo>
                    <a:cubicBezTo>
                      <a:pt x="91" y="35"/>
                      <a:pt x="91" y="33"/>
                      <a:pt x="90" y="33"/>
                    </a:cubicBezTo>
                    <a:cubicBezTo>
                      <a:pt x="89" y="32"/>
                      <a:pt x="88" y="31"/>
                      <a:pt x="87" y="30"/>
                    </a:cubicBezTo>
                    <a:cubicBezTo>
                      <a:pt x="87" y="28"/>
                      <a:pt x="88" y="27"/>
                      <a:pt x="88" y="25"/>
                    </a:cubicBezTo>
                    <a:cubicBezTo>
                      <a:pt x="90" y="23"/>
                      <a:pt x="89" y="17"/>
                      <a:pt x="89" y="15"/>
                    </a:cubicBezTo>
                    <a:cubicBezTo>
                      <a:pt x="88" y="15"/>
                      <a:pt x="88" y="15"/>
                      <a:pt x="88" y="14"/>
                    </a:cubicBezTo>
                    <a:cubicBezTo>
                      <a:pt x="88" y="14"/>
                      <a:pt x="88" y="14"/>
                      <a:pt x="88" y="14"/>
                    </a:cubicBezTo>
                    <a:cubicBezTo>
                      <a:pt x="88" y="14"/>
                      <a:pt x="88" y="13"/>
                      <a:pt x="87" y="12"/>
                    </a:cubicBezTo>
                    <a:cubicBezTo>
                      <a:pt x="87" y="11"/>
                      <a:pt x="87" y="10"/>
                      <a:pt x="83" y="10"/>
                    </a:cubicBezTo>
                    <a:cubicBezTo>
                      <a:pt x="81" y="10"/>
                      <a:pt x="80" y="10"/>
                      <a:pt x="80" y="9"/>
                    </a:cubicBezTo>
                    <a:cubicBezTo>
                      <a:pt x="79" y="7"/>
                      <a:pt x="80" y="6"/>
                      <a:pt x="81" y="4"/>
                    </a:cubicBezTo>
                    <a:cubicBezTo>
                      <a:pt x="79" y="6"/>
                      <a:pt x="76" y="7"/>
                      <a:pt x="73" y="6"/>
                    </a:cubicBezTo>
                    <a:cubicBezTo>
                      <a:pt x="71" y="6"/>
                      <a:pt x="68" y="9"/>
                      <a:pt x="65" y="11"/>
                    </a:cubicBezTo>
                    <a:cubicBezTo>
                      <a:pt x="64" y="12"/>
                      <a:pt x="63" y="13"/>
                      <a:pt x="62" y="13"/>
                    </a:cubicBezTo>
                    <a:cubicBezTo>
                      <a:pt x="59" y="16"/>
                      <a:pt x="55" y="15"/>
                      <a:pt x="53" y="12"/>
                    </a:cubicBezTo>
                    <a:cubicBezTo>
                      <a:pt x="52" y="10"/>
                      <a:pt x="52" y="8"/>
                      <a:pt x="53" y="7"/>
                    </a:cubicBezTo>
                    <a:cubicBezTo>
                      <a:pt x="53" y="7"/>
                      <a:pt x="52" y="7"/>
                      <a:pt x="52" y="7"/>
                    </a:cubicBezTo>
                    <a:cubicBezTo>
                      <a:pt x="48" y="9"/>
                      <a:pt x="44" y="8"/>
                      <a:pt x="42" y="5"/>
                    </a:cubicBezTo>
                    <a:cubicBezTo>
                      <a:pt x="41" y="4"/>
                      <a:pt x="41" y="3"/>
                      <a:pt x="41" y="1"/>
                    </a:cubicBezTo>
                    <a:cubicBezTo>
                      <a:pt x="41" y="1"/>
                      <a:pt x="41" y="1"/>
                      <a:pt x="41" y="1"/>
                    </a:cubicBezTo>
                    <a:cubicBezTo>
                      <a:pt x="41" y="1"/>
                      <a:pt x="41" y="1"/>
                      <a:pt x="41" y="1"/>
                    </a:cubicBezTo>
                    <a:cubicBezTo>
                      <a:pt x="40" y="1"/>
                      <a:pt x="40" y="1"/>
                      <a:pt x="39" y="1"/>
                    </a:cubicBezTo>
                    <a:cubicBezTo>
                      <a:pt x="39" y="1"/>
                      <a:pt x="39" y="1"/>
                      <a:pt x="39" y="1"/>
                    </a:cubicBezTo>
                    <a:cubicBezTo>
                      <a:pt x="39" y="1"/>
                      <a:pt x="39" y="1"/>
                      <a:pt x="39" y="1"/>
                    </a:cubicBezTo>
                    <a:cubicBezTo>
                      <a:pt x="38" y="1"/>
                      <a:pt x="38" y="1"/>
                      <a:pt x="37" y="1"/>
                    </a:cubicBezTo>
                    <a:cubicBezTo>
                      <a:pt x="37" y="1"/>
                      <a:pt x="37" y="1"/>
                      <a:pt x="36" y="1"/>
                    </a:cubicBezTo>
                    <a:cubicBezTo>
                      <a:pt x="36" y="0"/>
                      <a:pt x="36" y="0"/>
                      <a:pt x="36" y="0"/>
                    </a:cubicBezTo>
                    <a:cubicBezTo>
                      <a:pt x="35" y="0"/>
                      <a:pt x="35" y="0"/>
                      <a:pt x="34" y="0"/>
                    </a:cubicBezTo>
                    <a:cubicBezTo>
                      <a:pt x="34" y="0"/>
                      <a:pt x="34" y="0"/>
                      <a:pt x="34" y="0"/>
                    </a:cubicBezTo>
                    <a:cubicBezTo>
                      <a:pt x="33" y="0"/>
                      <a:pt x="32" y="0"/>
                      <a:pt x="31" y="0"/>
                    </a:cubicBezTo>
                    <a:cubicBezTo>
                      <a:pt x="32" y="1"/>
                      <a:pt x="32" y="3"/>
                      <a:pt x="32" y="4"/>
                    </a:cubicBezTo>
                    <a:cubicBezTo>
                      <a:pt x="31" y="5"/>
                      <a:pt x="31" y="7"/>
                      <a:pt x="33" y="10"/>
                    </a:cubicBezTo>
                    <a:cubicBezTo>
                      <a:pt x="34" y="10"/>
                      <a:pt x="34" y="11"/>
                      <a:pt x="35" y="12"/>
                    </a:cubicBezTo>
                    <a:cubicBezTo>
                      <a:pt x="35" y="13"/>
                      <a:pt x="35" y="15"/>
                      <a:pt x="35" y="16"/>
                    </a:cubicBezTo>
                    <a:cubicBezTo>
                      <a:pt x="34" y="17"/>
                      <a:pt x="32" y="18"/>
                      <a:pt x="31" y="18"/>
                    </a:cubicBezTo>
                    <a:cubicBezTo>
                      <a:pt x="31" y="18"/>
                      <a:pt x="30" y="18"/>
                      <a:pt x="30" y="18"/>
                    </a:cubicBezTo>
                    <a:cubicBezTo>
                      <a:pt x="30" y="19"/>
                      <a:pt x="29" y="21"/>
                      <a:pt x="26" y="21"/>
                    </a:cubicBezTo>
                    <a:cubicBezTo>
                      <a:pt x="24" y="21"/>
                      <a:pt x="21" y="19"/>
                      <a:pt x="19" y="18"/>
                    </a:cubicBezTo>
                    <a:cubicBezTo>
                      <a:pt x="19" y="18"/>
                      <a:pt x="18" y="18"/>
                      <a:pt x="17" y="18"/>
                    </a:cubicBezTo>
                    <a:cubicBezTo>
                      <a:pt x="15" y="18"/>
                      <a:pt x="14" y="18"/>
                      <a:pt x="13" y="18"/>
                    </a:cubicBezTo>
                    <a:cubicBezTo>
                      <a:pt x="13" y="19"/>
                      <a:pt x="13" y="19"/>
                      <a:pt x="13" y="20"/>
                    </a:cubicBezTo>
                    <a:cubicBezTo>
                      <a:pt x="13" y="20"/>
                      <a:pt x="13" y="21"/>
                      <a:pt x="13" y="21"/>
                    </a:cubicBezTo>
                    <a:cubicBezTo>
                      <a:pt x="13" y="22"/>
                      <a:pt x="13" y="22"/>
                      <a:pt x="13" y="23"/>
                    </a:cubicBezTo>
                    <a:cubicBezTo>
                      <a:pt x="13" y="23"/>
                      <a:pt x="14" y="24"/>
                      <a:pt x="14" y="24"/>
                    </a:cubicBezTo>
                    <a:cubicBezTo>
                      <a:pt x="14" y="24"/>
                      <a:pt x="14" y="25"/>
                      <a:pt x="14" y="25"/>
                    </a:cubicBezTo>
                    <a:cubicBezTo>
                      <a:pt x="14" y="26"/>
                      <a:pt x="14" y="26"/>
                      <a:pt x="13" y="26"/>
                    </a:cubicBezTo>
                    <a:cubicBezTo>
                      <a:pt x="13" y="27"/>
                      <a:pt x="13" y="27"/>
                      <a:pt x="13" y="27"/>
                    </a:cubicBezTo>
                    <a:cubicBezTo>
                      <a:pt x="13" y="28"/>
                      <a:pt x="13" y="28"/>
                      <a:pt x="13" y="29"/>
                    </a:cubicBezTo>
                    <a:cubicBezTo>
                      <a:pt x="11" y="31"/>
                      <a:pt x="9" y="32"/>
                      <a:pt x="8" y="33"/>
                    </a:cubicBezTo>
                    <a:cubicBezTo>
                      <a:pt x="10" y="35"/>
                      <a:pt x="12" y="38"/>
                      <a:pt x="11" y="40"/>
                    </a:cubicBezTo>
                    <a:cubicBezTo>
                      <a:pt x="10" y="41"/>
                      <a:pt x="9" y="41"/>
                      <a:pt x="9" y="42"/>
                    </a:cubicBezTo>
                    <a:cubicBezTo>
                      <a:pt x="9" y="42"/>
                      <a:pt x="9" y="42"/>
                      <a:pt x="9" y="43"/>
                    </a:cubicBezTo>
                    <a:cubicBezTo>
                      <a:pt x="9" y="46"/>
                      <a:pt x="6" y="47"/>
                      <a:pt x="2" y="48"/>
                    </a:cubicBezTo>
                    <a:cubicBezTo>
                      <a:pt x="2" y="49"/>
                      <a:pt x="2" y="50"/>
                      <a:pt x="2" y="52"/>
                    </a:cubicBezTo>
                    <a:cubicBezTo>
                      <a:pt x="1" y="52"/>
                      <a:pt x="1" y="53"/>
                      <a:pt x="1" y="53"/>
                    </a:cubicBezTo>
                    <a:cubicBezTo>
                      <a:pt x="1" y="55"/>
                      <a:pt x="1" y="56"/>
                      <a:pt x="1" y="58"/>
                    </a:cubicBezTo>
                    <a:cubicBezTo>
                      <a:pt x="1" y="58"/>
                      <a:pt x="1" y="58"/>
                      <a:pt x="1" y="5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4" name="Freeform 1210"/>
              <p:cNvSpPr>
                <a:spLocks/>
              </p:cNvSpPr>
              <p:nvPr/>
            </p:nvSpPr>
            <p:spPr bwMode="auto">
              <a:xfrm>
                <a:off x="2769" y="2894"/>
                <a:ext cx="109" cy="176"/>
              </a:xfrm>
              <a:custGeom>
                <a:avLst/>
                <a:gdLst>
                  <a:gd name="T0" fmla="*/ 77 w 114"/>
                  <a:gd name="T1" fmla="*/ 1 h 183"/>
                  <a:gd name="T2" fmla="*/ 65 w 114"/>
                  <a:gd name="T3" fmla="*/ 3 h 183"/>
                  <a:gd name="T4" fmla="*/ 56 w 114"/>
                  <a:gd name="T5" fmla="*/ 8 h 183"/>
                  <a:gd name="T6" fmla="*/ 55 w 114"/>
                  <a:gd name="T7" fmla="*/ 17 h 183"/>
                  <a:gd name="T8" fmla="*/ 48 w 114"/>
                  <a:gd name="T9" fmla="*/ 22 h 183"/>
                  <a:gd name="T10" fmla="*/ 43 w 114"/>
                  <a:gd name="T11" fmla="*/ 29 h 183"/>
                  <a:gd name="T12" fmla="*/ 37 w 114"/>
                  <a:gd name="T13" fmla="*/ 27 h 183"/>
                  <a:gd name="T14" fmla="*/ 27 w 114"/>
                  <a:gd name="T15" fmla="*/ 27 h 183"/>
                  <a:gd name="T16" fmla="*/ 9 w 114"/>
                  <a:gd name="T17" fmla="*/ 20 h 183"/>
                  <a:gd name="T18" fmla="*/ 3 w 114"/>
                  <a:gd name="T19" fmla="*/ 17 h 183"/>
                  <a:gd name="T20" fmla="*/ 1 w 114"/>
                  <a:gd name="T21" fmla="*/ 19 h 183"/>
                  <a:gd name="T22" fmla="*/ 0 w 114"/>
                  <a:gd name="T23" fmla="*/ 19 h 183"/>
                  <a:gd name="T24" fmla="*/ 11 w 114"/>
                  <a:gd name="T25" fmla="*/ 27 h 183"/>
                  <a:gd name="T26" fmla="*/ 28 w 114"/>
                  <a:gd name="T27" fmla="*/ 41 h 183"/>
                  <a:gd name="T28" fmla="*/ 30 w 114"/>
                  <a:gd name="T29" fmla="*/ 57 h 183"/>
                  <a:gd name="T30" fmla="*/ 32 w 114"/>
                  <a:gd name="T31" fmla="*/ 73 h 183"/>
                  <a:gd name="T32" fmla="*/ 34 w 114"/>
                  <a:gd name="T33" fmla="*/ 76 h 183"/>
                  <a:gd name="T34" fmla="*/ 34 w 114"/>
                  <a:gd name="T35" fmla="*/ 79 h 183"/>
                  <a:gd name="T36" fmla="*/ 42 w 114"/>
                  <a:gd name="T37" fmla="*/ 82 h 183"/>
                  <a:gd name="T38" fmla="*/ 47 w 114"/>
                  <a:gd name="T39" fmla="*/ 98 h 183"/>
                  <a:gd name="T40" fmla="*/ 39 w 114"/>
                  <a:gd name="T41" fmla="*/ 102 h 183"/>
                  <a:gd name="T42" fmla="*/ 20 w 114"/>
                  <a:gd name="T43" fmla="*/ 120 h 183"/>
                  <a:gd name="T44" fmla="*/ 5 w 114"/>
                  <a:gd name="T45" fmla="*/ 130 h 183"/>
                  <a:gd name="T46" fmla="*/ 1 w 114"/>
                  <a:gd name="T47" fmla="*/ 138 h 183"/>
                  <a:gd name="T48" fmla="*/ 4 w 114"/>
                  <a:gd name="T49" fmla="*/ 149 h 183"/>
                  <a:gd name="T50" fmla="*/ 2 w 114"/>
                  <a:gd name="T51" fmla="*/ 172 h 183"/>
                  <a:gd name="T52" fmla="*/ 12 w 114"/>
                  <a:gd name="T53" fmla="*/ 176 h 183"/>
                  <a:gd name="T54" fmla="*/ 19 w 114"/>
                  <a:gd name="T55" fmla="*/ 180 h 183"/>
                  <a:gd name="T56" fmla="*/ 31 w 114"/>
                  <a:gd name="T57" fmla="*/ 183 h 183"/>
                  <a:gd name="T58" fmla="*/ 74 w 114"/>
                  <a:gd name="T59" fmla="*/ 174 h 183"/>
                  <a:gd name="T60" fmla="*/ 77 w 114"/>
                  <a:gd name="T61" fmla="*/ 170 h 183"/>
                  <a:gd name="T62" fmla="*/ 97 w 114"/>
                  <a:gd name="T63" fmla="*/ 154 h 183"/>
                  <a:gd name="T64" fmla="*/ 111 w 114"/>
                  <a:gd name="T65" fmla="*/ 131 h 183"/>
                  <a:gd name="T66" fmla="*/ 96 w 114"/>
                  <a:gd name="T67" fmla="*/ 117 h 183"/>
                  <a:gd name="T68" fmla="*/ 103 w 114"/>
                  <a:gd name="T69" fmla="*/ 112 h 183"/>
                  <a:gd name="T70" fmla="*/ 98 w 114"/>
                  <a:gd name="T71" fmla="*/ 101 h 183"/>
                  <a:gd name="T72" fmla="*/ 95 w 114"/>
                  <a:gd name="T73" fmla="*/ 94 h 183"/>
                  <a:gd name="T74" fmla="*/ 94 w 114"/>
                  <a:gd name="T75" fmla="*/ 84 h 183"/>
                  <a:gd name="T76" fmla="*/ 98 w 114"/>
                  <a:gd name="T77" fmla="*/ 79 h 183"/>
                  <a:gd name="T78" fmla="*/ 87 w 114"/>
                  <a:gd name="T79" fmla="*/ 62 h 183"/>
                  <a:gd name="T80" fmla="*/ 91 w 114"/>
                  <a:gd name="T81" fmla="*/ 53 h 183"/>
                  <a:gd name="T82" fmla="*/ 90 w 114"/>
                  <a:gd name="T83" fmla="*/ 40 h 183"/>
                  <a:gd name="T84" fmla="*/ 81 w 114"/>
                  <a:gd name="T85" fmla="*/ 33 h 183"/>
                  <a:gd name="T86" fmla="*/ 85 w 114"/>
                  <a:gd name="T87" fmla="*/ 18 h 183"/>
                  <a:gd name="T88" fmla="*/ 87 w 114"/>
                  <a:gd name="T89" fmla="*/ 15 h 183"/>
                  <a:gd name="T90" fmla="*/ 89 w 114"/>
                  <a:gd name="T91" fmla="*/ 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83">
                    <a:moveTo>
                      <a:pt x="89" y="8"/>
                    </a:moveTo>
                    <a:cubicBezTo>
                      <a:pt x="89" y="8"/>
                      <a:pt x="86" y="6"/>
                      <a:pt x="85" y="6"/>
                    </a:cubicBezTo>
                    <a:cubicBezTo>
                      <a:pt x="82" y="5"/>
                      <a:pt x="79" y="3"/>
                      <a:pt x="77" y="1"/>
                    </a:cubicBezTo>
                    <a:cubicBezTo>
                      <a:pt x="77" y="1"/>
                      <a:pt x="77" y="0"/>
                      <a:pt x="75" y="0"/>
                    </a:cubicBezTo>
                    <a:cubicBezTo>
                      <a:pt x="74" y="0"/>
                      <a:pt x="72" y="0"/>
                      <a:pt x="72" y="1"/>
                    </a:cubicBezTo>
                    <a:cubicBezTo>
                      <a:pt x="70" y="3"/>
                      <a:pt x="68" y="3"/>
                      <a:pt x="65" y="3"/>
                    </a:cubicBezTo>
                    <a:cubicBezTo>
                      <a:pt x="64" y="3"/>
                      <a:pt x="64" y="3"/>
                      <a:pt x="64" y="3"/>
                    </a:cubicBezTo>
                    <a:cubicBezTo>
                      <a:pt x="62" y="3"/>
                      <a:pt x="61" y="3"/>
                      <a:pt x="61" y="3"/>
                    </a:cubicBezTo>
                    <a:cubicBezTo>
                      <a:pt x="60" y="5"/>
                      <a:pt x="58" y="7"/>
                      <a:pt x="56" y="8"/>
                    </a:cubicBezTo>
                    <a:cubicBezTo>
                      <a:pt x="55" y="9"/>
                      <a:pt x="54" y="9"/>
                      <a:pt x="54" y="10"/>
                    </a:cubicBezTo>
                    <a:cubicBezTo>
                      <a:pt x="54" y="11"/>
                      <a:pt x="54" y="12"/>
                      <a:pt x="54" y="13"/>
                    </a:cubicBezTo>
                    <a:cubicBezTo>
                      <a:pt x="54" y="14"/>
                      <a:pt x="55" y="16"/>
                      <a:pt x="55" y="17"/>
                    </a:cubicBezTo>
                    <a:cubicBezTo>
                      <a:pt x="55" y="18"/>
                      <a:pt x="55" y="19"/>
                      <a:pt x="54" y="20"/>
                    </a:cubicBezTo>
                    <a:cubicBezTo>
                      <a:pt x="53" y="21"/>
                      <a:pt x="52" y="22"/>
                      <a:pt x="49" y="22"/>
                    </a:cubicBezTo>
                    <a:cubicBezTo>
                      <a:pt x="49" y="22"/>
                      <a:pt x="49" y="22"/>
                      <a:pt x="48" y="22"/>
                    </a:cubicBezTo>
                    <a:cubicBezTo>
                      <a:pt x="48" y="22"/>
                      <a:pt x="48" y="22"/>
                      <a:pt x="48" y="22"/>
                    </a:cubicBezTo>
                    <a:cubicBezTo>
                      <a:pt x="48" y="23"/>
                      <a:pt x="48" y="25"/>
                      <a:pt x="46" y="27"/>
                    </a:cubicBezTo>
                    <a:cubicBezTo>
                      <a:pt x="46" y="28"/>
                      <a:pt x="45" y="29"/>
                      <a:pt x="43" y="29"/>
                    </a:cubicBezTo>
                    <a:cubicBezTo>
                      <a:pt x="41" y="29"/>
                      <a:pt x="40" y="28"/>
                      <a:pt x="40" y="27"/>
                    </a:cubicBezTo>
                    <a:cubicBezTo>
                      <a:pt x="39" y="27"/>
                      <a:pt x="39" y="26"/>
                      <a:pt x="39" y="26"/>
                    </a:cubicBezTo>
                    <a:cubicBezTo>
                      <a:pt x="38" y="27"/>
                      <a:pt x="38" y="27"/>
                      <a:pt x="37" y="27"/>
                    </a:cubicBezTo>
                    <a:cubicBezTo>
                      <a:pt x="36" y="27"/>
                      <a:pt x="34" y="26"/>
                      <a:pt x="33" y="26"/>
                    </a:cubicBezTo>
                    <a:cubicBezTo>
                      <a:pt x="33" y="25"/>
                      <a:pt x="32" y="25"/>
                      <a:pt x="31" y="25"/>
                    </a:cubicBezTo>
                    <a:cubicBezTo>
                      <a:pt x="31" y="26"/>
                      <a:pt x="29" y="27"/>
                      <a:pt x="27" y="27"/>
                    </a:cubicBezTo>
                    <a:cubicBezTo>
                      <a:pt x="25" y="27"/>
                      <a:pt x="23" y="27"/>
                      <a:pt x="20" y="26"/>
                    </a:cubicBezTo>
                    <a:cubicBezTo>
                      <a:pt x="19" y="26"/>
                      <a:pt x="18" y="26"/>
                      <a:pt x="17" y="25"/>
                    </a:cubicBezTo>
                    <a:cubicBezTo>
                      <a:pt x="14" y="25"/>
                      <a:pt x="11" y="22"/>
                      <a:pt x="9" y="20"/>
                    </a:cubicBezTo>
                    <a:cubicBezTo>
                      <a:pt x="8" y="18"/>
                      <a:pt x="6" y="16"/>
                      <a:pt x="5" y="16"/>
                    </a:cubicBezTo>
                    <a:cubicBezTo>
                      <a:pt x="4" y="16"/>
                      <a:pt x="4" y="16"/>
                      <a:pt x="4" y="17"/>
                    </a:cubicBezTo>
                    <a:cubicBezTo>
                      <a:pt x="3" y="17"/>
                      <a:pt x="3" y="17"/>
                      <a:pt x="3" y="17"/>
                    </a:cubicBezTo>
                    <a:cubicBezTo>
                      <a:pt x="3" y="17"/>
                      <a:pt x="2" y="17"/>
                      <a:pt x="2" y="17"/>
                    </a:cubicBezTo>
                    <a:cubicBezTo>
                      <a:pt x="2" y="17"/>
                      <a:pt x="2" y="18"/>
                      <a:pt x="2" y="18"/>
                    </a:cubicBezTo>
                    <a:cubicBezTo>
                      <a:pt x="1" y="18"/>
                      <a:pt x="1" y="18"/>
                      <a:pt x="1" y="19"/>
                    </a:cubicBezTo>
                    <a:cubicBezTo>
                      <a:pt x="1" y="19"/>
                      <a:pt x="1" y="19"/>
                      <a:pt x="1" y="19"/>
                    </a:cubicBezTo>
                    <a:cubicBezTo>
                      <a:pt x="0" y="19"/>
                      <a:pt x="0" y="19"/>
                      <a:pt x="0" y="19"/>
                    </a:cubicBezTo>
                    <a:cubicBezTo>
                      <a:pt x="0" y="19"/>
                      <a:pt x="0" y="19"/>
                      <a:pt x="0" y="19"/>
                    </a:cubicBezTo>
                    <a:cubicBezTo>
                      <a:pt x="2" y="20"/>
                      <a:pt x="3" y="21"/>
                      <a:pt x="4" y="22"/>
                    </a:cubicBezTo>
                    <a:cubicBezTo>
                      <a:pt x="5" y="23"/>
                      <a:pt x="7" y="25"/>
                      <a:pt x="9" y="26"/>
                    </a:cubicBezTo>
                    <a:cubicBezTo>
                      <a:pt x="9" y="26"/>
                      <a:pt x="10" y="27"/>
                      <a:pt x="11" y="27"/>
                    </a:cubicBezTo>
                    <a:cubicBezTo>
                      <a:pt x="12" y="28"/>
                      <a:pt x="14" y="28"/>
                      <a:pt x="15" y="29"/>
                    </a:cubicBezTo>
                    <a:cubicBezTo>
                      <a:pt x="22" y="32"/>
                      <a:pt x="29" y="34"/>
                      <a:pt x="28" y="39"/>
                    </a:cubicBezTo>
                    <a:cubicBezTo>
                      <a:pt x="28" y="39"/>
                      <a:pt x="28" y="40"/>
                      <a:pt x="28" y="41"/>
                    </a:cubicBezTo>
                    <a:cubicBezTo>
                      <a:pt x="27" y="43"/>
                      <a:pt x="27" y="47"/>
                      <a:pt x="28" y="47"/>
                    </a:cubicBezTo>
                    <a:cubicBezTo>
                      <a:pt x="30" y="49"/>
                      <a:pt x="30" y="52"/>
                      <a:pt x="30" y="54"/>
                    </a:cubicBezTo>
                    <a:cubicBezTo>
                      <a:pt x="30" y="55"/>
                      <a:pt x="30" y="57"/>
                      <a:pt x="30" y="57"/>
                    </a:cubicBezTo>
                    <a:cubicBezTo>
                      <a:pt x="33" y="59"/>
                      <a:pt x="34" y="63"/>
                      <a:pt x="33" y="66"/>
                    </a:cubicBezTo>
                    <a:cubicBezTo>
                      <a:pt x="32" y="69"/>
                      <a:pt x="31" y="70"/>
                      <a:pt x="30" y="71"/>
                    </a:cubicBezTo>
                    <a:cubicBezTo>
                      <a:pt x="31" y="71"/>
                      <a:pt x="31" y="73"/>
                      <a:pt x="32" y="73"/>
                    </a:cubicBezTo>
                    <a:cubicBezTo>
                      <a:pt x="33" y="74"/>
                      <a:pt x="33" y="74"/>
                      <a:pt x="33" y="75"/>
                    </a:cubicBezTo>
                    <a:cubicBezTo>
                      <a:pt x="33" y="75"/>
                      <a:pt x="33" y="75"/>
                      <a:pt x="33" y="75"/>
                    </a:cubicBezTo>
                    <a:cubicBezTo>
                      <a:pt x="33" y="75"/>
                      <a:pt x="34" y="76"/>
                      <a:pt x="34" y="76"/>
                    </a:cubicBezTo>
                    <a:cubicBezTo>
                      <a:pt x="34" y="76"/>
                      <a:pt x="34" y="77"/>
                      <a:pt x="34" y="77"/>
                    </a:cubicBezTo>
                    <a:cubicBezTo>
                      <a:pt x="34" y="77"/>
                      <a:pt x="34" y="78"/>
                      <a:pt x="34" y="78"/>
                    </a:cubicBezTo>
                    <a:cubicBezTo>
                      <a:pt x="34" y="78"/>
                      <a:pt x="34" y="78"/>
                      <a:pt x="34" y="79"/>
                    </a:cubicBezTo>
                    <a:cubicBezTo>
                      <a:pt x="34" y="79"/>
                      <a:pt x="34" y="79"/>
                      <a:pt x="34" y="79"/>
                    </a:cubicBezTo>
                    <a:cubicBezTo>
                      <a:pt x="36" y="79"/>
                      <a:pt x="38" y="80"/>
                      <a:pt x="40" y="81"/>
                    </a:cubicBezTo>
                    <a:cubicBezTo>
                      <a:pt x="41" y="82"/>
                      <a:pt x="42" y="82"/>
                      <a:pt x="42" y="82"/>
                    </a:cubicBezTo>
                    <a:cubicBezTo>
                      <a:pt x="47" y="84"/>
                      <a:pt x="47" y="88"/>
                      <a:pt x="48" y="91"/>
                    </a:cubicBezTo>
                    <a:cubicBezTo>
                      <a:pt x="48" y="92"/>
                      <a:pt x="48" y="92"/>
                      <a:pt x="48" y="93"/>
                    </a:cubicBezTo>
                    <a:cubicBezTo>
                      <a:pt x="48" y="96"/>
                      <a:pt x="48" y="97"/>
                      <a:pt x="47" y="98"/>
                    </a:cubicBezTo>
                    <a:cubicBezTo>
                      <a:pt x="46" y="99"/>
                      <a:pt x="44" y="100"/>
                      <a:pt x="42" y="98"/>
                    </a:cubicBezTo>
                    <a:cubicBezTo>
                      <a:pt x="42" y="98"/>
                      <a:pt x="42" y="98"/>
                      <a:pt x="42" y="98"/>
                    </a:cubicBezTo>
                    <a:cubicBezTo>
                      <a:pt x="41" y="98"/>
                      <a:pt x="40" y="99"/>
                      <a:pt x="39" y="102"/>
                    </a:cubicBezTo>
                    <a:cubicBezTo>
                      <a:pt x="38" y="108"/>
                      <a:pt x="31" y="115"/>
                      <a:pt x="26" y="115"/>
                    </a:cubicBezTo>
                    <a:cubicBezTo>
                      <a:pt x="25" y="115"/>
                      <a:pt x="25" y="116"/>
                      <a:pt x="24" y="117"/>
                    </a:cubicBezTo>
                    <a:cubicBezTo>
                      <a:pt x="23" y="118"/>
                      <a:pt x="22" y="120"/>
                      <a:pt x="20" y="120"/>
                    </a:cubicBezTo>
                    <a:cubicBezTo>
                      <a:pt x="17" y="121"/>
                      <a:pt x="15" y="122"/>
                      <a:pt x="15" y="124"/>
                    </a:cubicBezTo>
                    <a:cubicBezTo>
                      <a:pt x="15" y="126"/>
                      <a:pt x="15" y="127"/>
                      <a:pt x="14" y="128"/>
                    </a:cubicBezTo>
                    <a:cubicBezTo>
                      <a:pt x="12" y="130"/>
                      <a:pt x="8" y="130"/>
                      <a:pt x="5" y="130"/>
                    </a:cubicBezTo>
                    <a:cubicBezTo>
                      <a:pt x="5" y="130"/>
                      <a:pt x="5" y="132"/>
                      <a:pt x="4" y="132"/>
                    </a:cubicBezTo>
                    <a:cubicBezTo>
                      <a:pt x="4" y="134"/>
                      <a:pt x="3" y="136"/>
                      <a:pt x="1" y="137"/>
                    </a:cubicBezTo>
                    <a:cubicBezTo>
                      <a:pt x="1" y="137"/>
                      <a:pt x="1" y="138"/>
                      <a:pt x="1" y="138"/>
                    </a:cubicBezTo>
                    <a:cubicBezTo>
                      <a:pt x="1" y="138"/>
                      <a:pt x="1" y="139"/>
                      <a:pt x="2" y="141"/>
                    </a:cubicBezTo>
                    <a:cubicBezTo>
                      <a:pt x="4" y="143"/>
                      <a:pt x="4" y="146"/>
                      <a:pt x="4" y="147"/>
                    </a:cubicBezTo>
                    <a:cubicBezTo>
                      <a:pt x="4" y="148"/>
                      <a:pt x="4" y="149"/>
                      <a:pt x="4" y="149"/>
                    </a:cubicBezTo>
                    <a:cubicBezTo>
                      <a:pt x="4" y="149"/>
                      <a:pt x="4" y="150"/>
                      <a:pt x="4" y="150"/>
                    </a:cubicBezTo>
                    <a:cubicBezTo>
                      <a:pt x="6" y="153"/>
                      <a:pt x="8" y="158"/>
                      <a:pt x="6" y="163"/>
                    </a:cubicBezTo>
                    <a:cubicBezTo>
                      <a:pt x="4" y="168"/>
                      <a:pt x="3" y="171"/>
                      <a:pt x="2" y="172"/>
                    </a:cubicBezTo>
                    <a:cubicBezTo>
                      <a:pt x="4" y="172"/>
                      <a:pt x="5" y="173"/>
                      <a:pt x="6" y="174"/>
                    </a:cubicBezTo>
                    <a:cubicBezTo>
                      <a:pt x="8" y="175"/>
                      <a:pt x="10" y="176"/>
                      <a:pt x="11" y="176"/>
                    </a:cubicBezTo>
                    <a:cubicBezTo>
                      <a:pt x="11" y="176"/>
                      <a:pt x="12" y="176"/>
                      <a:pt x="12" y="176"/>
                    </a:cubicBezTo>
                    <a:cubicBezTo>
                      <a:pt x="14" y="176"/>
                      <a:pt x="15" y="178"/>
                      <a:pt x="16" y="179"/>
                    </a:cubicBezTo>
                    <a:cubicBezTo>
                      <a:pt x="17" y="179"/>
                      <a:pt x="17" y="180"/>
                      <a:pt x="17" y="180"/>
                    </a:cubicBezTo>
                    <a:cubicBezTo>
                      <a:pt x="18" y="180"/>
                      <a:pt x="19" y="180"/>
                      <a:pt x="19" y="180"/>
                    </a:cubicBezTo>
                    <a:cubicBezTo>
                      <a:pt x="21" y="180"/>
                      <a:pt x="21" y="180"/>
                      <a:pt x="22" y="181"/>
                    </a:cubicBezTo>
                    <a:cubicBezTo>
                      <a:pt x="24" y="182"/>
                      <a:pt x="25" y="183"/>
                      <a:pt x="30" y="183"/>
                    </a:cubicBezTo>
                    <a:cubicBezTo>
                      <a:pt x="31" y="183"/>
                      <a:pt x="31" y="183"/>
                      <a:pt x="31" y="183"/>
                    </a:cubicBezTo>
                    <a:cubicBezTo>
                      <a:pt x="35" y="182"/>
                      <a:pt x="42" y="180"/>
                      <a:pt x="49" y="178"/>
                    </a:cubicBezTo>
                    <a:cubicBezTo>
                      <a:pt x="55" y="176"/>
                      <a:pt x="62" y="175"/>
                      <a:pt x="66" y="175"/>
                    </a:cubicBezTo>
                    <a:cubicBezTo>
                      <a:pt x="69" y="175"/>
                      <a:pt x="72" y="174"/>
                      <a:pt x="74" y="174"/>
                    </a:cubicBezTo>
                    <a:cubicBezTo>
                      <a:pt x="75" y="173"/>
                      <a:pt x="75" y="173"/>
                      <a:pt x="75" y="173"/>
                    </a:cubicBezTo>
                    <a:cubicBezTo>
                      <a:pt x="76" y="172"/>
                      <a:pt x="76" y="171"/>
                      <a:pt x="77" y="170"/>
                    </a:cubicBezTo>
                    <a:cubicBezTo>
                      <a:pt x="77" y="170"/>
                      <a:pt x="77" y="170"/>
                      <a:pt x="77" y="170"/>
                    </a:cubicBezTo>
                    <a:cubicBezTo>
                      <a:pt x="78" y="169"/>
                      <a:pt x="79" y="168"/>
                      <a:pt x="80" y="167"/>
                    </a:cubicBezTo>
                    <a:cubicBezTo>
                      <a:pt x="82" y="165"/>
                      <a:pt x="84" y="163"/>
                      <a:pt x="87" y="162"/>
                    </a:cubicBezTo>
                    <a:cubicBezTo>
                      <a:pt x="91" y="159"/>
                      <a:pt x="95" y="157"/>
                      <a:pt x="97" y="154"/>
                    </a:cubicBezTo>
                    <a:cubicBezTo>
                      <a:pt x="98" y="150"/>
                      <a:pt x="102" y="147"/>
                      <a:pt x="106" y="145"/>
                    </a:cubicBezTo>
                    <a:cubicBezTo>
                      <a:pt x="109" y="142"/>
                      <a:pt x="112" y="140"/>
                      <a:pt x="113" y="138"/>
                    </a:cubicBezTo>
                    <a:cubicBezTo>
                      <a:pt x="114" y="136"/>
                      <a:pt x="114" y="135"/>
                      <a:pt x="111" y="131"/>
                    </a:cubicBezTo>
                    <a:cubicBezTo>
                      <a:pt x="109" y="129"/>
                      <a:pt x="105" y="127"/>
                      <a:pt x="102" y="125"/>
                    </a:cubicBezTo>
                    <a:cubicBezTo>
                      <a:pt x="99" y="123"/>
                      <a:pt x="96" y="121"/>
                      <a:pt x="96" y="119"/>
                    </a:cubicBezTo>
                    <a:cubicBezTo>
                      <a:pt x="96" y="118"/>
                      <a:pt x="96" y="118"/>
                      <a:pt x="96" y="117"/>
                    </a:cubicBezTo>
                    <a:cubicBezTo>
                      <a:pt x="97" y="116"/>
                      <a:pt x="99" y="115"/>
                      <a:pt x="100" y="114"/>
                    </a:cubicBezTo>
                    <a:cubicBezTo>
                      <a:pt x="101" y="114"/>
                      <a:pt x="102" y="113"/>
                      <a:pt x="102" y="113"/>
                    </a:cubicBezTo>
                    <a:cubicBezTo>
                      <a:pt x="103" y="113"/>
                      <a:pt x="103" y="113"/>
                      <a:pt x="103" y="112"/>
                    </a:cubicBezTo>
                    <a:cubicBezTo>
                      <a:pt x="103" y="112"/>
                      <a:pt x="102" y="111"/>
                      <a:pt x="101" y="110"/>
                    </a:cubicBezTo>
                    <a:cubicBezTo>
                      <a:pt x="99" y="110"/>
                      <a:pt x="98" y="109"/>
                      <a:pt x="97" y="107"/>
                    </a:cubicBezTo>
                    <a:cubicBezTo>
                      <a:pt x="95" y="105"/>
                      <a:pt x="97" y="102"/>
                      <a:pt x="98" y="101"/>
                    </a:cubicBezTo>
                    <a:cubicBezTo>
                      <a:pt x="98" y="101"/>
                      <a:pt x="97" y="101"/>
                      <a:pt x="97" y="101"/>
                    </a:cubicBezTo>
                    <a:cubicBezTo>
                      <a:pt x="95" y="100"/>
                      <a:pt x="93" y="99"/>
                      <a:pt x="93" y="97"/>
                    </a:cubicBezTo>
                    <a:cubicBezTo>
                      <a:pt x="92" y="95"/>
                      <a:pt x="94" y="94"/>
                      <a:pt x="95" y="94"/>
                    </a:cubicBezTo>
                    <a:cubicBezTo>
                      <a:pt x="95" y="94"/>
                      <a:pt x="95" y="94"/>
                      <a:pt x="95" y="94"/>
                    </a:cubicBezTo>
                    <a:cubicBezTo>
                      <a:pt x="95" y="93"/>
                      <a:pt x="95" y="93"/>
                      <a:pt x="95" y="93"/>
                    </a:cubicBezTo>
                    <a:cubicBezTo>
                      <a:pt x="94" y="91"/>
                      <a:pt x="92" y="87"/>
                      <a:pt x="94" y="84"/>
                    </a:cubicBezTo>
                    <a:cubicBezTo>
                      <a:pt x="95" y="82"/>
                      <a:pt x="97" y="82"/>
                      <a:pt x="98" y="81"/>
                    </a:cubicBezTo>
                    <a:cubicBezTo>
                      <a:pt x="98" y="81"/>
                      <a:pt x="98" y="81"/>
                      <a:pt x="99" y="81"/>
                    </a:cubicBezTo>
                    <a:cubicBezTo>
                      <a:pt x="98" y="81"/>
                      <a:pt x="98" y="80"/>
                      <a:pt x="98" y="79"/>
                    </a:cubicBezTo>
                    <a:cubicBezTo>
                      <a:pt x="95" y="74"/>
                      <a:pt x="91" y="68"/>
                      <a:pt x="88" y="64"/>
                    </a:cubicBezTo>
                    <a:cubicBezTo>
                      <a:pt x="88" y="64"/>
                      <a:pt x="88" y="63"/>
                      <a:pt x="87" y="63"/>
                    </a:cubicBezTo>
                    <a:cubicBezTo>
                      <a:pt x="87" y="62"/>
                      <a:pt x="87" y="62"/>
                      <a:pt x="87" y="62"/>
                    </a:cubicBezTo>
                    <a:cubicBezTo>
                      <a:pt x="87" y="62"/>
                      <a:pt x="87" y="61"/>
                      <a:pt x="86" y="61"/>
                    </a:cubicBezTo>
                    <a:cubicBezTo>
                      <a:pt x="86" y="60"/>
                      <a:pt x="86" y="60"/>
                      <a:pt x="86" y="59"/>
                    </a:cubicBezTo>
                    <a:cubicBezTo>
                      <a:pt x="87" y="57"/>
                      <a:pt x="89" y="54"/>
                      <a:pt x="91" y="53"/>
                    </a:cubicBezTo>
                    <a:cubicBezTo>
                      <a:pt x="91" y="53"/>
                      <a:pt x="91" y="53"/>
                      <a:pt x="92" y="52"/>
                    </a:cubicBezTo>
                    <a:cubicBezTo>
                      <a:pt x="94" y="51"/>
                      <a:pt x="97" y="47"/>
                      <a:pt x="97" y="46"/>
                    </a:cubicBezTo>
                    <a:cubicBezTo>
                      <a:pt x="97" y="45"/>
                      <a:pt x="92" y="41"/>
                      <a:pt x="90" y="40"/>
                    </a:cubicBezTo>
                    <a:cubicBezTo>
                      <a:pt x="90" y="39"/>
                      <a:pt x="89" y="39"/>
                      <a:pt x="89" y="39"/>
                    </a:cubicBezTo>
                    <a:cubicBezTo>
                      <a:pt x="87" y="39"/>
                      <a:pt x="84" y="38"/>
                      <a:pt x="82" y="35"/>
                    </a:cubicBezTo>
                    <a:cubicBezTo>
                      <a:pt x="82" y="34"/>
                      <a:pt x="81" y="33"/>
                      <a:pt x="81" y="33"/>
                    </a:cubicBezTo>
                    <a:cubicBezTo>
                      <a:pt x="80" y="31"/>
                      <a:pt x="79" y="29"/>
                      <a:pt x="81" y="26"/>
                    </a:cubicBezTo>
                    <a:cubicBezTo>
                      <a:pt x="82" y="25"/>
                      <a:pt x="82" y="23"/>
                      <a:pt x="82" y="22"/>
                    </a:cubicBezTo>
                    <a:cubicBezTo>
                      <a:pt x="82" y="19"/>
                      <a:pt x="84" y="19"/>
                      <a:pt x="85" y="18"/>
                    </a:cubicBezTo>
                    <a:cubicBezTo>
                      <a:pt x="86" y="18"/>
                      <a:pt x="86" y="18"/>
                      <a:pt x="86" y="18"/>
                    </a:cubicBezTo>
                    <a:cubicBezTo>
                      <a:pt x="87" y="17"/>
                      <a:pt x="87" y="16"/>
                      <a:pt x="87" y="16"/>
                    </a:cubicBezTo>
                    <a:cubicBezTo>
                      <a:pt x="87" y="16"/>
                      <a:pt x="87" y="16"/>
                      <a:pt x="87" y="15"/>
                    </a:cubicBezTo>
                    <a:cubicBezTo>
                      <a:pt x="88" y="15"/>
                      <a:pt x="88" y="14"/>
                      <a:pt x="89" y="13"/>
                    </a:cubicBezTo>
                    <a:cubicBezTo>
                      <a:pt x="89" y="13"/>
                      <a:pt x="89" y="12"/>
                      <a:pt x="89" y="12"/>
                    </a:cubicBezTo>
                    <a:cubicBezTo>
                      <a:pt x="89" y="10"/>
                      <a:pt x="89" y="9"/>
                      <a:pt x="89"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5" name="Freeform 1211"/>
              <p:cNvSpPr>
                <a:spLocks/>
              </p:cNvSpPr>
              <p:nvPr/>
            </p:nvSpPr>
            <p:spPr bwMode="auto">
              <a:xfrm>
                <a:off x="2493" y="3211"/>
                <a:ext cx="137" cy="116"/>
              </a:xfrm>
              <a:custGeom>
                <a:avLst/>
                <a:gdLst>
                  <a:gd name="T0" fmla="*/ 98 w 143"/>
                  <a:gd name="T1" fmla="*/ 106 h 121"/>
                  <a:gd name="T2" fmla="*/ 130 w 143"/>
                  <a:gd name="T3" fmla="*/ 107 h 121"/>
                  <a:gd name="T4" fmla="*/ 138 w 143"/>
                  <a:gd name="T5" fmla="*/ 101 h 121"/>
                  <a:gd name="T6" fmla="*/ 130 w 143"/>
                  <a:gd name="T7" fmla="*/ 97 h 121"/>
                  <a:gd name="T8" fmla="*/ 130 w 143"/>
                  <a:gd name="T9" fmla="*/ 91 h 121"/>
                  <a:gd name="T10" fmla="*/ 129 w 143"/>
                  <a:gd name="T11" fmla="*/ 83 h 121"/>
                  <a:gd name="T12" fmla="*/ 132 w 143"/>
                  <a:gd name="T13" fmla="*/ 81 h 121"/>
                  <a:gd name="T14" fmla="*/ 130 w 143"/>
                  <a:gd name="T15" fmla="*/ 74 h 121"/>
                  <a:gd name="T16" fmla="*/ 127 w 143"/>
                  <a:gd name="T17" fmla="*/ 70 h 121"/>
                  <a:gd name="T18" fmla="*/ 121 w 143"/>
                  <a:gd name="T19" fmla="*/ 68 h 121"/>
                  <a:gd name="T20" fmla="*/ 122 w 143"/>
                  <a:gd name="T21" fmla="*/ 64 h 121"/>
                  <a:gd name="T22" fmla="*/ 130 w 143"/>
                  <a:gd name="T23" fmla="*/ 53 h 121"/>
                  <a:gd name="T24" fmla="*/ 131 w 143"/>
                  <a:gd name="T25" fmla="*/ 52 h 121"/>
                  <a:gd name="T26" fmla="*/ 132 w 143"/>
                  <a:gd name="T27" fmla="*/ 51 h 121"/>
                  <a:gd name="T28" fmla="*/ 134 w 143"/>
                  <a:gd name="T29" fmla="*/ 50 h 121"/>
                  <a:gd name="T30" fmla="*/ 136 w 143"/>
                  <a:gd name="T31" fmla="*/ 49 h 121"/>
                  <a:gd name="T32" fmla="*/ 136 w 143"/>
                  <a:gd name="T33" fmla="*/ 49 h 121"/>
                  <a:gd name="T34" fmla="*/ 137 w 143"/>
                  <a:gd name="T35" fmla="*/ 44 h 121"/>
                  <a:gd name="T36" fmla="*/ 142 w 143"/>
                  <a:gd name="T37" fmla="*/ 32 h 121"/>
                  <a:gd name="T38" fmla="*/ 141 w 143"/>
                  <a:gd name="T39" fmla="*/ 31 h 121"/>
                  <a:gd name="T40" fmla="*/ 138 w 143"/>
                  <a:gd name="T41" fmla="*/ 30 h 121"/>
                  <a:gd name="T42" fmla="*/ 127 w 143"/>
                  <a:gd name="T43" fmla="*/ 25 h 121"/>
                  <a:gd name="T44" fmla="*/ 119 w 143"/>
                  <a:gd name="T45" fmla="*/ 24 h 121"/>
                  <a:gd name="T46" fmla="*/ 116 w 143"/>
                  <a:gd name="T47" fmla="*/ 24 h 121"/>
                  <a:gd name="T48" fmla="*/ 111 w 143"/>
                  <a:gd name="T49" fmla="*/ 20 h 121"/>
                  <a:gd name="T50" fmla="*/ 106 w 143"/>
                  <a:gd name="T51" fmla="*/ 17 h 121"/>
                  <a:gd name="T52" fmla="*/ 106 w 143"/>
                  <a:gd name="T53" fmla="*/ 16 h 121"/>
                  <a:gd name="T54" fmla="*/ 102 w 143"/>
                  <a:gd name="T55" fmla="*/ 18 h 121"/>
                  <a:gd name="T56" fmla="*/ 91 w 143"/>
                  <a:gd name="T57" fmla="*/ 9 h 121"/>
                  <a:gd name="T58" fmla="*/ 86 w 143"/>
                  <a:gd name="T59" fmla="*/ 6 h 121"/>
                  <a:gd name="T60" fmla="*/ 79 w 143"/>
                  <a:gd name="T61" fmla="*/ 0 h 121"/>
                  <a:gd name="T62" fmla="*/ 74 w 143"/>
                  <a:gd name="T63" fmla="*/ 8 h 121"/>
                  <a:gd name="T64" fmla="*/ 56 w 143"/>
                  <a:gd name="T65" fmla="*/ 21 h 121"/>
                  <a:gd name="T66" fmla="*/ 37 w 143"/>
                  <a:gd name="T67" fmla="*/ 20 h 121"/>
                  <a:gd name="T68" fmla="*/ 33 w 143"/>
                  <a:gd name="T69" fmla="*/ 22 h 121"/>
                  <a:gd name="T70" fmla="*/ 29 w 143"/>
                  <a:gd name="T71" fmla="*/ 37 h 121"/>
                  <a:gd name="T72" fmla="*/ 18 w 143"/>
                  <a:gd name="T73" fmla="*/ 35 h 121"/>
                  <a:gd name="T74" fmla="*/ 6 w 143"/>
                  <a:gd name="T75" fmla="*/ 35 h 121"/>
                  <a:gd name="T76" fmla="*/ 2 w 143"/>
                  <a:gd name="T77" fmla="*/ 42 h 121"/>
                  <a:gd name="T78" fmla="*/ 16 w 143"/>
                  <a:gd name="T79" fmla="*/ 48 h 121"/>
                  <a:gd name="T80" fmla="*/ 28 w 143"/>
                  <a:gd name="T81" fmla="*/ 52 h 121"/>
                  <a:gd name="T82" fmla="*/ 42 w 143"/>
                  <a:gd name="T83" fmla="*/ 72 h 121"/>
                  <a:gd name="T84" fmla="*/ 41 w 143"/>
                  <a:gd name="T85" fmla="*/ 89 h 121"/>
                  <a:gd name="T86" fmla="*/ 39 w 143"/>
                  <a:gd name="T87" fmla="*/ 111 h 121"/>
                  <a:gd name="T88" fmla="*/ 51 w 143"/>
                  <a:gd name="T89" fmla="*/ 117 h 121"/>
                  <a:gd name="T90" fmla="*/ 60 w 143"/>
                  <a:gd name="T91" fmla="*/ 114 h 121"/>
                  <a:gd name="T92" fmla="*/ 78 w 143"/>
                  <a:gd name="T93" fmla="*/ 120 h 121"/>
                  <a:gd name="T94" fmla="*/ 87 w 143"/>
                  <a:gd name="T9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21">
                    <a:moveTo>
                      <a:pt x="87" y="120"/>
                    </a:moveTo>
                    <a:cubicBezTo>
                      <a:pt x="86" y="117"/>
                      <a:pt x="86" y="115"/>
                      <a:pt x="88" y="112"/>
                    </a:cubicBezTo>
                    <a:cubicBezTo>
                      <a:pt x="89" y="109"/>
                      <a:pt x="93" y="107"/>
                      <a:pt x="98" y="106"/>
                    </a:cubicBezTo>
                    <a:cubicBezTo>
                      <a:pt x="98" y="106"/>
                      <a:pt x="99" y="106"/>
                      <a:pt x="100" y="106"/>
                    </a:cubicBezTo>
                    <a:cubicBezTo>
                      <a:pt x="106" y="106"/>
                      <a:pt x="116" y="109"/>
                      <a:pt x="120" y="111"/>
                    </a:cubicBezTo>
                    <a:cubicBezTo>
                      <a:pt x="122" y="113"/>
                      <a:pt x="126" y="112"/>
                      <a:pt x="130" y="107"/>
                    </a:cubicBezTo>
                    <a:cubicBezTo>
                      <a:pt x="133" y="104"/>
                      <a:pt x="135" y="103"/>
                      <a:pt x="137" y="102"/>
                    </a:cubicBezTo>
                    <a:cubicBezTo>
                      <a:pt x="137" y="102"/>
                      <a:pt x="137" y="102"/>
                      <a:pt x="137" y="102"/>
                    </a:cubicBezTo>
                    <a:cubicBezTo>
                      <a:pt x="137" y="102"/>
                      <a:pt x="137" y="101"/>
                      <a:pt x="138" y="101"/>
                    </a:cubicBezTo>
                    <a:cubicBezTo>
                      <a:pt x="137" y="101"/>
                      <a:pt x="137" y="101"/>
                      <a:pt x="136" y="101"/>
                    </a:cubicBezTo>
                    <a:cubicBezTo>
                      <a:pt x="136" y="100"/>
                      <a:pt x="135" y="100"/>
                      <a:pt x="134" y="100"/>
                    </a:cubicBezTo>
                    <a:cubicBezTo>
                      <a:pt x="132" y="100"/>
                      <a:pt x="131" y="99"/>
                      <a:pt x="130" y="97"/>
                    </a:cubicBezTo>
                    <a:cubicBezTo>
                      <a:pt x="129" y="96"/>
                      <a:pt x="129" y="94"/>
                      <a:pt x="130" y="92"/>
                    </a:cubicBezTo>
                    <a:cubicBezTo>
                      <a:pt x="131" y="92"/>
                      <a:pt x="131" y="91"/>
                      <a:pt x="131" y="91"/>
                    </a:cubicBezTo>
                    <a:cubicBezTo>
                      <a:pt x="131" y="92"/>
                      <a:pt x="130" y="91"/>
                      <a:pt x="130" y="91"/>
                    </a:cubicBezTo>
                    <a:cubicBezTo>
                      <a:pt x="129" y="90"/>
                      <a:pt x="128" y="90"/>
                      <a:pt x="127" y="88"/>
                    </a:cubicBezTo>
                    <a:cubicBezTo>
                      <a:pt x="127" y="88"/>
                      <a:pt x="126" y="86"/>
                      <a:pt x="127" y="85"/>
                    </a:cubicBezTo>
                    <a:cubicBezTo>
                      <a:pt x="127" y="83"/>
                      <a:pt x="129" y="83"/>
                      <a:pt x="129" y="83"/>
                    </a:cubicBezTo>
                    <a:cubicBezTo>
                      <a:pt x="130" y="83"/>
                      <a:pt x="130" y="83"/>
                      <a:pt x="130" y="83"/>
                    </a:cubicBezTo>
                    <a:cubicBezTo>
                      <a:pt x="131" y="82"/>
                      <a:pt x="131" y="82"/>
                      <a:pt x="131" y="82"/>
                    </a:cubicBezTo>
                    <a:cubicBezTo>
                      <a:pt x="131" y="82"/>
                      <a:pt x="132" y="81"/>
                      <a:pt x="132" y="81"/>
                    </a:cubicBezTo>
                    <a:cubicBezTo>
                      <a:pt x="131" y="80"/>
                      <a:pt x="130" y="79"/>
                      <a:pt x="130" y="77"/>
                    </a:cubicBezTo>
                    <a:cubicBezTo>
                      <a:pt x="130" y="77"/>
                      <a:pt x="130" y="77"/>
                      <a:pt x="130" y="77"/>
                    </a:cubicBezTo>
                    <a:cubicBezTo>
                      <a:pt x="130" y="74"/>
                      <a:pt x="130" y="74"/>
                      <a:pt x="130" y="74"/>
                    </a:cubicBezTo>
                    <a:cubicBezTo>
                      <a:pt x="130" y="73"/>
                      <a:pt x="130" y="73"/>
                      <a:pt x="130" y="72"/>
                    </a:cubicBezTo>
                    <a:cubicBezTo>
                      <a:pt x="129" y="72"/>
                      <a:pt x="128" y="71"/>
                      <a:pt x="128" y="69"/>
                    </a:cubicBezTo>
                    <a:cubicBezTo>
                      <a:pt x="128" y="69"/>
                      <a:pt x="127" y="69"/>
                      <a:pt x="127" y="70"/>
                    </a:cubicBezTo>
                    <a:cubicBezTo>
                      <a:pt x="126" y="71"/>
                      <a:pt x="125" y="72"/>
                      <a:pt x="124" y="72"/>
                    </a:cubicBezTo>
                    <a:cubicBezTo>
                      <a:pt x="123" y="72"/>
                      <a:pt x="122" y="71"/>
                      <a:pt x="121" y="71"/>
                    </a:cubicBezTo>
                    <a:cubicBezTo>
                      <a:pt x="121" y="70"/>
                      <a:pt x="121" y="70"/>
                      <a:pt x="121" y="68"/>
                    </a:cubicBezTo>
                    <a:cubicBezTo>
                      <a:pt x="121" y="68"/>
                      <a:pt x="121" y="68"/>
                      <a:pt x="121" y="68"/>
                    </a:cubicBezTo>
                    <a:cubicBezTo>
                      <a:pt x="121" y="67"/>
                      <a:pt x="121" y="67"/>
                      <a:pt x="121" y="66"/>
                    </a:cubicBezTo>
                    <a:cubicBezTo>
                      <a:pt x="121" y="65"/>
                      <a:pt x="122" y="65"/>
                      <a:pt x="122" y="64"/>
                    </a:cubicBezTo>
                    <a:cubicBezTo>
                      <a:pt x="123" y="61"/>
                      <a:pt x="125" y="59"/>
                      <a:pt x="127" y="57"/>
                    </a:cubicBezTo>
                    <a:cubicBezTo>
                      <a:pt x="128" y="57"/>
                      <a:pt x="129" y="56"/>
                      <a:pt x="129" y="55"/>
                    </a:cubicBezTo>
                    <a:cubicBezTo>
                      <a:pt x="129" y="54"/>
                      <a:pt x="129" y="54"/>
                      <a:pt x="130" y="53"/>
                    </a:cubicBezTo>
                    <a:cubicBezTo>
                      <a:pt x="130" y="53"/>
                      <a:pt x="130" y="53"/>
                      <a:pt x="130" y="53"/>
                    </a:cubicBezTo>
                    <a:cubicBezTo>
                      <a:pt x="130" y="53"/>
                      <a:pt x="130" y="52"/>
                      <a:pt x="131" y="52"/>
                    </a:cubicBezTo>
                    <a:cubicBezTo>
                      <a:pt x="131" y="52"/>
                      <a:pt x="131" y="52"/>
                      <a:pt x="131" y="52"/>
                    </a:cubicBezTo>
                    <a:cubicBezTo>
                      <a:pt x="131" y="52"/>
                      <a:pt x="131" y="52"/>
                      <a:pt x="131" y="51"/>
                    </a:cubicBezTo>
                    <a:cubicBezTo>
                      <a:pt x="131" y="51"/>
                      <a:pt x="131" y="51"/>
                      <a:pt x="132" y="51"/>
                    </a:cubicBezTo>
                    <a:cubicBezTo>
                      <a:pt x="132" y="51"/>
                      <a:pt x="132" y="51"/>
                      <a:pt x="132" y="51"/>
                    </a:cubicBezTo>
                    <a:cubicBezTo>
                      <a:pt x="132" y="50"/>
                      <a:pt x="132" y="50"/>
                      <a:pt x="133" y="50"/>
                    </a:cubicBezTo>
                    <a:cubicBezTo>
                      <a:pt x="133" y="50"/>
                      <a:pt x="133" y="50"/>
                      <a:pt x="133" y="50"/>
                    </a:cubicBezTo>
                    <a:cubicBezTo>
                      <a:pt x="133" y="50"/>
                      <a:pt x="134" y="50"/>
                      <a:pt x="134" y="50"/>
                    </a:cubicBezTo>
                    <a:cubicBezTo>
                      <a:pt x="134" y="49"/>
                      <a:pt x="134" y="49"/>
                      <a:pt x="134" y="49"/>
                    </a:cubicBezTo>
                    <a:cubicBezTo>
                      <a:pt x="135" y="49"/>
                      <a:pt x="135" y="49"/>
                      <a:pt x="135" y="49"/>
                    </a:cubicBezTo>
                    <a:cubicBezTo>
                      <a:pt x="135" y="49"/>
                      <a:pt x="135" y="49"/>
                      <a:pt x="136" y="49"/>
                    </a:cubicBezTo>
                    <a:cubicBezTo>
                      <a:pt x="136" y="49"/>
                      <a:pt x="136" y="49"/>
                      <a:pt x="136" y="49"/>
                    </a:cubicBezTo>
                    <a:cubicBezTo>
                      <a:pt x="136" y="49"/>
                      <a:pt x="136" y="49"/>
                      <a:pt x="136" y="49"/>
                    </a:cubicBezTo>
                    <a:cubicBezTo>
                      <a:pt x="136" y="49"/>
                      <a:pt x="136" y="49"/>
                      <a:pt x="136" y="49"/>
                    </a:cubicBezTo>
                    <a:cubicBezTo>
                      <a:pt x="136" y="48"/>
                      <a:pt x="137" y="47"/>
                      <a:pt x="137" y="46"/>
                    </a:cubicBezTo>
                    <a:cubicBezTo>
                      <a:pt x="137" y="45"/>
                      <a:pt x="137" y="44"/>
                      <a:pt x="137" y="44"/>
                    </a:cubicBezTo>
                    <a:cubicBezTo>
                      <a:pt x="137" y="44"/>
                      <a:pt x="137" y="44"/>
                      <a:pt x="137" y="44"/>
                    </a:cubicBezTo>
                    <a:cubicBezTo>
                      <a:pt x="137" y="43"/>
                      <a:pt x="137" y="43"/>
                      <a:pt x="137" y="42"/>
                    </a:cubicBezTo>
                    <a:cubicBezTo>
                      <a:pt x="137" y="41"/>
                      <a:pt x="137" y="41"/>
                      <a:pt x="137" y="41"/>
                    </a:cubicBezTo>
                    <a:cubicBezTo>
                      <a:pt x="138" y="38"/>
                      <a:pt x="139" y="35"/>
                      <a:pt x="142" y="32"/>
                    </a:cubicBezTo>
                    <a:cubicBezTo>
                      <a:pt x="142" y="32"/>
                      <a:pt x="142" y="32"/>
                      <a:pt x="143" y="31"/>
                    </a:cubicBezTo>
                    <a:cubicBezTo>
                      <a:pt x="142" y="31"/>
                      <a:pt x="142" y="31"/>
                      <a:pt x="142" y="31"/>
                    </a:cubicBezTo>
                    <a:cubicBezTo>
                      <a:pt x="141" y="31"/>
                      <a:pt x="141" y="31"/>
                      <a:pt x="141" y="31"/>
                    </a:cubicBezTo>
                    <a:cubicBezTo>
                      <a:pt x="141" y="31"/>
                      <a:pt x="141" y="31"/>
                      <a:pt x="141" y="31"/>
                    </a:cubicBezTo>
                    <a:cubicBezTo>
                      <a:pt x="141" y="31"/>
                      <a:pt x="141" y="31"/>
                      <a:pt x="141" y="31"/>
                    </a:cubicBezTo>
                    <a:cubicBezTo>
                      <a:pt x="140" y="31"/>
                      <a:pt x="139" y="31"/>
                      <a:pt x="138" y="30"/>
                    </a:cubicBezTo>
                    <a:cubicBezTo>
                      <a:pt x="138" y="30"/>
                      <a:pt x="137" y="29"/>
                      <a:pt x="135" y="29"/>
                    </a:cubicBezTo>
                    <a:cubicBezTo>
                      <a:pt x="132" y="29"/>
                      <a:pt x="129" y="28"/>
                      <a:pt x="127" y="25"/>
                    </a:cubicBezTo>
                    <a:cubicBezTo>
                      <a:pt x="127" y="25"/>
                      <a:pt x="127" y="25"/>
                      <a:pt x="127" y="25"/>
                    </a:cubicBezTo>
                    <a:cubicBezTo>
                      <a:pt x="127" y="25"/>
                      <a:pt x="126" y="25"/>
                      <a:pt x="125" y="25"/>
                    </a:cubicBezTo>
                    <a:cubicBezTo>
                      <a:pt x="125" y="25"/>
                      <a:pt x="125" y="25"/>
                      <a:pt x="125" y="25"/>
                    </a:cubicBezTo>
                    <a:cubicBezTo>
                      <a:pt x="123" y="24"/>
                      <a:pt x="121" y="24"/>
                      <a:pt x="119" y="24"/>
                    </a:cubicBezTo>
                    <a:cubicBezTo>
                      <a:pt x="118" y="24"/>
                      <a:pt x="118" y="24"/>
                      <a:pt x="118" y="24"/>
                    </a:cubicBezTo>
                    <a:cubicBezTo>
                      <a:pt x="118" y="24"/>
                      <a:pt x="117" y="24"/>
                      <a:pt x="117" y="24"/>
                    </a:cubicBezTo>
                    <a:cubicBezTo>
                      <a:pt x="116" y="24"/>
                      <a:pt x="116" y="24"/>
                      <a:pt x="116" y="24"/>
                    </a:cubicBezTo>
                    <a:cubicBezTo>
                      <a:pt x="116" y="24"/>
                      <a:pt x="115" y="24"/>
                      <a:pt x="115" y="24"/>
                    </a:cubicBezTo>
                    <a:cubicBezTo>
                      <a:pt x="113" y="23"/>
                      <a:pt x="113" y="22"/>
                      <a:pt x="112" y="21"/>
                    </a:cubicBezTo>
                    <a:cubicBezTo>
                      <a:pt x="112" y="21"/>
                      <a:pt x="111" y="20"/>
                      <a:pt x="111" y="20"/>
                    </a:cubicBezTo>
                    <a:cubicBezTo>
                      <a:pt x="111" y="20"/>
                      <a:pt x="111" y="20"/>
                      <a:pt x="111" y="20"/>
                    </a:cubicBezTo>
                    <a:cubicBezTo>
                      <a:pt x="110" y="20"/>
                      <a:pt x="108" y="20"/>
                      <a:pt x="106" y="18"/>
                    </a:cubicBezTo>
                    <a:cubicBezTo>
                      <a:pt x="106" y="17"/>
                      <a:pt x="106" y="17"/>
                      <a:pt x="106" y="17"/>
                    </a:cubicBezTo>
                    <a:cubicBezTo>
                      <a:pt x="106" y="17"/>
                      <a:pt x="106" y="17"/>
                      <a:pt x="106" y="17"/>
                    </a:cubicBezTo>
                    <a:cubicBezTo>
                      <a:pt x="106" y="17"/>
                      <a:pt x="106" y="16"/>
                      <a:pt x="106" y="16"/>
                    </a:cubicBezTo>
                    <a:cubicBezTo>
                      <a:pt x="106" y="16"/>
                      <a:pt x="106" y="16"/>
                      <a:pt x="106" y="16"/>
                    </a:cubicBezTo>
                    <a:cubicBezTo>
                      <a:pt x="105" y="16"/>
                      <a:pt x="105" y="16"/>
                      <a:pt x="105" y="17"/>
                    </a:cubicBezTo>
                    <a:cubicBezTo>
                      <a:pt x="104" y="17"/>
                      <a:pt x="104" y="17"/>
                      <a:pt x="103" y="17"/>
                    </a:cubicBezTo>
                    <a:cubicBezTo>
                      <a:pt x="103" y="17"/>
                      <a:pt x="102" y="18"/>
                      <a:pt x="102" y="18"/>
                    </a:cubicBezTo>
                    <a:cubicBezTo>
                      <a:pt x="100" y="18"/>
                      <a:pt x="98" y="17"/>
                      <a:pt x="97" y="12"/>
                    </a:cubicBezTo>
                    <a:cubicBezTo>
                      <a:pt x="97" y="12"/>
                      <a:pt x="95" y="11"/>
                      <a:pt x="94" y="10"/>
                    </a:cubicBezTo>
                    <a:cubicBezTo>
                      <a:pt x="93" y="10"/>
                      <a:pt x="92" y="10"/>
                      <a:pt x="91" y="9"/>
                    </a:cubicBezTo>
                    <a:cubicBezTo>
                      <a:pt x="90" y="9"/>
                      <a:pt x="89" y="8"/>
                      <a:pt x="88" y="7"/>
                    </a:cubicBezTo>
                    <a:cubicBezTo>
                      <a:pt x="88" y="6"/>
                      <a:pt x="88" y="6"/>
                      <a:pt x="87" y="6"/>
                    </a:cubicBezTo>
                    <a:cubicBezTo>
                      <a:pt x="87" y="6"/>
                      <a:pt x="86" y="6"/>
                      <a:pt x="86" y="6"/>
                    </a:cubicBezTo>
                    <a:cubicBezTo>
                      <a:pt x="83" y="6"/>
                      <a:pt x="81" y="2"/>
                      <a:pt x="81" y="0"/>
                    </a:cubicBezTo>
                    <a:cubicBezTo>
                      <a:pt x="80" y="0"/>
                      <a:pt x="80" y="0"/>
                      <a:pt x="80" y="0"/>
                    </a:cubicBezTo>
                    <a:cubicBezTo>
                      <a:pt x="80" y="0"/>
                      <a:pt x="79" y="0"/>
                      <a:pt x="79" y="0"/>
                    </a:cubicBezTo>
                    <a:cubicBezTo>
                      <a:pt x="78" y="0"/>
                      <a:pt x="78" y="0"/>
                      <a:pt x="78" y="0"/>
                    </a:cubicBezTo>
                    <a:cubicBezTo>
                      <a:pt x="77" y="0"/>
                      <a:pt x="76" y="1"/>
                      <a:pt x="75" y="2"/>
                    </a:cubicBezTo>
                    <a:cubicBezTo>
                      <a:pt x="74" y="3"/>
                      <a:pt x="73" y="5"/>
                      <a:pt x="74" y="8"/>
                    </a:cubicBezTo>
                    <a:cubicBezTo>
                      <a:pt x="74" y="10"/>
                      <a:pt x="73" y="13"/>
                      <a:pt x="72" y="14"/>
                    </a:cubicBezTo>
                    <a:cubicBezTo>
                      <a:pt x="70" y="17"/>
                      <a:pt x="65" y="18"/>
                      <a:pt x="60" y="18"/>
                    </a:cubicBezTo>
                    <a:cubicBezTo>
                      <a:pt x="57" y="18"/>
                      <a:pt x="57" y="19"/>
                      <a:pt x="56" y="21"/>
                    </a:cubicBezTo>
                    <a:cubicBezTo>
                      <a:pt x="56" y="23"/>
                      <a:pt x="55" y="24"/>
                      <a:pt x="54" y="26"/>
                    </a:cubicBezTo>
                    <a:cubicBezTo>
                      <a:pt x="53" y="26"/>
                      <a:pt x="52" y="27"/>
                      <a:pt x="50" y="27"/>
                    </a:cubicBezTo>
                    <a:cubicBezTo>
                      <a:pt x="46" y="27"/>
                      <a:pt x="38" y="24"/>
                      <a:pt x="37" y="20"/>
                    </a:cubicBezTo>
                    <a:cubicBezTo>
                      <a:pt x="36" y="20"/>
                      <a:pt x="36" y="20"/>
                      <a:pt x="36" y="20"/>
                    </a:cubicBezTo>
                    <a:cubicBezTo>
                      <a:pt x="35" y="20"/>
                      <a:pt x="33" y="20"/>
                      <a:pt x="33" y="21"/>
                    </a:cubicBezTo>
                    <a:cubicBezTo>
                      <a:pt x="33" y="21"/>
                      <a:pt x="33" y="21"/>
                      <a:pt x="33" y="22"/>
                    </a:cubicBezTo>
                    <a:cubicBezTo>
                      <a:pt x="36" y="25"/>
                      <a:pt x="37" y="29"/>
                      <a:pt x="37" y="32"/>
                    </a:cubicBezTo>
                    <a:cubicBezTo>
                      <a:pt x="37" y="34"/>
                      <a:pt x="36" y="36"/>
                      <a:pt x="35" y="37"/>
                    </a:cubicBezTo>
                    <a:cubicBezTo>
                      <a:pt x="33" y="38"/>
                      <a:pt x="31" y="38"/>
                      <a:pt x="29" y="37"/>
                    </a:cubicBezTo>
                    <a:cubicBezTo>
                      <a:pt x="27" y="36"/>
                      <a:pt x="25" y="36"/>
                      <a:pt x="25" y="37"/>
                    </a:cubicBezTo>
                    <a:cubicBezTo>
                      <a:pt x="24" y="37"/>
                      <a:pt x="23" y="38"/>
                      <a:pt x="22" y="38"/>
                    </a:cubicBezTo>
                    <a:cubicBezTo>
                      <a:pt x="20" y="38"/>
                      <a:pt x="19" y="36"/>
                      <a:pt x="18" y="35"/>
                    </a:cubicBezTo>
                    <a:cubicBezTo>
                      <a:pt x="18" y="35"/>
                      <a:pt x="17" y="34"/>
                      <a:pt x="16" y="33"/>
                    </a:cubicBezTo>
                    <a:cubicBezTo>
                      <a:pt x="15" y="33"/>
                      <a:pt x="14" y="33"/>
                      <a:pt x="13" y="34"/>
                    </a:cubicBezTo>
                    <a:cubicBezTo>
                      <a:pt x="11" y="34"/>
                      <a:pt x="9" y="35"/>
                      <a:pt x="6" y="35"/>
                    </a:cubicBezTo>
                    <a:cubicBezTo>
                      <a:pt x="3" y="34"/>
                      <a:pt x="0" y="36"/>
                      <a:pt x="0" y="36"/>
                    </a:cubicBezTo>
                    <a:cubicBezTo>
                      <a:pt x="0" y="36"/>
                      <a:pt x="0" y="37"/>
                      <a:pt x="0" y="37"/>
                    </a:cubicBezTo>
                    <a:cubicBezTo>
                      <a:pt x="2" y="39"/>
                      <a:pt x="2" y="41"/>
                      <a:pt x="2" y="42"/>
                    </a:cubicBezTo>
                    <a:cubicBezTo>
                      <a:pt x="1" y="43"/>
                      <a:pt x="1" y="44"/>
                      <a:pt x="2" y="44"/>
                    </a:cubicBezTo>
                    <a:cubicBezTo>
                      <a:pt x="2" y="44"/>
                      <a:pt x="5" y="45"/>
                      <a:pt x="6" y="45"/>
                    </a:cubicBezTo>
                    <a:cubicBezTo>
                      <a:pt x="9" y="46"/>
                      <a:pt x="13" y="46"/>
                      <a:pt x="16" y="48"/>
                    </a:cubicBezTo>
                    <a:cubicBezTo>
                      <a:pt x="19" y="50"/>
                      <a:pt x="20" y="50"/>
                      <a:pt x="21" y="50"/>
                    </a:cubicBezTo>
                    <a:cubicBezTo>
                      <a:pt x="23" y="50"/>
                      <a:pt x="24" y="50"/>
                      <a:pt x="26" y="51"/>
                    </a:cubicBezTo>
                    <a:cubicBezTo>
                      <a:pt x="27" y="52"/>
                      <a:pt x="27" y="52"/>
                      <a:pt x="28" y="52"/>
                    </a:cubicBezTo>
                    <a:cubicBezTo>
                      <a:pt x="30" y="53"/>
                      <a:pt x="30" y="54"/>
                      <a:pt x="31" y="58"/>
                    </a:cubicBezTo>
                    <a:cubicBezTo>
                      <a:pt x="31" y="61"/>
                      <a:pt x="34" y="64"/>
                      <a:pt x="38" y="65"/>
                    </a:cubicBezTo>
                    <a:cubicBezTo>
                      <a:pt x="43" y="67"/>
                      <a:pt x="42" y="70"/>
                      <a:pt x="42" y="72"/>
                    </a:cubicBezTo>
                    <a:cubicBezTo>
                      <a:pt x="42" y="73"/>
                      <a:pt x="42" y="74"/>
                      <a:pt x="42" y="75"/>
                    </a:cubicBezTo>
                    <a:cubicBezTo>
                      <a:pt x="43" y="78"/>
                      <a:pt x="43" y="81"/>
                      <a:pt x="42" y="84"/>
                    </a:cubicBezTo>
                    <a:cubicBezTo>
                      <a:pt x="41" y="86"/>
                      <a:pt x="40" y="88"/>
                      <a:pt x="41" y="89"/>
                    </a:cubicBezTo>
                    <a:cubicBezTo>
                      <a:pt x="41" y="93"/>
                      <a:pt x="39" y="104"/>
                      <a:pt x="36" y="110"/>
                    </a:cubicBezTo>
                    <a:cubicBezTo>
                      <a:pt x="37" y="110"/>
                      <a:pt x="38" y="110"/>
                      <a:pt x="38" y="110"/>
                    </a:cubicBezTo>
                    <a:cubicBezTo>
                      <a:pt x="38" y="110"/>
                      <a:pt x="38" y="111"/>
                      <a:pt x="39" y="111"/>
                    </a:cubicBezTo>
                    <a:cubicBezTo>
                      <a:pt x="39" y="111"/>
                      <a:pt x="40" y="111"/>
                      <a:pt x="40" y="112"/>
                    </a:cubicBezTo>
                    <a:cubicBezTo>
                      <a:pt x="41" y="112"/>
                      <a:pt x="43" y="113"/>
                      <a:pt x="45" y="114"/>
                    </a:cubicBezTo>
                    <a:cubicBezTo>
                      <a:pt x="47" y="115"/>
                      <a:pt x="49" y="116"/>
                      <a:pt x="51" y="117"/>
                    </a:cubicBezTo>
                    <a:cubicBezTo>
                      <a:pt x="52" y="117"/>
                      <a:pt x="54" y="118"/>
                      <a:pt x="55" y="118"/>
                    </a:cubicBezTo>
                    <a:cubicBezTo>
                      <a:pt x="56" y="118"/>
                      <a:pt x="57" y="117"/>
                      <a:pt x="57" y="117"/>
                    </a:cubicBezTo>
                    <a:cubicBezTo>
                      <a:pt x="57" y="116"/>
                      <a:pt x="58" y="114"/>
                      <a:pt x="60" y="114"/>
                    </a:cubicBezTo>
                    <a:cubicBezTo>
                      <a:pt x="63" y="114"/>
                      <a:pt x="65" y="117"/>
                      <a:pt x="66" y="117"/>
                    </a:cubicBezTo>
                    <a:cubicBezTo>
                      <a:pt x="67" y="118"/>
                      <a:pt x="71" y="119"/>
                      <a:pt x="74" y="120"/>
                    </a:cubicBezTo>
                    <a:cubicBezTo>
                      <a:pt x="76" y="120"/>
                      <a:pt x="77" y="120"/>
                      <a:pt x="78" y="120"/>
                    </a:cubicBezTo>
                    <a:cubicBezTo>
                      <a:pt x="79" y="121"/>
                      <a:pt x="81" y="121"/>
                      <a:pt x="83" y="121"/>
                    </a:cubicBezTo>
                    <a:cubicBezTo>
                      <a:pt x="84" y="121"/>
                      <a:pt x="84" y="121"/>
                      <a:pt x="85" y="121"/>
                    </a:cubicBezTo>
                    <a:cubicBezTo>
                      <a:pt x="86" y="120"/>
                      <a:pt x="86" y="120"/>
                      <a:pt x="87" y="120"/>
                    </a:cubicBezTo>
                    <a:cubicBezTo>
                      <a:pt x="87" y="120"/>
                      <a:pt x="87" y="120"/>
                      <a:pt x="87"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6" name="Freeform 1212"/>
              <p:cNvSpPr>
                <a:spLocks/>
              </p:cNvSpPr>
              <p:nvPr/>
            </p:nvSpPr>
            <p:spPr bwMode="auto">
              <a:xfrm>
                <a:off x="2444" y="3312"/>
                <a:ext cx="134" cy="95"/>
              </a:xfrm>
              <a:custGeom>
                <a:avLst/>
                <a:gdLst>
                  <a:gd name="T0" fmla="*/ 76 w 139"/>
                  <a:gd name="T1" fmla="*/ 5 h 99"/>
                  <a:gd name="T2" fmla="*/ 46 w 139"/>
                  <a:gd name="T3" fmla="*/ 4 h 99"/>
                  <a:gd name="T4" fmla="*/ 17 w 139"/>
                  <a:gd name="T5" fmla="*/ 1 h 99"/>
                  <a:gd name="T6" fmla="*/ 11 w 139"/>
                  <a:gd name="T7" fmla="*/ 2 h 99"/>
                  <a:gd name="T8" fmla="*/ 0 w 139"/>
                  <a:gd name="T9" fmla="*/ 7 h 99"/>
                  <a:gd name="T10" fmla="*/ 6 w 139"/>
                  <a:gd name="T11" fmla="*/ 20 h 99"/>
                  <a:gd name="T12" fmla="*/ 6 w 139"/>
                  <a:gd name="T13" fmla="*/ 19 h 99"/>
                  <a:gd name="T14" fmla="*/ 8 w 139"/>
                  <a:gd name="T15" fmla="*/ 19 h 99"/>
                  <a:gd name="T16" fmla="*/ 8 w 139"/>
                  <a:gd name="T17" fmla="*/ 18 h 99"/>
                  <a:gd name="T18" fmla="*/ 13 w 139"/>
                  <a:gd name="T19" fmla="*/ 22 h 99"/>
                  <a:gd name="T20" fmla="*/ 20 w 139"/>
                  <a:gd name="T21" fmla="*/ 23 h 99"/>
                  <a:gd name="T22" fmla="*/ 26 w 139"/>
                  <a:gd name="T23" fmla="*/ 21 h 99"/>
                  <a:gd name="T24" fmla="*/ 26 w 139"/>
                  <a:gd name="T25" fmla="*/ 21 h 99"/>
                  <a:gd name="T26" fmla="*/ 31 w 139"/>
                  <a:gd name="T27" fmla="*/ 25 h 99"/>
                  <a:gd name="T28" fmla="*/ 35 w 139"/>
                  <a:gd name="T29" fmla="*/ 27 h 99"/>
                  <a:gd name="T30" fmla="*/ 29 w 139"/>
                  <a:gd name="T31" fmla="*/ 34 h 99"/>
                  <a:gd name="T32" fmla="*/ 27 w 139"/>
                  <a:gd name="T33" fmla="*/ 38 h 99"/>
                  <a:gd name="T34" fmla="*/ 26 w 139"/>
                  <a:gd name="T35" fmla="*/ 51 h 99"/>
                  <a:gd name="T36" fmla="*/ 23 w 139"/>
                  <a:gd name="T37" fmla="*/ 56 h 99"/>
                  <a:gd name="T38" fmla="*/ 22 w 139"/>
                  <a:gd name="T39" fmla="*/ 57 h 99"/>
                  <a:gd name="T40" fmla="*/ 24 w 139"/>
                  <a:gd name="T41" fmla="*/ 67 h 99"/>
                  <a:gd name="T42" fmla="*/ 23 w 139"/>
                  <a:gd name="T43" fmla="*/ 70 h 99"/>
                  <a:gd name="T44" fmla="*/ 24 w 139"/>
                  <a:gd name="T45" fmla="*/ 79 h 99"/>
                  <a:gd name="T46" fmla="*/ 21 w 139"/>
                  <a:gd name="T47" fmla="*/ 84 h 99"/>
                  <a:gd name="T48" fmla="*/ 21 w 139"/>
                  <a:gd name="T49" fmla="*/ 84 h 99"/>
                  <a:gd name="T50" fmla="*/ 21 w 139"/>
                  <a:gd name="T51" fmla="*/ 85 h 99"/>
                  <a:gd name="T52" fmla="*/ 21 w 139"/>
                  <a:gd name="T53" fmla="*/ 85 h 99"/>
                  <a:gd name="T54" fmla="*/ 33 w 139"/>
                  <a:gd name="T55" fmla="*/ 92 h 99"/>
                  <a:gd name="T56" fmla="*/ 40 w 139"/>
                  <a:gd name="T57" fmla="*/ 98 h 99"/>
                  <a:gd name="T58" fmla="*/ 47 w 139"/>
                  <a:gd name="T59" fmla="*/ 94 h 99"/>
                  <a:gd name="T60" fmla="*/ 51 w 139"/>
                  <a:gd name="T61" fmla="*/ 94 h 99"/>
                  <a:gd name="T62" fmla="*/ 66 w 139"/>
                  <a:gd name="T63" fmla="*/ 90 h 99"/>
                  <a:gd name="T64" fmla="*/ 75 w 139"/>
                  <a:gd name="T65" fmla="*/ 90 h 99"/>
                  <a:gd name="T66" fmla="*/ 91 w 139"/>
                  <a:gd name="T67" fmla="*/ 80 h 99"/>
                  <a:gd name="T68" fmla="*/ 93 w 139"/>
                  <a:gd name="T69" fmla="*/ 74 h 99"/>
                  <a:gd name="T70" fmla="*/ 102 w 139"/>
                  <a:gd name="T71" fmla="*/ 65 h 99"/>
                  <a:gd name="T72" fmla="*/ 102 w 139"/>
                  <a:gd name="T73" fmla="*/ 48 h 99"/>
                  <a:gd name="T74" fmla="*/ 111 w 139"/>
                  <a:gd name="T75" fmla="*/ 38 h 99"/>
                  <a:gd name="T76" fmla="*/ 130 w 139"/>
                  <a:gd name="T77" fmla="*/ 27 h 99"/>
                  <a:gd name="T78" fmla="*/ 138 w 139"/>
                  <a:gd name="T79" fmla="*/ 18 h 99"/>
                  <a:gd name="T80" fmla="*/ 134 w 139"/>
                  <a:gd name="T81" fmla="*/ 19 h 99"/>
                  <a:gd name="T82" fmla="*/ 124 w 139"/>
                  <a:gd name="T83" fmla="*/ 17 h 99"/>
                  <a:gd name="T84" fmla="*/ 112 w 139"/>
                  <a:gd name="T85" fmla="*/ 13 h 99"/>
                  <a:gd name="T86" fmla="*/ 106 w 139"/>
                  <a:gd name="T87" fmla="*/ 16 h 99"/>
                  <a:gd name="T88" fmla="*/ 94 w 139"/>
                  <a:gd name="T89" fmla="*/ 11 h 99"/>
                  <a:gd name="T90" fmla="*/ 88 w 139"/>
                  <a:gd name="T91" fmla="*/ 9 h 99"/>
                  <a:gd name="T92" fmla="*/ 83 w 139"/>
                  <a:gd name="T93"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99">
                    <a:moveTo>
                      <a:pt x="83" y="6"/>
                    </a:moveTo>
                    <a:cubicBezTo>
                      <a:pt x="82" y="6"/>
                      <a:pt x="79" y="6"/>
                      <a:pt x="76" y="5"/>
                    </a:cubicBezTo>
                    <a:cubicBezTo>
                      <a:pt x="72" y="4"/>
                      <a:pt x="68" y="4"/>
                      <a:pt x="64" y="4"/>
                    </a:cubicBezTo>
                    <a:cubicBezTo>
                      <a:pt x="61" y="4"/>
                      <a:pt x="54" y="4"/>
                      <a:pt x="46" y="4"/>
                    </a:cubicBezTo>
                    <a:cubicBezTo>
                      <a:pt x="39" y="4"/>
                      <a:pt x="31" y="3"/>
                      <a:pt x="27" y="4"/>
                    </a:cubicBezTo>
                    <a:cubicBezTo>
                      <a:pt x="22" y="4"/>
                      <a:pt x="19" y="2"/>
                      <a:pt x="17" y="1"/>
                    </a:cubicBezTo>
                    <a:cubicBezTo>
                      <a:pt x="16" y="1"/>
                      <a:pt x="15" y="0"/>
                      <a:pt x="13" y="0"/>
                    </a:cubicBezTo>
                    <a:cubicBezTo>
                      <a:pt x="12" y="0"/>
                      <a:pt x="12" y="0"/>
                      <a:pt x="11" y="2"/>
                    </a:cubicBezTo>
                    <a:cubicBezTo>
                      <a:pt x="10" y="3"/>
                      <a:pt x="9" y="6"/>
                      <a:pt x="4" y="6"/>
                    </a:cubicBezTo>
                    <a:cubicBezTo>
                      <a:pt x="2" y="6"/>
                      <a:pt x="1" y="7"/>
                      <a:pt x="0" y="7"/>
                    </a:cubicBezTo>
                    <a:cubicBezTo>
                      <a:pt x="0" y="8"/>
                      <a:pt x="1" y="9"/>
                      <a:pt x="3" y="11"/>
                    </a:cubicBezTo>
                    <a:cubicBezTo>
                      <a:pt x="6" y="13"/>
                      <a:pt x="6" y="16"/>
                      <a:pt x="6" y="20"/>
                    </a:cubicBezTo>
                    <a:cubicBezTo>
                      <a:pt x="6" y="20"/>
                      <a:pt x="6" y="20"/>
                      <a:pt x="6" y="20"/>
                    </a:cubicBezTo>
                    <a:cubicBezTo>
                      <a:pt x="6" y="19"/>
                      <a:pt x="6" y="19"/>
                      <a:pt x="6" y="19"/>
                    </a:cubicBezTo>
                    <a:cubicBezTo>
                      <a:pt x="7" y="19"/>
                      <a:pt x="7" y="19"/>
                      <a:pt x="7" y="19"/>
                    </a:cubicBezTo>
                    <a:cubicBezTo>
                      <a:pt x="7" y="19"/>
                      <a:pt x="7" y="19"/>
                      <a:pt x="8" y="19"/>
                    </a:cubicBezTo>
                    <a:cubicBezTo>
                      <a:pt x="8" y="18"/>
                      <a:pt x="8" y="18"/>
                      <a:pt x="8" y="18"/>
                    </a:cubicBezTo>
                    <a:cubicBezTo>
                      <a:pt x="8" y="18"/>
                      <a:pt x="8" y="18"/>
                      <a:pt x="8" y="18"/>
                    </a:cubicBezTo>
                    <a:cubicBezTo>
                      <a:pt x="9" y="18"/>
                      <a:pt x="9" y="18"/>
                      <a:pt x="9" y="18"/>
                    </a:cubicBezTo>
                    <a:cubicBezTo>
                      <a:pt x="11" y="18"/>
                      <a:pt x="12" y="19"/>
                      <a:pt x="13" y="22"/>
                    </a:cubicBezTo>
                    <a:cubicBezTo>
                      <a:pt x="13" y="22"/>
                      <a:pt x="15" y="22"/>
                      <a:pt x="16" y="22"/>
                    </a:cubicBezTo>
                    <a:cubicBezTo>
                      <a:pt x="18" y="22"/>
                      <a:pt x="20" y="22"/>
                      <a:pt x="20" y="23"/>
                    </a:cubicBezTo>
                    <a:cubicBezTo>
                      <a:pt x="20" y="23"/>
                      <a:pt x="21" y="22"/>
                      <a:pt x="21" y="22"/>
                    </a:cubicBezTo>
                    <a:cubicBezTo>
                      <a:pt x="22" y="21"/>
                      <a:pt x="24" y="21"/>
                      <a:pt x="26" y="21"/>
                    </a:cubicBezTo>
                    <a:cubicBezTo>
                      <a:pt x="26" y="21"/>
                      <a:pt x="26" y="21"/>
                      <a:pt x="26" y="21"/>
                    </a:cubicBezTo>
                    <a:cubicBezTo>
                      <a:pt x="26" y="21"/>
                      <a:pt x="26" y="21"/>
                      <a:pt x="26" y="21"/>
                    </a:cubicBezTo>
                    <a:cubicBezTo>
                      <a:pt x="28" y="21"/>
                      <a:pt x="30" y="22"/>
                      <a:pt x="30" y="23"/>
                    </a:cubicBezTo>
                    <a:cubicBezTo>
                      <a:pt x="31" y="24"/>
                      <a:pt x="31" y="24"/>
                      <a:pt x="31" y="25"/>
                    </a:cubicBezTo>
                    <a:cubicBezTo>
                      <a:pt x="31" y="25"/>
                      <a:pt x="31" y="25"/>
                      <a:pt x="32" y="25"/>
                    </a:cubicBezTo>
                    <a:cubicBezTo>
                      <a:pt x="33" y="25"/>
                      <a:pt x="34" y="26"/>
                      <a:pt x="35" y="27"/>
                    </a:cubicBezTo>
                    <a:cubicBezTo>
                      <a:pt x="35" y="29"/>
                      <a:pt x="34" y="30"/>
                      <a:pt x="33" y="31"/>
                    </a:cubicBezTo>
                    <a:cubicBezTo>
                      <a:pt x="32" y="32"/>
                      <a:pt x="30" y="33"/>
                      <a:pt x="29" y="34"/>
                    </a:cubicBezTo>
                    <a:cubicBezTo>
                      <a:pt x="28" y="35"/>
                      <a:pt x="27" y="36"/>
                      <a:pt x="26" y="36"/>
                    </a:cubicBezTo>
                    <a:cubicBezTo>
                      <a:pt x="26" y="36"/>
                      <a:pt x="27" y="38"/>
                      <a:pt x="27" y="38"/>
                    </a:cubicBezTo>
                    <a:cubicBezTo>
                      <a:pt x="28" y="41"/>
                      <a:pt x="29" y="45"/>
                      <a:pt x="27" y="48"/>
                    </a:cubicBezTo>
                    <a:cubicBezTo>
                      <a:pt x="26" y="49"/>
                      <a:pt x="26" y="50"/>
                      <a:pt x="26" y="51"/>
                    </a:cubicBezTo>
                    <a:cubicBezTo>
                      <a:pt x="26" y="53"/>
                      <a:pt x="27" y="54"/>
                      <a:pt x="26" y="55"/>
                    </a:cubicBezTo>
                    <a:cubicBezTo>
                      <a:pt x="25" y="56"/>
                      <a:pt x="24" y="56"/>
                      <a:pt x="23" y="56"/>
                    </a:cubicBezTo>
                    <a:cubicBezTo>
                      <a:pt x="22" y="56"/>
                      <a:pt x="22" y="56"/>
                      <a:pt x="21" y="57"/>
                    </a:cubicBezTo>
                    <a:cubicBezTo>
                      <a:pt x="21" y="57"/>
                      <a:pt x="21" y="57"/>
                      <a:pt x="22" y="57"/>
                    </a:cubicBezTo>
                    <a:cubicBezTo>
                      <a:pt x="26" y="61"/>
                      <a:pt x="27" y="63"/>
                      <a:pt x="26" y="65"/>
                    </a:cubicBezTo>
                    <a:cubicBezTo>
                      <a:pt x="26" y="66"/>
                      <a:pt x="26" y="67"/>
                      <a:pt x="24" y="67"/>
                    </a:cubicBezTo>
                    <a:cubicBezTo>
                      <a:pt x="23" y="67"/>
                      <a:pt x="22" y="69"/>
                      <a:pt x="22" y="70"/>
                    </a:cubicBezTo>
                    <a:cubicBezTo>
                      <a:pt x="22" y="70"/>
                      <a:pt x="23" y="70"/>
                      <a:pt x="23" y="70"/>
                    </a:cubicBezTo>
                    <a:cubicBezTo>
                      <a:pt x="25" y="72"/>
                      <a:pt x="27" y="74"/>
                      <a:pt x="27" y="76"/>
                    </a:cubicBezTo>
                    <a:cubicBezTo>
                      <a:pt x="27" y="77"/>
                      <a:pt x="26" y="78"/>
                      <a:pt x="24" y="79"/>
                    </a:cubicBezTo>
                    <a:cubicBezTo>
                      <a:pt x="21" y="79"/>
                      <a:pt x="21" y="80"/>
                      <a:pt x="21" y="83"/>
                    </a:cubicBezTo>
                    <a:cubicBezTo>
                      <a:pt x="21" y="83"/>
                      <a:pt x="21" y="84"/>
                      <a:pt x="21" y="84"/>
                    </a:cubicBezTo>
                    <a:cubicBezTo>
                      <a:pt x="21" y="84"/>
                      <a:pt x="21" y="84"/>
                      <a:pt x="21" y="84"/>
                    </a:cubicBezTo>
                    <a:cubicBezTo>
                      <a:pt x="21" y="84"/>
                      <a:pt x="21" y="84"/>
                      <a:pt x="21" y="84"/>
                    </a:cubicBezTo>
                    <a:cubicBezTo>
                      <a:pt x="21" y="84"/>
                      <a:pt x="21" y="84"/>
                      <a:pt x="21" y="84"/>
                    </a:cubicBezTo>
                    <a:cubicBezTo>
                      <a:pt x="21" y="84"/>
                      <a:pt x="21" y="84"/>
                      <a:pt x="21" y="85"/>
                    </a:cubicBezTo>
                    <a:cubicBezTo>
                      <a:pt x="21" y="85"/>
                      <a:pt x="21" y="85"/>
                      <a:pt x="21" y="85"/>
                    </a:cubicBezTo>
                    <a:cubicBezTo>
                      <a:pt x="21" y="85"/>
                      <a:pt x="21" y="85"/>
                      <a:pt x="21" y="85"/>
                    </a:cubicBezTo>
                    <a:cubicBezTo>
                      <a:pt x="24" y="85"/>
                      <a:pt x="26" y="85"/>
                      <a:pt x="27" y="86"/>
                    </a:cubicBezTo>
                    <a:cubicBezTo>
                      <a:pt x="30" y="87"/>
                      <a:pt x="31" y="90"/>
                      <a:pt x="33" y="92"/>
                    </a:cubicBezTo>
                    <a:cubicBezTo>
                      <a:pt x="35" y="96"/>
                      <a:pt x="37" y="99"/>
                      <a:pt x="40" y="99"/>
                    </a:cubicBezTo>
                    <a:cubicBezTo>
                      <a:pt x="40" y="99"/>
                      <a:pt x="40" y="98"/>
                      <a:pt x="40" y="98"/>
                    </a:cubicBezTo>
                    <a:cubicBezTo>
                      <a:pt x="40" y="98"/>
                      <a:pt x="40" y="96"/>
                      <a:pt x="41" y="95"/>
                    </a:cubicBezTo>
                    <a:cubicBezTo>
                      <a:pt x="43" y="94"/>
                      <a:pt x="44" y="94"/>
                      <a:pt x="47" y="94"/>
                    </a:cubicBezTo>
                    <a:cubicBezTo>
                      <a:pt x="48" y="94"/>
                      <a:pt x="48" y="95"/>
                      <a:pt x="49" y="95"/>
                    </a:cubicBezTo>
                    <a:cubicBezTo>
                      <a:pt x="50" y="95"/>
                      <a:pt x="50" y="94"/>
                      <a:pt x="51" y="94"/>
                    </a:cubicBezTo>
                    <a:cubicBezTo>
                      <a:pt x="53" y="92"/>
                      <a:pt x="55" y="91"/>
                      <a:pt x="60" y="91"/>
                    </a:cubicBezTo>
                    <a:cubicBezTo>
                      <a:pt x="62" y="91"/>
                      <a:pt x="64" y="90"/>
                      <a:pt x="66" y="90"/>
                    </a:cubicBezTo>
                    <a:cubicBezTo>
                      <a:pt x="69" y="90"/>
                      <a:pt x="72" y="90"/>
                      <a:pt x="74" y="90"/>
                    </a:cubicBezTo>
                    <a:cubicBezTo>
                      <a:pt x="75" y="90"/>
                      <a:pt x="75" y="90"/>
                      <a:pt x="75" y="90"/>
                    </a:cubicBezTo>
                    <a:cubicBezTo>
                      <a:pt x="76" y="90"/>
                      <a:pt x="79" y="90"/>
                      <a:pt x="80" y="87"/>
                    </a:cubicBezTo>
                    <a:cubicBezTo>
                      <a:pt x="81" y="84"/>
                      <a:pt x="86" y="81"/>
                      <a:pt x="91" y="80"/>
                    </a:cubicBezTo>
                    <a:cubicBezTo>
                      <a:pt x="92" y="80"/>
                      <a:pt x="93" y="79"/>
                      <a:pt x="93" y="75"/>
                    </a:cubicBezTo>
                    <a:cubicBezTo>
                      <a:pt x="93" y="75"/>
                      <a:pt x="93" y="74"/>
                      <a:pt x="93" y="74"/>
                    </a:cubicBezTo>
                    <a:cubicBezTo>
                      <a:pt x="93" y="72"/>
                      <a:pt x="96" y="70"/>
                      <a:pt x="99" y="67"/>
                    </a:cubicBezTo>
                    <a:cubicBezTo>
                      <a:pt x="100" y="67"/>
                      <a:pt x="101" y="65"/>
                      <a:pt x="102" y="65"/>
                    </a:cubicBezTo>
                    <a:cubicBezTo>
                      <a:pt x="101" y="65"/>
                      <a:pt x="101" y="64"/>
                      <a:pt x="101" y="63"/>
                    </a:cubicBezTo>
                    <a:cubicBezTo>
                      <a:pt x="100" y="59"/>
                      <a:pt x="98" y="53"/>
                      <a:pt x="102" y="48"/>
                    </a:cubicBezTo>
                    <a:cubicBezTo>
                      <a:pt x="104" y="44"/>
                      <a:pt x="107" y="42"/>
                      <a:pt x="108" y="41"/>
                    </a:cubicBezTo>
                    <a:cubicBezTo>
                      <a:pt x="110" y="39"/>
                      <a:pt x="111" y="39"/>
                      <a:pt x="111" y="38"/>
                    </a:cubicBezTo>
                    <a:cubicBezTo>
                      <a:pt x="111" y="32"/>
                      <a:pt x="119" y="31"/>
                      <a:pt x="123" y="30"/>
                    </a:cubicBezTo>
                    <a:cubicBezTo>
                      <a:pt x="126" y="30"/>
                      <a:pt x="128" y="29"/>
                      <a:pt x="130" y="27"/>
                    </a:cubicBezTo>
                    <a:cubicBezTo>
                      <a:pt x="131" y="26"/>
                      <a:pt x="133" y="25"/>
                      <a:pt x="135" y="24"/>
                    </a:cubicBezTo>
                    <a:cubicBezTo>
                      <a:pt x="137" y="23"/>
                      <a:pt x="139" y="22"/>
                      <a:pt x="138" y="18"/>
                    </a:cubicBezTo>
                    <a:cubicBezTo>
                      <a:pt x="138" y="18"/>
                      <a:pt x="137" y="18"/>
                      <a:pt x="136" y="19"/>
                    </a:cubicBezTo>
                    <a:cubicBezTo>
                      <a:pt x="135" y="19"/>
                      <a:pt x="135" y="19"/>
                      <a:pt x="134" y="19"/>
                    </a:cubicBezTo>
                    <a:cubicBezTo>
                      <a:pt x="132" y="19"/>
                      <a:pt x="130" y="18"/>
                      <a:pt x="128" y="18"/>
                    </a:cubicBezTo>
                    <a:cubicBezTo>
                      <a:pt x="127" y="18"/>
                      <a:pt x="126" y="18"/>
                      <a:pt x="124" y="17"/>
                    </a:cubicBezTo>
                    <a:cubicBezTo>
                      <a:pt x="119" y="17"/>
                      <a:pt x="116" y="16"/>
                      <a:pt x="114" y="14"/>
                    </a:cubicBezTo>
                    <a:cubicBezTo>
                      <a:pt x="113" y="14"/>
                      <a:pt x="112" y="13"/>
                      <a:pt x="112" y="13"/>
                    </a:cubicBezTo>
                    <a:cubicBezTo>
                      <a:pt x="111" y="14"/>
                      <a:pt x="110" y="15"/>
                      <a:pt x="108" y="16"/>
                    </a:cubicBezTo>
                    <a:cubicBezTo>
                      <a:pt x="107" y="16"/>
                      <a:pt x="107" y="16"/>
                      <a:pt x="106" y="16"/>
                    </a:cubicBezTo>
                    <a:cubicBezTo>
                      <a:pt x="104" y="16"/>
                      <a:pt x="102" y="15"/>
                      <a:pt x="100" y="14"/>
                    </a:cubicBezTo>
                    <a:cubicBezTo>
                      <a:pt x="99" y="13"/>
                      <a:pt x="96" y="12"/>
                      <a:pt x="94" y="11"/>
                    </a:cubicBezTo>
                    <a:cubicBezTo>
                      <a:pt x="92" y="11"/>
                      <a:pt x="90" y="10"/>
                      <a:pt x="89" y="9"/>
                    </a:cubicBezTo>
                    <a:cubicBezTo>
                      <a:pt x="89" y="9"/>
                      <a:pt x="89" y="9"/>
                      <a:pt x="88" y="9"/>
                    </a:cubicBezTo>
                    <a:cubicBezTo>
                      <a:pt x="88" y="8"/>
                      <a:pt x="87" y="8"/>
                      <a:pt x="86" y="7"/>
                    </a:cubicBezTo>
                    <a:cubicBezTo>
                      <a:pt x="85" y="7"/>
                      <a:pt x="84" y="6"/>
                      <a:pt x="8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7" name="Freeform 1213"/>
              <p:cNvSpPr>
                <a:spLocks/>
              </p:cNvSpPr>
              <p:nvPr/>
            </p:nvSpPr>
            <p:spPr bwMode="auto">
              <a:xfrm>
                <a:off x="2685" y="3270"/>
                <a:ext cx="31" cy="15"/>
              </a:xfrm>
              <a:custGeom>
                <a:avLst/>
                <a:gdLst>
                  <a:gd name="T0" fmla="*/ 33 w 33"/>
                  <a:gd name="T1" fmla="*/ 1 h 16"/>
                  <a:gd name="T2" fmla="*/ 33 w 33"/>
                  <a:gd name="T3" fmla="*/ 0 h 16"/>
                  <a:gd name="T4" fmla="*/ 33 w 33"/>
                  <a:gd name="T5" fmla="*/ 0 h 16"/>
                  <a:gd name="T6" fmla="*/ 32 w 33"/>
                  <a:gd name="T7" fmla="*/ 0 h 16"/>
                  <a:gd name="T8" fmla="*/ 31 w 33"/>
                  <a:gd name="T9" fmla="*/ 1 h 16"/>
                  <a:gd name="T10" fmla="*/ 31 w 33"/>
                  <a:gd name="T11" fmla="*/ 1 h 16"/>
                  <a:gd name="T12" fmla="*/ 30 w 33"/>
                  <a:gd name="T13" fmla="*/ 1 h 16"/>
                  <a:gd name="T14" fmla="*/ 29 w 33"/>
                  <a:gd name="T15" fmla="*/ 2 h 16"/>
                  <a:gd name="T16" fmla="*/ 28 w 33"/>
                  <a:gd name="T17" fmla="*/ 2 h 16"/>
                  <a:gd name="T18" fmla="*/ 25 w 33"/>
                  <a:gd name="T19" fmla="*/ 2 h 16"/>
                  <a:gd name="T20" fmla="*/ 20 w 33"/>
                  <a:gd name="T21" fmla="*/ 4 h 16"/>
                  <a:gd name="T22" fmla="*/ 16 w 33"/>
                  <a:gd name="T23" fmla="*/ 6 h 16"/>
                  <a:gd name="T24" fmla="*/ 11 w 33"/>
                  <a:gd name="T25" fmla="*/ 5 h 16"/>
                  <a:gd name="T26" fmla="*/ 3 w 33"/>
                  <a:gd name="T27" fmla="*/ 3 h 16"/>
                  <a:gd name="T28" fmla="*/ 0 w 33"/>
                  <a:gd name="T29" fmla="*/ 3 h 16"/>
                  <a:gd name="T30" fmla="*/ 0 w 33"/>
                  <a:gd name="T31" fmla="*/ 4 h 16"/>
                  <a:gd name="T32" fmla="*/ 0 w 33"/>
                  <a:gd name="T33" fmla="*/ 5 h 16"/>
                  <a:gd name="T34" fmla="*/ 0 w 33"/>
                  <a:gd name="T35" fmla="*/ 8 h 16"/>
                  <a:gd name="T36" fmla="*/ 0 w 33"/>
                  <a:gd name="T37" fmla="*/ 8 h 16"/>
                  <a:gd name="T38" fmla="*/ 0 w 33"/>
                  <a:gd name="T39" fmla="*/ 11 h 16"/>
                  <a:gd name="T40" fmla="*/ 0 w 33"/>
                  <a:gd name="T41" fmla="*/ 12 h 16"/>
                  <a:gd name="T42" fmla="*/ 0 w 33"/>
                  <a:gd name="T43" fmla="*/ 13 h 16"/>
                  <a:gd name="T44" fmla="*/ 3 w 33"/>
                  <a:gd name="T45" fmla="*/ 13 h 16"/>
                  <a:gd name="T46" fmla="*/ 6 w 33"/>
                  <a:gd name="T47" fmla="*/ 13 h 16"/>
                  <a:gd name="T48" fmla="*/ 9 w 33"/>
                  <a:gd name="T49" fmla="*/ 16 h 16"/>
                  <a:gd name="T50" fmla="*/ 9 w 33"/>
                  <a:gd name="T51" fmla="*/ 16 h 16"/>
                  <a:gd name="T52" fmla="*/ 9 w 33"/>
                  <a:gd name="T53" fmla="*/ 16 h 16"/>
                  <a:gd name="T54" fmla="*/ 10 w 33"/>
                  <a:gd name="T55" fmla="*/ 16 h 16"/>
                  <a:gd name="T56" fmla="*/ 11 w 33"/>
                  <a:gd name="T57" fmla="*/ 16 h 16"/>
                  <a:gd name="T58" fmla="*/ 11 w 33"/>
                  <a:gd name="T59" fmla="*/ 16 h 16"/>
                  <a:gd name="T60" fmla="*/ 12 w 33"/>
                  <a:gd name="T61" fmla="*/ 16 h 16"/>
                  <a:gd name="T62" fmla="*/ 12 w 33"/>
                  <a:gd name="T63" fmla="*/ 16 h 16"/>
                  <a:gd name="T64" fmla="*/ 13 w 33"/>
                  <a:gd name="T65" fmla="*/ 15 h 16"/>
                  <a:gd name="T66" fmla="*/ 13 w 33"/>
                  <a:gd name="T67" fmla="*/ 15 h 16"/>
                  <a:gd name="T68" fmla="*/ 13 w 33"/>
                  <a:gd name="T69" fmla="*/ 15 h 16"/>
                  <a:gd name="T70" fmla="*/ 14 w 33"/>
                  <a:gd name="T71" fmla="*/ 15 h 16"/>
                  <a:gd name="T72" fmla="*/ 14 w 33"/>
                  <a:gd name="T73" fmla="*/ 15 h 16"/>
                  <a:gd name="T74" fmla="*/ 14 w 33"/>
                  <a:gd name="T75" fmla="*/ 15 h 16"/>
                  <a:gd name="T76" fmla="*/ 14 w 33"/>
                  <a:gd name="T77" fmla="*/ 15 h 16"/>
                  <a:gd name="T78" fmla="*/ 14 w 33"/>
                  <a:gd name="T79" fmla="*/ 15 h 16"/>
                  <a:gd name="T80" fmla="*/ 19 w 33"/>
                  <a:gd name="T81" fmla="*/ 15 h 16"/>
                  <a:gd name="T82" fmla="*/ 21 w 33"/>
                  <a:gd name="T83" fmla="*/ 16 h 16"/>
                  <a:gd name="T84" fmla="*/ 25 w 33"/>
                  <a:gd name="T85" fmla="*/ 10 h 16"/>
                  <a:gd name="T86" fmla="*/ 26 w 33"/>
                  <a:gd name="T87" fmla="*/ 9 h 16"/>
                  <a:gd name="T88" fmla="*/ 29 w 33"/>
                  <a:gd name="T89" fmla="*/ 5 h 16"/>
                  <a:gd name="T90" fmla="*/ 29 w 33"/>
                  <a:gd name="T91" fmla="*/ 4 h 16"/>
                  <a:gd name="T92" fmla="*/ 30 w 33"/>
                  <a:gd name="T93" fmla="*/ 4 h 16"/>
                  <a:gd name="T94" fmla="*/ 31 w 33"/>
                  <a:gd name="T95" fmla="*/ 3 h 16"/>
                  <a:gd name="T96" fmla="*/ 32 w 33"/>
                  <a:gd name="T97" fmla="*/ 3 h 16"/>
                  <a:gd name="T98" fmla="*/ 32 w 33"/>
                  <a:gd name="T99" fmla="*/ 2 h 16"/>
                  <a:gd name="T100" fmla="*/ 33 w 33"/>
                  <a:gd name="T101" fmla="*/ 1 h 16"/>
                  <a:gd name="T102" fmla="*/ 33 w 33"/>
                  <a:gd name="T10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16">
                    <a:moveTo>
                      <a:pt x="33" y="1"/>
                    </a:moveTo>
                    <a:cubicBezTo>
                      <a:pt x="33" y="1"/>
                      <a:pt x="33" y="0"/>
                      <a:pt x="33" y="0"/>
                    </a:cubicBezTo>
                    <a:cubicBezTo>
                      <a:pt x="33" y="0"/>
                      <a:pt x="33" y="0"/>
                      <a:pt x="33" y="0"/>
                    </a:cubicBezTo>
                    <a:cubicBezTo>
                      <a:pt x="32" y="0"/>
                      <a:pt x="32" y="0"/>
                      <a:pt x="32" y="0"/>
                    </a:cubicBezTo>
                    <a:cubicBezTo>
                      <a:pt x="32" y="0"/>
                      <a:pt x="32" y="1"/>
                      <a:pt x="31" y="1"/>
                    </a:cubicBezTo>
                    <a:cubicBezTo>
                      <a:pt x="31" y="1"/>
                      <a:pt x="31" y="1"/>
                      <a:pt x="31" y="1"/>
                    </a:cubicBezTo>
                    <a:cubicBezTo>
                      <a:pt x="30" y="1"/>
                      <a:pt x="30" y="1"/>
                      <a:pt x="30" y="1"/>
                    </a:cubicBezTo>
                    <a:cubicBezTo>
                      <a:pt x="29" y="2"/>
                      <a:pt x="29" y="2"/>
                      <a:pt x="29" y="2"/>
                    </a:cubicBezTo>
                    <a:cubicBezTo>
                      <a:pt x="28" y="2"/>
                      <a:pt x="28" y="2"/>
                      <a:pt x="28" y="2"/>
                    </a:cubicBezTo>
                    <a:cubicBezTo>
                      <a:pt x="27" y="2"/>
                      <a:pt x="26" y="2"/>
                      <a:pt x="25" y="2"/>
                    </a:cubicBezTo>
                    <a:cubicBezTo>
                      <a:pt x="23" y="2"/>
                      <a:pt x="21" y="3"/>
                      <a:pt x="20" y="4"/>
                    </a:cubicBezTo>
                    <a:cubicBezTo>
                      <a:pt x="18" y="5"/>
                      <a:pt x="17" y="6"/>
                      <a:pt x="16" y="6"/>
                    </a:cubicBezTo>
                    <a:cubicBezTo>
                      <a:pt x="15" y="6"/>
                      <a:pt x="13" y="5"/>
                      <a:pt x="11" y="5"/>
                    </a:cubicBezTo>
                    <a:cubicBezTo>
                      <a:pt x="8" y="4"/>
                      <a:pt x="5" y="4"/>
                      <a:pt x="3" y="3"/>
                    </a:cubicBezTo>
                    <a:cubicBezTo>
                      <a:pt x="2" y="3"/>
                      <a:pt x="1" y="3"/>
                      <a:pt x="0" y="3"/>
                    </a:cubicBezTo>
                    <a:cubicBezTo>
                      <a:pt x="0" y="3"/>
                      <a:pt x="0" y="4"/>
                      <a:pt x="0" y="4"/>
                    </a:cubicBezTo>
                    <a:cubicBezTo>
                      <a:pt x="0" y="4"/>
                      <a:pt x="0" y="5"/>
                      <a:pt x="0" y="5"/>
                    </a:cubicBezTo>
                    <a:cubicBezTo>
                      <a:pt x="0" y="6"/>
                      <a:pt x="0" y="7"/>
                      <a:pt x="0" y="8"/>
                    </a:cubicBezTo>
                    <a:cubicBezTo>
                      <a:pt x="0" y="8"/>
                      <a:pt x="0" y="8"/>
                      <a:pt x="0" y="8"/>
                    </a:cubicBezTo>
                    <a:cubicBezTo>
                      <a:pt x="0" y="9"/>
                      <a:pt x="0" y="10"/>
                      <a:pt x="0" y="11"/>
                    </a:cubicBezTo>
                    <a:cubicBezTo>
                      <a:pt x="0" y="12"/>
                      <a:pt x="0" y="12"/>
                      <a:pt x="0" y="12"/>
                    </a:cubicBezTo>
                    <a:cubicBezTo>
                      <a:pt x="0" y="13"/>
                      <a:pt x="0" y="13"/>
                      <a:pt x="0" y="13"/>
                    </a:cubicBezTo>
                    <a:cubicBezTo>
                      <a:pt x="1" y="13"/>
                      <a:pt x="2" y="13"/>
                      <a:pt x="3" y="13"/>
                    </a:cubicBezTo>
                    <a:cubicBezTo>
                      <a:pt x="4" y="13"/>
                      <a:pt x="5" y="13"/>
                      <a:pt x="6" y="13"/>
                    </a:cubicBezTo>
                    <a:cubicBezTo>
                      <a:pt x="8" y="14"/>
                      <a:pt x="8" y="15"/>
                      <a:pt x="9" y="16"/>
                    </a:cubicBezTo>
                    <a:cubicBezTo>
                      <a:pt x="9" y="16"/>
                      <a:pt x="9" y="16"/>
                      <a:pt x="9" y="16"/>
                    </a:cubicBezTo>
                    <a:cubicBezTo>
                      <a:pt x="9" y="16"/>
                      <a:pt x="9" y="16"/>
                      <a:pt x="9" y="16"/>
                    </a:cubicBezTo>
                    <a:cubicBezTo>
                      <a:pt x="9" y="16"/>
                      <a:pt x="10" y="16"/>
                      <a:pt x="10" y="16"/>
                    </a:cubicBezTo>
                    <a:cubicBezTo>
                      <a:pt x="10" y="16"/>
                      <a:pt x="11" y="16"/>
                      <a:pt x="11" y="16"/>
                    </a:cubicBezTo>
                    <a:cubicBezTo>
                      <a:pt x="11" y="16"/>
                      <a:pt x="11" y="16"/>
                      <a:pt x="11" y="16"/>
                    </a:cubicBezTo>
                    <a:cubicBezTo>
                      <a:pt x="12" y="16"/>
                      <a:pt x="12" y="16"/>
                      <a:pt x="12" y="16"/>
                    </a:cubicBezTo>
                    <a:cubicBezTo>
                      <a:pt x="12" y="16"/>
                      <a:pt x="12" y="16"/>
                      <a:pt x="12" y="16"/>
                    </a:cubicBezTo>
                    <a:cubicBezTo>
                      <a:pt x="13" y="16"/>
                      <a:pt x="13" y="15"/>
                      <a:pt x="13" y="15"/>
                    </a:cubicBezTo>
                    <a:cubicBezTo>
                      <a:pt x="13" y="15"/>
                      <a:pt x="13" y="15"/>
                      <a:pt x="13" y="15"/>
                    </a:cubicBezTo>
                    <a:cubicBezTo>
                      <a:pt x="13" y="15"/>
                      <a:pt x="13" y="15"/>
                      <a:pt x="13"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6" y="15"/>
                      <a:pt x="18" y="15"/>
                      <a:pt x="19" y="15"/>
                    </a:cubicBezTo>
                    <a:cubicBezTo>
                      <a:pt x="20" y="15"/>
                      <a:pt x="20" y="16"/>
                      <a:pt x="21" y="16"/>
                    </a:cubicBezTo>
                    <a:cubicBezTo>
                      <a:pt x="21" y="14"/>
                      <a:pt x="23" y="11"/>
                      <a:pt x="25" y="10"/>
                    </a:cubicBezTo>
                    <a:cubicBezTo>
                      <a:pt x="25" y="10"/>
                      <a:pt x="26" y="10"/>
                      <a:pt x="26" y="9"/>
                    </a:cubicBezTo>
                    <a:cubicBezTo>
                      <a:pt x="26" y="8"/>
                      <a:pt x="26" y="5"/>
                      <a:pt x="29" y="5"/>
                    </a:cubicBezTo>
                    <a:cubicBezTo>
                      <a:pt x="29" y="5"/>
                      <a:pt x="29" y="5"/>
                      <a:pt x="29" y="4"/>
                    </a:cubicBezTo>
                    <a:cubicBezTo>
                      <a:pt x="30" y="4"/>
                      <a:pt x="30" y="4"/>
                      <a:pt x="30" y="4"/>
                    </a:cubicBezTo>
                    <a:cubicBezTo>
                      <a:pt x="30" y="4"/>
                      <a:pt x="31" y="4"/>
                      <a:pt x="31" y="3"/>
                    </a:cubicBezTo>
                    <a:cubicBezTo>
                      <a:pt x="31" y="3"/>
                      <a:pt x="32" y="3"/>
                      <a:pt x="32" y="3"/>
                    </a:cubicBezTo>
                    <a:cubicBezTo>
                      <a:pt x="32" y="2"/>
                      <a:pt x="32" y="2"/>
                      <a:pt x="32" y="2"/>
                    </a:cubicBezTo>
                    <a:cubicBezTo>
                      <a:pt x="33" y="2"/>
                      <a:pt x="33" y="2"/>
                      <a:pt x="33" y="1"/>
                    </a:cubicBezTo>
                    <a:cubicBezTo>
                      <a:pt x="33" y="1"/>
                      <a:pt x="33" y="1"/>
                      <a:pt x="3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8" name="Freeform 1214"/>
              <p:cNvSpPr>
                <a:spLocks/>
              </p:cNvSpPr>
              <p:nvPr/>
            </p:nvSpPr>
            <p:spPr bwMode="auto">
              <a:xfrm>
                <a:off x="2760" y="3338"/>
                <a:ext cx="64" cy="62"/>
              </a:xfrm>
              <a:custGeom>
                <a:avLst/>
                <a:gdLst>
                  <a:gd name="T0" fmla="*/ 66 w 67"/>
                  <a:gd name="T1" fmla="*/ 0 h 65"/>
                  <a:gd name="T2" fmla="*/ 65 w 67"/>
                  <a:gd name="T3" fmla="*/ 1 h 65"/>
                  <a:gd name="T4" fmla="*/ 59 w 67"/>
                  <a:gd name="T5" fmla="*/ 5 h 65"/>
                  <a:gd name="T6" fmla="*/ 48 w 67"/>
                  <a:gd name="T7" fmla="*/ 4 h 65"/>
                  <a:gd name="T8" fmla="*/ 41 w 67"/>
                  <a:gd name="T9" fmla="*/ 3 h 65"/>
                  <a:gd name="T10" fmla="*/ 38 w 67"/>
                  <a:gd name="T11" fmla="*/ 3 h 65"/>
                  <a:gd name="T12" fmla="*/ 35 w 67"/>
                  <a:gd name="T13" fmla="*/ 3 h 65"/>
                  <a:gd name="T14" fmla="*/ 33 w 67"/>
                  <a:gd name="T15" fmla="*/ 3 h 65"/>
                  <a:gd name="T16" fmla="*/ 32 w 67"/>
                  <a:gd name="T17" fmla="*/ 3 h 65"/>
                  <a:gd name="T18" fmla="*/ 31 w 67"/>
                  <a:gd name="T19" fmla="*/ 4 h 65"/>
                  <a:gd name="T20" fmla="*/ 30 w 67"/>
                  <a:gd name="T21" fmla="*/ 5 h 65"/>
                  <a:gd name="T22" fmla="*/ 28 w 67"/>
                  <a:gd name="T23" fmla="*/ 6 h 65"/>
                  <a:gd name="T24" fmla="*/ 27 w 67"/>
                  <a:gd name="T25" fmla="*/ 7 h 65"/>
                  <a:gd name="T26" fmla="*/ 25 w 67"/>
                  <a:gd name="T27" fmla="*/ 8 h 65"/>
                  <a:gd name="T28" fmla="*/ 23 w 67"/>
                  <a:gd name="T29" fmla="*/ 8 h 65"/>
                  <a:gd name="T30" fmla="*/ 21 w 67"/>
                  <a:gd name="T31" fmla="*/ 9 h 65"/>
                  <a:gd name="T32" fmla="*/ 20 w 67"/>
                  <a:gd name="T33" fmla="*/ 9 h 65"/>
                  <a:gd name="T34" fmla="*/ 15 w 67"/>
                  <a:gd name="T35" fmla="*/ 12 h 65"/>
                  <a:gd name="T36" fmla="*/ 14 w 67"/>
                  <a:gd name="T37" fmla="*/ 12 h 65"/>
                  <a:gd name="T38" fmla="*/ 11 w 67"/>
                  <a:gd name="T39" fmla="*/ 12 h 65"/>
                  <a:gd name="T40" fmla="*/ 9 w 67"/>
                  <a:gd name="T41" fmla="*/ 12 h 65"/>
                  <a:gd name="T42" fmla="*/ 8 w 67"/>
                  <a:gd name="T43" fmla="*/ 14 h 65"/>
                  <a:gd name="T44" fmla="*/ 7 w 67"/>
                  <a:gd name="T45" fmla="*/ 16 h 65"/>
                  <a:gd name="T46" fmla="*/ 5 w 67"/>
                  <a:gd name="T47" fmla="*/ 19 h 65"/>
                  <a:gd name="T48" fmla="*/ 2 w 67"/>
                  <a:gd name="T49" fmla="*/ 23 h 65"/>
                  <a:gd name="T50" fmla="*/ 1 w 67"/>
                  <a:gd name="T51" fmla="*/ 24 h 65"/>
                  <a:gd name="T52" fmla="*/ 1 w 67"/>
                  <a:gd name="T53" fmla="*/ 25 h 65"/>
                  <a:gd name="T54" fmla="*/ 0 w 67"/>
                  <a:gd name="T55" fmla="*/ 26 h 65"/>
                  <a:gd name="T56" fmla="*/ 6 w 67"/>
                  <a:gd name="T57" fmla="*/ 38 h 65"/>
                  <a:gd name="T58" fmla="*/ 11 w 67"/>
                  <a:gd name="T59" fmla="*/ 39 h 65"/>
                  <a:gd name="T60" fmla="*/ 25 w 67"/>
                  <a:gd name="T61" fmla="*/ 44 h 65"/>
                  <a:gd name="T62" fmla="*/ 19 w 67"/>
                  <a:gd name="T63" fmla="*/ 46 h 65"/>
                  <a:gd name="T64" fmla="*/ 11 w 67"/>
                  <a:gd name="T65" fmla="*/ 47 h 65"/>
                  <a:gd name="T66" fmla="*/ 15 w 67"/>
                  <a:gd name="T67" fmla="*/ 55 h 65"/>
                  <a:gd name="T68" fmla="*/ 19 w 67"/>
                  <a:gd name="T69" fmla="*/ 60 h 65"/>
                  <a:gd name="T70" fmla="*/ 28 w 67"/>
                  <a:gd name="T71" fmla="*/ 65 h 65"/>
                  <a:gd name="T72" fmla="*/ 26 w 67"/>
                  <a:gd name="T73" fmla="*/ 55 h 65"/>
                  <a:gd name="T74" fmla="*/ 30 w 67"/>
                  <a:gd name="T75" fmla="*/ 54 h 65"/>
                  <a:gd name="T76" fmla="*/ 34 w 67"/>
                  <a:gd name="T77" fmla="*/ 54 h 65"/>
                  <a:gd name="T78" fmla="*/ 30 w 67"/>
                  <a:gd name="T79" fmla="*/ 53 h 65"/>
                  <a:gd name="T80" fmla="*/ 27 w 67"/>
                  <a:gd name="T81" fmla="*/ 48 h 65"/>
                  <a:gd name="T82" fmla="*/ 39 w 67"/>
                  <a:gd name="T83" fmla="*/ 47 h 65"/>
                  <a:gd name="T84" fmla="*/ 41 w 67"/>
                  <a:gd name="T85" fmla="*/ 43 h 65"/>
                  <a:gd name="T86" fmla="*/ 34 w 67"/>
                  <a:gd name="T87" fmla="*/ 41 h 65"/>
                  <a:gd name="T88" fmla="*/ 28 w 67"/>
                  <a:gd name="T89" fmla="*/ 40 h 65"/>
                  <a:gd name="T90" fmla="*/ 29 w 67"/>
                  <a:gd name="T91" fmla="*/ 34 h 65"/>
                  <a:gd name="T92" fmla="*/ 26 w 67"/>
                  <a:gd name="T93" fmla="*/ 26 h 65"/>
                  <a:gd name="T94" fmla="*/ 21 w 67"/>
                  <a:gd name="T95" fmla="*/ 16 h 65"/>
                  <a:gd name="T96" fmla="*/ 31 w 67"/>
                  <a:gd name="T97" fmla="*/ 16 h 65"/>
                  <a:gd name="T98" fmla="*/ 37 w 67"/>
                  <a:gd name="T99" fmla="*/ 16 h 65"/>
                  <a:gd name="T100" fmla="*/ 43 w 67"/>
                  <a:gd name="T101" fmla="*/ 7 h 65"/>
                  <a:gd name="T102" fmla="*/ 48 w 67"/>
                  <a:gd name="T103" fmla="*/ 10 h 65"/>
                  <a:gd name="T104" fmla="*/ 56 w 67"/>
                  <a:gd name="T105" fmla="*/ 6 h 65"/>
                  <a:gd name="T106" fmla="*/ 63 w 67"/>
                  <a:gd name="T107" fmla="*/ 9 h 65"/>
                  <a:gd name="T108" fmla="*/ 64 w 67"/>
                  <a:gd name="T109" fmla="*/ 8 h 65"/>
                  <a:gd name="T110" fmla="*/ 66 w 67"/>
                  <a:gd name="T111" fmla="*/ 4 h 65"/>
                  <a:gd name="T112" fmla="*/ 67 w 67"/>
                  <a:gd name="T113" fmla="*/ 1 h 65"/>
                  <a:gd name="T114" fmla="*/ 67 w 67"/>
                  <a:gd name="T11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 h="65">
                    <a:moveTo>
                      <a:pt x="67" y="0"/>
                    </a:moveTo>
                    <a:cubicBezTo>
                      <a:pt x="67" y="0"/>
                      <a:pt x="66" y="0"/>
                      <a:pt x="66" y="0"/>
                    </a:cubicBezTo>
                    <a:cubicBezTo>
                      <a:pt x="66" y="0"/>
                      <a:pt x="66" y="1"/>
                      <a:pt x="66" y="1"/>
                    </a:cubicBezTo>
                    <a:cubicBezTo>
                      <a:pt x="66" y="1"/>
                      <a:pt x="65" y="1"/>
                      <a:pt x="65" y="1"/>
                    </a:cubicBezTo>
                    <a:cubicBezTo>
                      <a:pt x="65" y="2"/>
                      <a:pt x="65" y="2"/>
                      <a:pt x="65" y="3"/>
                    </a:cubicBezTo>
                    <a:cubicBezTo>
                      <a:pt x="63" y="5"/>
                      <a:pt x="60" y="5"/>
                      <a:pt x="59" y="5"/>
                    </a:cubicBezTo>
                    <a:cubicBezTo>
                      <a:pt x="59" y="5"/>
                      <a:pt x="59" y="5"/>
                      <a:pt x="59" y="5"/>
                    </a:cubicBezTo>
                    <a:cubicBezTo>
                      <a:pt x="57" y="5"/>
                      <a:pt x="51" y="5"/>
                      <a:pt x="48" y="4"/>
                    </a:cubicBezTo>
                    <a:cubicBezTo>
                      <a:pt x="47" y="3"/>
                      <a:pt x="46" y="3"/>
                      <a:pt x="46" y="3"/>
                    </a:cubicBezTo>
                    <a:cubicBezTo>
                      <a:pt x="46" y="3"/>
                      <a:pt x="45" y="3"/>
                      <a:pt x="41" y="3"/>
                    </a:cubicBezTo>
                    <a:cubicBezTo>
                      <a:pt x="40" y="3"/>
                      <a:pt x="39" y="3"/>
                      <a:pt x="39" y="3"/>
                    </a:cubicBezTo>
                    <a:cubicBezTo>
                      <a:pt x="38" y="3"/>
                      <a:pt x="38" y="3"/>
                      <a:pt x="38" y="3"/>
                    </a:cubicBezTo>
                    <a:cubicBezTo>
                      <a:pt x="37" y="3"/>
                      <a:pt x="37" y="3"/>
                      <a:pt x="36" y="3"/>
                    </a:cubicBezTo>
                    <a:cubicBezTo>
                      <a:pt x="36" y="3"/>
                      <a:pt x="36" y="3"/>
                      <a:pt x="35" y="3"/>
                    </a:cubicBezTo>
                    <a:cubicBezTo>
                      <a:pt x="35" y="3"/>
                      <a:pt x="34" y="3"/>
                      <a:pt x="34" y="3"/>
                    </a:cubicBezTo>
                    <a:cubicBezTo>
                      <a:pt x="34" y="3"/>
                      <a:pt x="33" y="3"/>
                      <a:pt x="33" y="3"/>
                    </a:cubicBezTo>
                    <a:cubicBezTo>
                      <a:pt x="33" y="3"/>
                      <a:pt x="33" y="3"/>
                      <a:pt x="33" y="3"/>
                    </a:cubicBezTo>
                    <a:cubicBezTo>
                      <a:pt x="33" y="3"/>
                      <a:pt x="33" y="3"/>
                      <a:pt x="32" y="3"/>
                    </a:cubicBezTo>
                    <a:cubicBezTo>
                      <a:pt x="32" y="3"/>
                      <a:pt x="32" y="4"/>
                      <a:pt x="32" y="4"/>
                    </a:cubicBezTo>
                    <a:cubicBezTo>
                      <a:pt x="32" y="4"/>
                      <a:pt x="32" y="4"/>
                      <a:pt x="31" y="4"/>
                    </a:cubicBezTo>
                    <a:cubicBezTo>
                      <a:pt x="31" y="4"/>
                      <a:pt x="31" y="4"/>
                      <a:pt x="31" y="5"/>
                    </a:cubicBezTo>
                    <a:cubicBezTo>
                      <a:pt x="31" y="5"/>
                      <a:pt x="30" y="5"/>
                      <a:pt x="30" y="5"/>
                    </a:cubicBezTo>
                    <a:cubicBezTo>
                      <a:pt x="30" y="5"/>
                      <a:pt x="30" y="5"/>
                      <a:pt x="29" y="6"/>
                    </a:cubicBezTo>
                    <a:cubicBezTo>
                      <a:pt x="29" y="6"/>
                      <a:pt x="29" y="6"/>
                      <a:pt x="28" y="6"/>
                    </a:cubicBezTo>
                    <a:cubicBezTo>
                      <a:pt x="28" y="6"/>
                      <a:pt x="28" y="6"/>
                      <a:pt x="28" y="6"/>
                    </a:cubicBezTo>
                    <a:cubicBezTo>
                      <a:pt x="27" y="7"/>
                      <a:pt x="27" y="7"/>
                      <a:pt x="27" y="7"/>
                    </a:cubicBezTo>
                    <a:cubicBezTo>
                      <a:pt x="26" y="7"/>
                      <a:pt x="26" y="7"/>
                      <a:pt x="26" y="7"/>
                    </a:cubicBezTo>
                    <a:cubicBezTo>
                      <a:pt x="26" y="7"/>
                      <a:pt x="25" y="7"/>
                      <a:pt x="25" y="8"/>
                    </a:cubicBezTo>
                    <a:cubicBezTo>
                      <a:pt x="25" y="8"/>
                      <a:pt x="24" y="8"/>
                      <a:pt x="24" y="8"/>
                    </a:cubicBezTo>
                    <a:cubicBezTo>
                      <a:pt x="24" y="8"/>
                      <a:pt x="24" y="8"/>
                      <a:pt x="23" y="8"/>
                    </a:cubicBezTo>
                    <a:cubicBezTo>
                      <a:pt x="23" y="8"/>
                      <a:pt x="23" y="8"/>
                      <a:pt x="23" y="8"/>
                    </a:cubicBezTo>
                    <a:cubicBezTo>
                      <a:pt x="22" y="8"/>
                      <a:pt x="22" y="9"/>
                      <a:pt x="21" y="9"/>
                    </a:cubicBezTo>
                    <a:cubicBezTo>
                      <a:pt x="21" y="9"/>
                      <a:pt x="21" y="8"/>
                      <a:pt x="21" y="8"/>
                    </a:cubicBezTo>
                    <a:cubicBezTo>
                      <a:pt x="21" y="9"/>
                      <a:pt x="20" y="9"/>
                      <a:pt x="20" y="9"/>
                    </a:cubicBezTo>
                    <a:cubicBezTo>
                      <a:pt x="20" y="10"/>
                      <a:pt x="18" y="11"/>
                      <a:pt x="16" y="12"/>
                    </a:cubicBezTo>
                    <a:cubicBezTo>
                      <a:pt x="16" y="12"/>
                      <a:pt x="15" y="12"/>
                      <a:pt x="15" y="12"/>
                    </a:cubicBezTo>
                    <a:cubicBezTo>
                      <a:pt x="14" y="12"/>
                      <a:pt x="14" y="12"/>
                      <a:pt x="14" y="12"/>
                    </a:cubicBezTo>
                    <a:cubicBezTo>
                      <a:pt x="14" y="12"/>
                      <a:pt x="14" y="12"/>
                      <a:pt x="14" y="12"/>
                    </a:cubicBezTo>
                    <a:cubicBezTo>
                      <a:pt x="13" y="12"/>
                      <a:pt x="13" y="12"/>
                      <a:pt x="13" y="12"/>
                    </a:cubicBezTo>
                    <a:cubicBezTo>
                      <a:pt x="12" y="12"/>
                      <a:pt x="12" y="12"/>
                      <a:pt x="11" y="12"/>
                    </a:cubicBezTo>
                    <a:cubicBezTo>
                      <a:pt x="11" y="12"/>
                      <a:pt x="10" y="12"/>
                      <a:pt x="10" y="12"/>
                    </a:cubicBezTo>
                    <a:cubicBezTo>
                      <a:pt x="10" y="12"/>
                      <a:pt x="9" y="12"/>
                      <a:pt x="9" y="12"/>
                    </a:cubicBezTo>
                    <a:cubicBezTo>
                      <a:pt x="9" y="13"/>
                      <a:pt x="9" y="13"/>
                      <a:pt x="9" y="14"/>
                    </a:cubicBezTo>
                    <a:cubicBezTo>
                      <a:pt x="9" y="14"/>
                      <a:pt x="9" y="14"/>
                      <a:pt x="8" y="14"/>
                    </a:cubicBezTo>
                    <a:cubicBezTo>
                      <a:pt x="8" y="15"/>
                      <a:pt x="8" y="15"/>
                      <a:pt x="8" y="15"/>
                    </a:cubicBezTo>
                    <a:cubicBezTo>
                      <a:pt x="8" y="16"/>
                      <a:pt x="7" y="16"/>
                      <a:pt x="7" y="16"/>
                    </a:cubicBezTo>
                    <a:cubicBezTo>
                      <a:pt x="7" y="17"/>
                      <a:pt x="7" y="17"/>
                      <a:pt x="7" y="17"/>
                    </a:cubicBezTo>
                    <a:cubicBezTo>
                      <a:pt x="6" y="18"/>
                      <a:pt x="6" y="18"/>
                      <a:pt x="5" y="19"/>
                    </a:cubicBezTo>
                    <a:cubicBezTo>
                      <a:pt x="5" y="19"/>
                      <a:pt x="5" y="19"/>
                      <a:pt x="5" y="20"/>
                    </a:cubicBezTo>
                    <a:cubicBezTo>
                      <a:pt x="5" y="21"/>
                      <a:pt x="4" y="23"/>
                      <a:pt x="2" y="23"/>
                    </a:cubicBezTo>
                    <a:cubicBezTo>
                      <a:pt x="1" y="23"/>
                      <a:pt x="1" y="24"/>
                      <a:pt x="1" y="24"/>
                    </a:cubicBezTo>
                    <a:cubicBezTo>
                      <a:pt x="1" y="24"/>
                      <a:pt x="1" y="24"/>
                      <a:pt x="1" y="24"/>
                    </a:cubicBezTo>
                    <a:cubicBezTo>
                      <a:pt x="1" y="24"/>
                      <a:pt x="1" y="24"/>
                      <a:pt x="1" y="25"/>
                    </a:cubicBezTo>
                    <a:cubicBezTo>
                      <a:pt x="1" y="25"/>
                      <a:pt x="1" y="25"/>
                      <a:pt x="1" y="25"/>
                    </a:cubicBezTo>
                    <a:cubicBezTo>
                      <a:pt x="1" y="25"/>
                      <a:pt x="1" y="26"/>
                      <a:pt x="1" y="26"/>
                    </a:cubicBezTo>
                    <a:cubicBezTo>
                      <a:pt x="1" y="26"/>
                      <a:pt x="1" y="26"/>
                      <a:pt x="0" y="26"/>
                    </a:cubicBezTo>
                    <a:cubicBezTo>
                      <a:pt x="0" y="26"/>
                      <a:pt x="0" y="26"/>
                      <a:pt x="0" y="26"/>
                    </a:cubicBezTo>
                    <a:cubicBezTo>
                      <a:pt x="4" y="28"/>
                      <a:pt x="7" y="33"/>
                      <a:pt x="6" y="38"/>
                    </a:cubicBezTo>
                    <a:cubicBezTo>
                      <a:pt x="6" y="38"/>
                      <a:pt x="6" y="39"/>
                      <a:pt x="7" y="39"/>
                    </a:cubicBezTo>
                    <a:cubicBezTo>
                      <a:pt x="8" y="40"/>
                      <a:pt x="10" y="40"/>
                      <a:pt x="11" y="39"/>
                    </a:cubicBezTo>
                    <a:cubicBezTo>
                      <a:pt x="12" y="38"/>
                      <a:pt x="13" y="37"/>
                      <a:pt x="15" y="37"/>
                    </a:cubicBezTo>
                    <a:cubicBezTo>
                      <a:pt x="19" y="37"/>
                      <a:pt x="25" y="41"/>
                      <a:pt x="25" y="44"/>
                    </a:cubicBezTo>
                    <a:cubicBezTo>
                      <a:pt x="25" y="45"/>
                      <a:pt x="24" y="46"/>
                      <a:pt x="22" y="46"/>
                    </a:cubicBezTo>
                    <a:cubicBezTo>
                      <a:pt x="21" y="46"/>
                      <a:pt x="20" y="46"/>
                      <a:pt x="19" y="46"/>
                    </a:cubicBezTo>
                    <a:cubicBezTo>
                      <a:pt x="16" y="46"/>
                      <a:pt x="13" y="45"/>
                      <a:pt x="12" y="46"/>
                    </a:cubicBezTo>
                    <a:cubicBezTo>
                      <a:pt x="11" y="47"/>
                      <a:pt x="11" y="47"/>
                      <a:pt x="11" y="47"/>
                    </a:cubicBezTo>
                    <a:cubicBezTo>
                      <a:pt x="11" y="47"/>
                      <a:pt x="12" y="48"/>
                      <a:pt x="13" y="49"/>
                    </a:cubicBezTo>
                    <a:cubicBezTo>
                      <a:pt x="14" y="50"/>
                      <a:pt x="16" y="52"/>
                      <a:pt x="15" y="55"/>
                    </a:cubicBezTo>
                    <a:cubicBezTo>
                      <a:pt x="15" y="56"/>
                      <a:pt x="15" y="57"/>
                      <a:pt x="16" y="58"/>
                    </a:cubicBezTo>
                    <a:cubicBezTo>
                      <a:pt x="17" y="59"/>
                      <a:pt x="18" y="60"/>
                      <a:pt x="19" y="60"/>
                    </a:cubicBezTo>
                    <a:cubicBezTo>
                      <a:pt x="21" y="60"/>
                      <a:pt x="24" y="62"/>
                      <a:pt x="26" y="63"/>
                    </a:cubicBezTo>
                    <a:cubicBezTo>
                      <a:pt x="26" y="64"/>
                      <a:pt x="27" y="64"/>
                      <a:pt x="28" y="65"/>
                    </a:cubicBezTo>
                    <a:cubicBezTo>
                      <a:pt x="27" y="64"/>
                      <a:pt x="27" y="62"/>
                      <a:pt x="26" y="61"/>
                    </a:cubicBezTo>
                    <a:cubicBezTo>
                      <a:pt x="25" y="58"/>
                      <a:pt x="25" y="56"/>
                      <a:pt x="26" y="55"/>
                    </a:cubicBezTo>
                    <a:cubicBezTo>
                      <a:pt x="26" y="54"/>
                      <a:pt x="27" y="53"/>
                      <a:pt x="28" y="53"/>
                    </a:cubicBezTo>
                    <a:cubicBezTo>
                      <a:pt x="29" y="53"/>
                      <a:pt x="29" y="54"/>
                      <a:pt x="30" y="54"/>
                    </a:cubicBezTo>
                    <a:cubicBezTo>
                      <a:pt x="31" y="54"/>
                      <a:pt x="32" y="54"/>
                      <a:pt x="33" y="54"/>
                    </a:cubicBezTo>
                    <a:cubicBezTo>
                      <a:pt x="33" y="54"/>
                      <a:pt x="33" y="54"/>
                      <a:pt x="34" y="54"/>
                    </a:cubicBezTo>
                    <a:cubicBezTo>
                      <a:pt x="34" y="54"/>
                      <a:pt x="32" y="53"/>
                      <a:pt x="30" y="53"/>
                    </a:cubicBezTo>
                    <a:cubicBezTo>
                      <a:pt x="30" y="53"/>
                      <a:pt x="30" y="53"/>
                      <a:pt x="30" y="53"/>
                    </a:cubicBezTo>
                    <a:cubicBezTo>
                      <a:pt x="28" y="53"/>
                      <a:pt x="27" y="52"/>
                      <a:pt x="27" y="51"/>
                    </a:cubicBezTo>
                    <a:cubicBezTo>
                      <a:pt x="26" y="51"/>
                      <a:pt x="26" y="49"/>
                      <a:pt x="27" y="48"/>
                    </a:cubicBezTo>
                    <a:cubicBezTo>
                      <a:pt x="28" y="46"/>
                      <a:pt x="32" y="45"/>
                      <a:pt x="35" y="47"/>
                    </a:cubicBezTo>
                    <a:cubicBezTo>
                      <a:pt x="37" y="48"/>
                      <a:pt x="38" y="48"/>
                      <a:pt x="39" y="47"/>
                    </a:cubicBezTo>
                    <a:cubicBezTo>
                      <a:pt x="40" y="46"/>
                      <a:pt x="41" y="46"/>
                      <a:pt x="41" y="46"/>
                    </a:cubicBezTo>
                    <a:cubicBezTo>
                      <a:pt x="41" y="45"/>
                      <a:pt x="42" y="44"/>
                      <a:pt x="41" y="43"/>
                    </a:cubicBezTo>
                    <a:cubicBezTo>
                      <a:pt x="41" y="42"/>
                      <a:pt x="40" y="41"/>
                      <a:pt x="38" y="41"/>
                    </a:cubicBezTo>
                    <a:cubicBezTo>
                      <a:pt x="36" y="40"/>
                      <a:pt x="35" y="40"/>
                      <a:pt x="34" y="41"/>
                    </a:cubicBezTo>
                    <a:cubicBezTo>
                      <a:pt x="34" y="42"/>
                      <a:pt x="33" y="42"/>
                      <a:pt x="31" y="42"/>
                    </a:cubicBezTo>
                    <a:cubicBezTo>
                      <a:pt x="30" y="42"/>
                      <a:pt x="29" y="41"/>
                      <a:pt x="28" y="40"/>
                    </a:cubicBezTo>
                    <a:cubicBezTo>
                      <a:pt x="27" y="39"/>
                      <a:pt x="26" y="38"/>
                      <a:pt x="26" y="36"/>
                    </a:cubicBezTo>
                    <a:cubicBezTo>
                      <a:pt x="26" y="35"/>
                      <a:pt x="28" y="34"/>
                      <a:pt x="29" y="34"/>
                    </a:cubicBezTo>
                    <a:cubicBezTo>
                      <a:pt x="30" y="33"/>
                      <a:pt x="31" y="33"/>
                      <a:pt x="31" y="33"/>
                    </a:cubicBezTo>
                    <a:cubicBezTo>
                      <a:pt x="31" y="31"/>
                      <a:pt x="28" y="28"/>
                      <a:pt x="26" y="26"/>
                    </a:cubicBezTo>
                    <a:cubicBezTo>
                      <a:pt x="24" y="24"/>
                      <a:pt x="23" y="23"/>
                      <a:pt x="22" y="21"/>
                    </a:cubicBezTo>
                    <a:cubicBezTo>
                      <a:pt x="20" y="19"/>
                      <a:pt x="21" y="17"/>
                      <a:pt x="21" y="16"/>
                    </a:cubicBezTo>
                    <a:cubicBezTo>
                      <a:pt x="22" y="15"/>
                      <a:pt x="24" y="14"/>
                      <a:pt x="27" y="14"/>
                    </a:cubicBezTo>
                    <a:cubicBezTo>
                      <a:pt x="29" y="14"/>
                      <a:pt x="30" y="15"/>
                      <a:pt x="31" y="16"/>
                    </a:cubicBezTo>
                    <a:cubicBezTo>
                      <a:pt x="32" y="17"/>
                      <a:pt x="35" y="18"/>
                      <a:pt x="37" y="17"/>
                    </a:cubicBezTo>
                    <a:cubicBezTo>
                      <a:pt x="37" y="16"/>
                      <a:pt x="37" y="16"/>
                      <a:pt x="37" y="16"/>
                    </a:cubicBezTo>
                    <a:cubicBezTo>
                      <a:pt x="36" y="14"/>
                      <a:pt x="35" y="10"/>
                      <a:pt x="40" y="8"/>
                    </a:cubicBezTo>
                    <a:cubicBezTo>
                      <a:pt x="41" y="8"/>
                      <a:pt x="42" y="7"/>
                      <a:pt x="43" y="7"/>
                    </a:cubicBezTo>
                    <a:cubicBezTo>
                      <a:pt x="46" y="7"/>
                      <a:pt x="47" y="9"/>
                      <a:pt x="48" y="10"/>
                    </a:cubicBezTo>
                    <a:cubicBezTo>
                      <a:pt x="48" y="10"/>
                      <a:pt x="48" y="10"/>
                      <a:pt x="48" y="10"/>
                    </a:cubicBezTo>
                    <a:cubicBezTo>
                      <a:pt x="48" y="10"/>
                      <a:pt x="48" y="10"/>
                      <a:pt x="48" y="9"/>
                    </a:cubicBezTo>
                    <a:cubicBezTo>
                      <a:pt x="50" y="8"/>
                      <a:pt x="52" y="6"/>
                      <a:pt x="56" y="6"/>
                    </a:cubicBezTo>
                    <a:cubicBezTo>
                      <a:pt x="59" y="6"/>
                      <a:pt x="61" y="7"/>
                      <a:pt x="63" y="9"/>
                    </a:cubicBezTo>
                    <a:cubicBezTo>
                      <a:pt x="63" y="9"/>
                      <a:pt x="63" y="9"/>
                      <a:pt x="63" y="9"/>
                    </a:cubicBezTo>
                    <a:cubicBezTo>
                      <a:pt x="63" y="9"/>
                      <a:pt x="64" y="8"/>
                      <a:pt x="64" y="8"/>
                    </a:cubicBezTo>
                    <a:cubicBezTo>
                      <a:pt x="64" y="8"/>
                      <a:pt x="64" y="8"/>
                      <a:pt x="64" y="8"/>
                    </a:cubicBezTo>
                    <a:cubicBezTo>
                      <a:pt x="64" y="8"/>
                      <a:pt x="64" y="8"/>
                      <a:pt x="64" y="8"/>
                    </a:cubicBezTo>
                    <a:cubicBezTo>
                      <a:pt x="64" y="6"/>
                      <a:pt x="65" y="5"/>
                      <a:pt x="66" y="4"/>
                    </a:cubicBezTo>
                    <a:cubicBezTo>
                      <a:pt x="67" y="3"/>
                      <a:pt x="67" y="3"/>
                      <a:pt x="67" y="2"/>
                    </a:cubicBezTo>
                    <a:cubicBezTo>
                      <a:pt x="67" y="2"/>
                      <a:pt x="67" y="1"/>
                      <a:pt x="67" y="1"/>
                    </a:cubicBezTo>
                    <a:cubicBezTo>
                      <a:pt x="67" y="1"/>
                      <a:pt x="67" y="1"/>
                      <a:pt x="67" y="1"/>
                    </a:cubicBezTo>
                    <a:cubicBezTo>
                      <a:pt x="67" y="0"/>
                      <a:pt x="67" y="0"/>
                      <a:pt x="67" y="0"/>
                    </a:cubicBezTo>
                    <a:cubicBezTo>
                      <a:pt x="67" y="0"/>
                      <a:pt x="67" y="0"/>
                      <a:pt x="6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9" name="Freeform 1215"/>
              <p:cNvSpPr>
                <a:spLocks/>
              </p:cNvSpPr>
              <p:nvPr/>
            </p:nvSpPr>
            <p:spPr bwMode="auto">
              <a:xfrm>
                <a:off x="2433" y="3161"/>
                <a:ext cx="43" cy="40"/>
              </a:xfrm>
              <a:custGeom>
                <a:avLst/>
                <a:gdLst>
                  <a:gd name="T0" fmla="*/ 20 w 45"/>
                  <a:gd name="T1" fmla="*/ 1 h 42"/>
                  <a:gd name="T2" fmla="*/ 15 w 45"/>
                  <a:gd name="T3" fmla="*/ 3 h 42"/>
                  <a:gd name="T4" fmla="*/ 7 w 45"/>
                  <a:gd name="T5" fmla="*/ 3 h 42"/>
                  <a:gd name="T6" fmla="*/ 3 w 45"/>
                  <a:gd name="T7" fmla="*/ 3 h 42"/>
                  <a:gd name="T8" fmla="*/ 4 w 45"/>
                  <a:gd name="T9" fmla="*/ 3 h 42"/>
                  <a:gd name="T10" fmla="*/ 5 w 45"/>
                  <a:gd name="T11" fmla="*/ 11 h 42"/>
                  <a:gd name="T12" fmla="*/ 4 w 45"/>
                  <a:gd name="T13" fmla="*/ 12 h 42"/>
                  <a:gd name="T14" fmla="*/ 6 w 45"/>
                  <a:gd name="T15" fmla="*/ 14 h 42"/>
                  <a:gd name="T16" fmla="*/ 10 w 45"/>
                  <a:gd name="T17" fmla="*/ 16 h 42"/>
                  <a:gd name="T18" fmla="*/ 12 w 45"/>
                  <a:gd name="T19" fmla="*/ 20 h 42"/>
                  <a:gd name="T20" fmla="*/ 10 w 45"/>
                  <a:gd name="T21" fmla="*/ 24 h 42"/>
                  <a:gd name="T22" fmla="*/ 8 w 45"/>
                  <a:gd name="T23" fmla="*/ 27 h 42"/>
                  <a:gd name="T24" fmla="*/ 2 w 45"/>
                  <a:gd name="T25" fmla="*/ 34 h 42"/>
                  <a:gd name="T26" fmla="*/ 0 w 45"/>
                  <a:gd name="T27" fmla="*/ 35 h 42"/>
                  <a:gd name="T28" fmla="*/ 1 w 45"/>
                  <a:gd name="T29" fmla="*/ 37 h 42"/>
                  <a:gd name="T30" fmla="*/ 9 w 45"/>
                  <a:gd name="T31" fmla="*/ 42 h 42"/>
                  <a:gd name="T32" fmla="*/ 27 w 45"/>
                  <a:gd name="T33" fmla="*/ 34 h 42"/>
                  <a:gd name="T34" fmla="*/ 34 w 45"/>
                  <a:gd name="T35" fmla="*/ 31 h 42"/>
                  <a:gd name="T36" fmla="*/ 37 w 45"/>
                  <a:gd name="T37" fmla="*/ 31 h 42"/>
                  <a:gd name="T38" fmla="*/ 39 w 45"/>
                  <a:gd name="T39" fmla="*/ 32 h 42"/>
                  <a:gd name="T40" fmla="*/ 39 w 45"/>
                  <a:gd name="T41" fmla="*/ 32 h 42"/>
                  <a:gd name="T42" fmla="*/ 42 w 45"/>
                  <a:gd name="T43" fmla="*/ 31 h 42"/>
                  <a:gd name="T44" fmla="*/ 41 w 45"/>
                  <a:gd name="T45" fmla="*/ 7 h 42"/>
                  <a:gd name="T46" fmla="*/ 40 w 45"/>
                  <a:gd name="T47" fmla="*/ 6 h 42"/>
                  <a:gd name="T48" fmla="*/ 39 w 45"/>
                  <a:gd name="T49" fmla="*/ 5 h 42"/>
                  <a:gd name="T50" fmla="*/ 39 w 45"/>
                  <a:gd name="T51" fmla="*/ 4 h 42"/>
                  <a:gd name="T52" fmla="*/ 37 w 45"/>
                  <a:gd name="T53" fmla="*/ 3 h 42"/>
                  <a:gd name="T54" fmla="*/ 35 w 45"/>
                  <a:gd name="T55" fmla="*/ 1 h 42"/>
                  <a:gd name="T56" fmla="*/ 34 w 45"/>
                  <a:gd name="T57" fmla="*/ 4 h 42"/>
                  <a:gd name="T58" fmla="*/ 31 w 45"/>
                  <a:gd name="T59" fmla="*/ 7 h 42"/>
                  <a:gd name="T60" fmla="*/ 27 w 45"/>
                  <a:gd name="T61" fmla="*/ 5 h 42"/>
                  <a:gd name="T62" fmla="*/ 25 w 45"/>
                  <a:gd name="T63" fmla="*/ 4 h 42"/>
                  <a:gd name="T64" fmla="*/ 22 w 45"/>
                  <a:gd name="T65" fmla="*/ 2 h 42"/>
                  <a:gd name="T66" fmla="*/ 22 w 45"/>
                  <a:gd name="T67" fmla="*/ 0 h 42"/>
                  <a:gd name="T68" fmla="*/ 22 w 45"/>
                  <a:gd name="T69" fmla="*/ 0 h 42"/>
                  <a:gd name="T70" fmla="*/ 20 w 45"/>
                  <a:gd name="T71"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42">
                    <a:moveTo>
                      <a:pt x="20" y="1"/>
                    </a:moveTo>
                    <a:cubicBezTo>
                      <a:pt x="18" y="1"/>
                      <a:pt x="17" y="2"/>
                      <a:pt x="15" y="3"/>
                    </a:cubicBezTo>
                    <a:cubicBezTo>
                      <a:pt x="13" y="4"/>
                      <a:pt x="10" y="4"/>
                      <a:pt x="7" y="3"/>
                    </a:cubicBezTo>
                    <a:cubicBezTo>
                      <a:pt x="6" y="3"/>
                      <a:pt x="4" y="3"/>
                      <a:pt x="3" y="3"/>
                    </a:cubicBezTo>
                    <a:cubicBezTo>
                      <a:pt x="4" y="3"/>
                      <a:pt x="4" y="3"/>
                      <a:pt x="4" y="3"/>
                    </a:cubicBezTo>
                    <a:cubicBezTo>
                      <a:pt x="5" y="5"/>
                      <a:pt x="8" y="7"/>
                      <a:pt x="5" y="11"/>
                    </a:cubicBezTo>
                    <a:cubicBezTo>
                      <a:pt x="4" y="12"/>
                      <a:pt x="4" y="12"/>
                      <a:pt x="4" y="12"/>
                    </a:cubicBezTo>
                    <a:cubicBezTo>
                      <a:pt x="4" y="12"/>
                      <a:pt x="5" y="13"/>
                      <a:pt x="6" y="14"/>
                    </a:cubicBezTo>
                    <a:cubicBezTo>
                      <a:pt x="7" y="14"/>
                      <a:pt x="8" y="15"/>
                      <a:pt x="10" y="16"/>
                    </a:cubicBezTo>
                    <a:cubicBezTo>
                      <a:pt x="11" y="17"/>
                      <a:pt x="12" y="19"/>
                      <a:pt x="12" y="20"/>
                    </a:cubicBezTo>
                    <a:cubicBezTo>
                      <a:pt x="12" y="22"/>
                      <a:pt x="11" y="23"/>
                      <a:pt x="10" y="24"/>
                    </a:cubicBezTo>
                    <a:cubicBezTo>
                      <a:pt x="8" y="26"/>
                      <a:pt x="8" y="26"/>
                      <a:pt x="8" y="27"/>
                    </a:cubicBezTo>
                    <a:cubicBezTo>
                      <a:pt x="8" y="31"/>
                      <a:pt x="4" y="33"/>
                      <a:pt x="2" y="34"/>
                    </a:cubicBezTo>
                    <a:cubicBezTo>
                      <a:pt x="1" y="34"/>
                      <a:pt x="0" y="35"/>
                      <a:pt x="0" y="35"/>
                    </a:cubicBezTo>
                    <a:cubicBezTo>
                      <a:pt x="0" y="35"/>
                      <a:pt x="0" y="36"/>
                      <a:pt x="1" y="37"/>
                    </a:cubicBezTo>
                    <a:cubicBezTo>
                      <a:pt x="2" y="39"/>
                      <a:pt x="6" y="42"/>
                      <a:pt x="9" y="42"/>
                    </a:cubicBezTo>
                    <a:cubicBezTo>
                      <a:pt x="13" y="42"/>
                      <a:pt x="22" y="39"/>
                      <a:pt x="27" y="34"/>
                    </a:cubicBezTo>
                    <a:cubicBezTo>
                      <a:pt x="30" y="32"/>
                      <a:pt x="32" y="31"/>
                      <a:pt x="34" y="31"/>
                    </a:cubicBezTo>
                    <a:cubicBezTo>
                      <a:pt x="35" y="31"/>
                      <a:pt x="36" y="31"/>
                      <a:pt x="37" y="31"/>
                    </a:cubicBezTo>
                    <a:cubicBezTo>
                      <a:pt x="38" y="31"/>
                      <a:pt x="38" y="32"/>
                      <a:pt x="39" y="32"/>
                    </a:cubicBezTo>
                    <a:cubicBezTo>
                      <a:pt x="39" y="32"/>
                      <a:pt x="39" y="32"/>
                      <a:pt x="39" y="32"/>
                    </a:cubicBezTo>
                    <a:cubicBezTo>
                      <a:pt x="40" y="32"/>
                      <a:pt x="41" y="31"/>
                      <a:pt x="42" y="31"/>
                    </a:cubicBezTo>
                    <a:cubicBezTo>
                      <a:pt x="45" y="29"/>
                      <a:pt x="43" y="12"/>
                      <a:pt x="41" y="7"/>
                    </a:cubicBezTo>
                    <a:cubicBezTo>
                      <a:pt x="40" y="7"/>
                      <a:pt x="40" y="6"/>
                      <a:pt x="40" y="6"/>
                    </a:cubicBezTo>
                    <a:cubicBezTo>
                      <a:pt x="40" y="5"/>
                      <a:pt x="40" y="5"/>
                      <a:pt x="39" y="5"/>
                    </a:cubicBezTo>
                    <a:cubicBezTo>
                      <a:pt x="39" y="5"/>
                      <a:pt x="39" y="5"/>
                      <a:pt x="39" y="4"/>
                    </a:cubicBezTo>
                    <a:cubicBezTo>
                      <a:pt x="38" y="4"/>
                      <a:pt x="38" y="3"/>
                      <a:pt x="37" y="3"/>
                    </a:cubicBezTo>
                    <a:cubicBezTo>
                      <a:pt x="36" y="1"/>
                      <a:pt x="35" y="1"/>
                      <a:pt x="35" y="1"/>
                    </a:cubicBezTo>
                    <a:cubicBezTo>
                      <a:pt x="35" y="1"/>
                      <a:pt x="34" y="2"/>
                      <a:pt x="34" y="4"/>
                    </a:cubicBezTo>
                    <a:cubicBezTo>
                      <a:pt x="34" y="6"/>
                      <a:pt x="32" y="7"/>
                      <a:pt x="31" y="7"/>
                    </a:cubicBezTo>
                    <a:cubicBezTo>
                      <a:pt x="30" y="7"/>
                      <a:pt x="28" y="6"/>
                      <a:pt x="27" y="5"/>
                    </a:cubicBezTo>
                    <a:cubicBezTo>
                      <a:pt x="26" y="5"/>
                      <a:pt x="25" y="4"/>
                      <a:pt x="25" y="4"/>
                    </a:cubicBezTo>
                    <a:cubicBezTo>
                      <a:pt x="23" y="4"/>
                      <a:pt x="22" y="3"/>
                      <a:pt x="22" y="2"/>
                    </a:cubicBezTo>
                    <a:cubicBezTo>
                      <a:pt x="22" y="1"/>
                      <a:pt x="22" y="1"/>
                      <a:pt x="22" y="0"/>
                    </a:cubicBezTo>
                    <a:cubicBezTo>
                      <a:pt x="22" y="0"/>
                      <a:pt x="22" y="0"/>
                      <a:pt x="22" y="0"/>
                    </a:cubicBezTo>
                    <a:cubicBezTo>
                      <a:pt x="21" y="0"/>
                      <a:pt x="21" y="1"/>
                      <a:pt x="2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0" name="Freeform 1216"/>
              <p:cNvSpPr>
                <a:spLocks/>
              </p:cNvSpPr>
              <p:nvPr/>
            </p:nvSpPr>
            <p:spPr bwMode="auto">
              <a:xfrm>
                <a:off x="2458" y="3148"/>
                <a:ext cx="23" cy="15"/>
              </a:xfrm>
              <a:custGeom>
                <a:avLst/>
                <a:gdLst>
                  <a:gd name="T0" fmla="*/ 24 w 24"/>
                  <a:gd name="T1" fmla="*/ 11 h 15"/>
                  <a:gd name="T2" fmla="*/ 24 w 24"/>
                  <a:gd name="T3" fmla="*/ 10 h 15"/>
                  <a:gd name="T4" fmla="*/ 17 w 24"/>
                  <a:gd name="T5" fmla="*/ 1 h 15"/>
                  <a:gd name="T6" fmla="*/ 11 w 24"/>
                  <a:gd name="T7" fmla="*/ 2 h 15"/>
                  <a:gd name="T8" fmla="*/ 6 w 24"/>
                  <a:gd name="T9" fmla="*/ 4 h 15"/>
                  <a:gd name="T10" fmla="*/ 6 w 24"/>
                  <a:gd name="T11" fmla="*/ 4 h 15"/>
                  <a:gd name="T12" fmla="*/ 6 w 24"/>
                  <a:gd name="T13" fmla="*/ 5 h 15"/>
                  <a:gd name="T14" fmla="*/ 5 w 24"/>
                  <a:gd name="T15" fmla="*/ 6 h 15"/>
                  <a:gd name="T16" fmla="*/ 5 w 24"/>
                  <a:gd name="T17" fmla="*/ 7 h 15"/>
                  <a:gd name="T18" fmla="*/ 4 w 24"/>
                  <a:gd name="T19" fmla="*/ 8 h 15"/>
                  <a:gd name="T20" fmla="*/ 4 w 24"/>
                  <a:gd name="T21" fmla="*/ 9 h 15"/>
                  <a:gd name="T22" fmla="*/ 3 w 24"/>
                  <a:gd name="T23" fmla="*/ 10 h 15"/>
                  <a:gd name="T24" fmla="*/ 0 w 24"/>
                  <a:gd name="T25" fmla="*/ 13 h 15"/>
                  <a:gd name="T26" fmla="*/ 3 w 24"/>
                  <a:gd name="T27" fmla="*/ 15 h 15"/>
                  <a:gd name="T28" fmla="*/ 4 w 24"/>
                  <a:gd name="T29" fmla="*/ 15 h 15"/>
                  <a:gd name="T30" fmla="*/ 5 w 24"/>
                  <a:gd name="T31" fmla="*/ 13 h 15"/>
                  <a:gd name="T32" fmla="*/ 14 w 24"/>
                  <a:gd name="T33" fmla="*/ 13 h 15"/>
                  <a:gd name="T34" fmla="*/ 16 w 24"/>
                  <a:gd name="T35" fmla="*/ 15 h 15"/>
                  <a:gd name="T36" fmla="*/ 16 w 24"/>
                  <a:gd name="T37" fmla="*/ 15 h 15"/>
                  <a:gd name="T38" fmla="*/ 19 w 24"/>
                  <a:gd name="T39" fmla="*/ 13 h 15"/>
                  <a:gd name="T40" fmla="*/ 24 w 24"/>
                  <a:gd name="T4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5">
                    <a:moveTo>
                      <a:pt x="24" y="11"/>
                    </a:moveTo>
                    <a:cubicBezTo>
                      <a:pt x="24" y="11"/>
                      <a:pt x="24" y="10"/>
                      <a:pt x="24" y="10"/>
                    </a:cubicBezTo>
                    <a:cubicBezTo>
                      <a:pt x="24" y="8"/>
                      <a:pt x="20" y="4"/>
                      <a:pt x="17" y="1"/>
                    </a:cubicBezTo>
                    <a:cubicBezTo>
                      <a:pt x="16" y="0"/>
                      <a:pt x="13" y="1"/>
                      <a:pt x="11" y="2"/>
                    </a:cubicBezTo>
                    <a:cubicBezTo>
                      <a:pt x="9" y="3"/>
                      <a:pt x="8" y="4"/>
                      <a:pt x="6" y="4"/>
                    </a:cubicBezTo>
                    <a:cubicBezTo>
                      <a:pt x="6" y="4"/>
                      <a:pt x="6" y="4"/>
                      <a:pt x="6" y="4"/>
                    </a:cubicBezTo>
                    <a:cubicBezTo>
                      <a:pt x="6" y="4"/>
                      <a:pt x="6" y="4"/>
                      <a:pt x="6" y="5"/>
                    </a:cubicBezTo>
                    <a:cubicBezTo>
                      <a:pt x="6" y="5"/>
                      <a:pt x="6" y="6"/>
                      <a:pt x="5" y="6"/>
                    </a:cubicBezTo>
                    <a:cubicBezTo>
                      <a:pt x="5" y="6"/>
                      <a:pt x="5" y="6"/>
                      <a:pt x="5" y="7"/>
                    </a:cubicBezTo>
                    <a:cubicBezTo>
                      <a:pt x="5" y="7"/>
                      <a:pt x="5" y="8"/>
                      <a:pt x="4" y="8"/>
                    </a:cubicBezTo>
                    <a:cubicBezTo>
                      <a:pt x="4" y="8"/>
                      <a:pt x="4" y="8"/>
                      <a:pt x="4" y="9"/>
                    </a:cubicBezTo>
                    <a:cubicBezTo>
                      <a:pt x="4" y="9"/>
                      <a:pt x="3" y="10"/>
                      <a:pt x="3" y="10"/>
                    </a:cubicBezTo>
                    <a:cubicBezTo>
                      <a:pt x="2" y="11"/>
                      <a:pt x="1" y="12"/>
                      <a:pt x="0" y="13"/>
                    </a:cubicBezTo>
                    <a:cubicBezTo>
                      <a:pt x="1" y="14"/>
                      <a:pt x="2" y="14"/>
                      <a:pt x="3" y="15"/>
                    </a:cubicBezTo>
                    <a:cubicBezTo>
                      <a:pt x="3" y="15"/>
                      <a:pt x="4" y="15"/>
                      <a:pt x="4" y="15"/>
                    </a:cubicBezTo>
                    <a:cubicBezTo>
                      <a:pt x="5" y="14"/>
                      <a:pt x="5" y="14"/>
                      <a:pt x="5" y="13"/>
                    </a:cubicBezTo>
                    <a:cubicBezTo>
                      <a:pt x="7" y="9"/>
                      <a:pt x="11" y="9"/>
                      <a:pt x="14" y="13"/>
                    </a:cubicBezTo>
                    <a:cubicBezTo>
                      <a:pt x="15" y="14"/>
                      <a:pt x="15" y="14"/>
                      <a:pt x="16" y="15"/>
                    </a:cubicBezTo>
                    <a:cubicBezTo>
                      <a:pt x="16" y="15"/>
                      <a:pt x="16" y="15"/>
                      <a:pt x="16" y="15"/>
                    </a:cubicBezTo>
                    <a:cubicBezTo>
                      <a:pt x="17" y="14"/>
                      <a:pt x="18" y="14"/>
                      <a:pt x="19" y="13"/>
                    </a:cubicBezTo>
                    <a:cubicBezTo>
                      <a:pt x="21" y="13"/>
                      <a:pt x="23" y="12"/>
                      <a:pt x="24"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1" name="Freeform 1217"/>
              <p:cNvSpPr>
                <a:spLocks/>
              </p:cNvSpPr>
              <p:nvPr/>
            </p:nvSpPr>
            <p:spPr bwMode="auto">
              <a:xfrm>
                <a:off x="2477" y="3096"/>
                <a:ext cx="84" cy="125"/>
              </a:xfrm>
              <a:custGeom>
                <a:avLst/>
                <a:gdLst>
                  <a:gd name="T0" fmla="*/ 4 w 88"/>
                  <a:gd name="T1" fmla="*/ 27 h 130"/>
                  <a:gd name="T2" fmla="*/ 2 w 88"/>
                  <a:gd name="T3" fmla="*/ 33 h 130"/>
                  <a:gd name="T4" fmla="*/ 5 w 88"/>
                  <a:gd name="T5" fmla="*/ 40 h 130"/>
                  <a:gd name="T6" fmla="*/ 7 w 88"/>
                  <a:gd name="T7" fmla="*/ 46 h 130"/>
                  <a:gd name="T8" fmla="*/ 11 w 88"/>
                  <a:gd name="T9" fmla="*/ 42 h 130"/>
                  <a:gd name="T10" fmla="*/ 15 w 88"/>
                  <a:gd name="T11" fmla="*/ 38 h 130"/>
                  <a:gd name="T12" fmla="*/ 17 w 88"/>
                  <a:gd name="T13" fmla="*/ 43 h 130"/>
                  <a:gd name="T14" fmla="*/ 15 w 88"/>
                  <a:gd name="T15" fmla="*/ 56 h 130"/>
                  <a:gd name="T16" fmla="*/ 17 w 88"/>
                  <a:gd name="T17" fmla="*/ 58 h 130"/>
                  <a:gd name="T18" fmla="*/ 33 w 88"/>
                  <a:gd name="T19" fmla="*/ 56 h 130"/>
                  <a:gd name="T20" fmla="*/ 31 w 88"/>
                  <a:gd name="T21" fmla="*/ 64 h 130"/>
                  <a:gd name="T22" fmla="*/ 38 w 88"/>
                  <a:gd name="T23" fmla="*/ 69 h 130"/>
                  <a:gd name="T24" fmla="*/ 36 w 88"/>
                  <a:gd name="T25" fmla="*/ 78 h 130"/>
                  <a:gd name="T26" fmla="*/ 28 w 88"/>
                  <a:gd name="T27" fmla="*/ 86 h 130"/>
                  <a:gd name="T28" fmla="*/ 19 w 88"/>
                  <a:gd name="T29" fmla="*/ 89 h 130"/>
                  <a:gd name="T30" fmla="*/ 19 w 88"/>
                  <a:gd name="T31" fmla="*/ 91 h 130"/>
                  <a:gd name="T32" fmla="*/ 12 w 88"/>
                  <a:gd name="T33" fmla="*/ 105 h 130"/>
                  <a:gd name="T34" fmla="*/ 14 w 88"/>
                  <a:gd name="T35" fmla="*/ 106 h 130"/>
                  <a:gd name="T36" fmla="*/ 20 w 88"/>
                  <a:gd name="T37" fmla="*/ 106 h 130"/>
                  <a:gd name="T38" fmla="*/ 28 w 88"/>
                  <a:gd name="T39" fmla="*/ 109 h 130"/>
                  <a:gd name="T40" fmla="*/ 37 w 88"/>
                  <a:gd name="T41" fmla="*/ 108 h 130"/>
                  <a:gd name="T42" fmla="*/ 37 w 88"/>
                  <a:gd name="T43" fmla="*/ 115 h 130"/>
                  <a:gd name="T44" fmla="*/ 28 w 88"/>
                  <a:gd name="T45" fmla="*/ 117 h 130"/>
                  <a:gd name="T46" fmla="*/ 24 w 88"/>
                  <a:gd name="T47" fmla="*/ 117 h 130"/>
                  <a:gd name="T48" fmla="*/ 16 w 88"/>
                  <a:gd name="T49" fmla="*/ 127 h 130"/>
                  <a:gd name="T50" fmla="*/ 25 w 88"/>
                  <a:gd name="T51" fmla="*/ 128 h 130"/>
                  <a:gd name="T52" fmla="*/ 30 w 88"/>
                  <a:gd name="T53" fmla="*/ 123 h 130"/>
                  <a:gd name="T54" fmla="*/ 33 w 88"/>
                  <a:gd name="T55" fmla="*/ 123 h 130"/>
                  <a:gd name="T56" fmla="*/ 46 w 88"/>
                  <a:gd name="T57" fmla="*/ 120 h 130"/>
                  <a:gd name="T58" fmla="*/ 53 w 88"/>
                  <a:gd name="T59" fmla="*/ 121 h 130"/>
                  <a:gd name="T60" fmla="*/ 68 w 88"/>
                  <a:gd name="T61" fmla="*/ 119 h 130"/>
                  <a:gd name="T62" fmla="*/ 69 w 88"/>
                  <a:gd name="T63" fmla="*/ 119 h 130"/>
                  <a:gd name="T64" fmla="*/ 80 w 88"/>
                  <a:gd name="T65" fmla="*/ 115 h 130"/>
                  <a:gd name="T66" fmla="*/ 79 w 88"/>
                  <a:gd name="T67" fmla="*/ 104 h 130"/>
                  <a:gd name="T68" fmla="*/ 88 w 88"/>
                  <a:gd name="T69" fmla="*/ 95 h 130"/>
                  <a:gd name="T70" fmla="*/ 80 w 88"/>
                  <a:gd name="T71" fmla="*/ 90 h 130"/>
                  <a:gd name="T72" fmla="*/ 71 w 88"/>
                  <a:gd name="T73" fmla="*/ 90 h 130"/>
                  <a:gd name="T74" fmla="*/ 68 w 88"/>
                  <a:gd name="T75" fmla="*/ 81 h 130"/>
                  <a:gd name="T76" fmla="*/ 60 w 88"/>
                  <a:gd name="T77" fmla="*/ 65 h 130"/>
                  <a:gd name="T78" fmla="*/ 51 w 88"/>
                  <a:gd name="T79" fmla="*/ 49 h 130"/>
                  <a:gd name="T80" fmla="*/ 44 w 88"/>
                  <a:gd name="T81" fmla="*/ 44 h 130"/>
                  <a:gd name="T82" fmla="*/ 37 w 88"/>
                  <a:gd name="T83" fmla="*/ 43 h 130"/>
                  <a:gd name="T84" fmla="*/ 32 w 88"/>
                  <a:gd name="T85" fmla="*/ 42 h 130"/>
                  <a:gd name="T86" fmla="*/ 46 w 88"/>
                  <a:gd name="T87" fmla="*/ 15 h 130"/>
                  <a:gd name="T88" fmla="*/ 28 w 88"/>
                  <a:gd name="T89" fmla="*/ 15 h 130"/>
                  <a:gd name="T90" fmla="*/ 22 w 88"/>
                  <a:gd name="T91" fmla="*/ 8 h 130"/>
                  <a:gd name="T92" fmla="*/ 30 w 88"/>
                  <a:gd name="T93" fmla="*/ 0 h 130"/>
                  <a:gd name="T94" fmla="*/ 16 w 88"/>
                  <a:gd name="T95" fmla="*/ 1 h 130"/>
                  <a:gd name="T96" fmla="*/ 11 w 88"/>
                  <a:gd name="T97" fmla="*/ 8 h 130"/>
                  <a:gd name="T98" fmla="*/ 6 w 88"/>
                  <a:gd name="T99" fmla="*/ 15 h 130"/>
                  <a:gd name="T100" fmla="*/ 4 w 88"/>
                  <a:gd name="T101"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130">
                    <a:moveTo>
                      <a:pt x="6" y="23"/>
                    </a:moveTo>
                    <a:cubicBezTo>
                      <a:pt x="6" y="25"/>
                      <a:pt x="5" y="26"/>
                      <a:pt x="4" y="27"/>
                    </a:cubicBezTo>
                    <a:cubicBezTo>
                      <a:pt x="2" y="29"/>
                      <a:pt x="1" y="30"/>
                      <a:pt x="0" y="32"/>
                    </a:cubicBezTo>
                    <a:cubicBezTo>
                      <a:pt x="0" y="33"/>
                      <a:pt x="0" y="33"/>
                      <a:pt x="2" y="33"/>
                    </a:cubicBezTo>
                    <a:cubicBezTo>
                      <a:pt x="4" y="34"/>
                      <a:pt x="6" y="34"/>
                      <a:pt x="6" y="37"/>
                    </a:cubicBezTo>
                    <a:cubicBezTo>
                      <a:pt x="7" y="38"/>
                      <a:pt x="6" y="39"/>
                      <a:pt x="5" y="40"/>
                    </a:cubicBezTo>
                    <a:cubicBezTo>
                      <a:pt x="6" y="41"/>
                      <a:pt x="6" y="43"/>
                      <a:pt x="6" y="44"/>
                    </a:cubicBezTo>
                    <a:cubicBezTo>
                      <a:pt x="6" y="46"/>
                      <a:pt x="6" y="46"/>
                      <a:pt x="7" y="46"/>
                    </a:cubicBezTo>
                    <a:cubicBezTo>
                      <a:pt x="7" y="46"/>
                      <a:pt x="7" y="46"/>
                      <a:pt x="7" y="46"/>
                    </a:cubicBezTo>
                    <a:cubicBezTo>
                      <a:pt x="10" y="46"/>
                      <a:pt x="10" y="44"/>
                      <a:pt x="11" y="42"/>
                    </a:cubicBezTo>
                    <a:cubicBezTo>
                      <a:pt x="11" y="40"/>
                      <a:pt x="12" y="38"/>
                      <a:pt x="14" y="38"/>
                    </a:cubicBezTo>
                    <a:cubicBezTo>
                      <a:pt x="15" y="38"/>
                      <a:pt x="15" y="38"/>
                      <a:pt x="15" y="38"/>
                    </a:cubicBezTo>
                    <a:cubicBezTo>
                      <a:pt x="16" y="38"/>
                      <a:pt x="16" y="38"/>
                      <a:pt x="16" y="39"/>
                    </a:cubicBezTo>
                    <a:cubicBezTo>
                      <a:pt x="17" y="40"/>
                      <a:pt x="17" y="41"/>
                      <a:pt x="17" y="43"/>
                    </a:cubicBezTo>
                    <a:cubicBezTo>
                      <a:pt x="17" y="44"/>
                      <a:pt x="16" y="45"/>
                      <a:pt x="17" y="46"/>
                    </a:cubicBezTo>
                    <a:cubicBezTo>
                      <a:pt x="18" y="50"/>
                      <a:pt x="16" y="53"/>
                      <a:pt x="15" y="56"/>
                    </a:cubicBezTo>
                    <a:cubicBezTo>
                      <a:pt x="14" y="56"/>
                      <a:pt x="14" y="57"/>
                      <a:pt x="13" y="58"/>
                    </a:cubicBezTo>
                    <a:cubicBezTo>
                      <a:pt x="14" y="58"/>
                      <a:pt x="15" y="58"/>
                      <a:pt x="17" y="58"/>
                    </a:cubicBezTo>
                    <a:cubicBezTo>
                      <a:pt x="21" y="58"/>
                      <a:pt x="24" y="57"/>
                      <a:pt x="26" y="56"/>
                    </a:cubicBezTo>
                    <a:cubicBezTo>
                      <a:pt x="29" y="53"/>
                      <a:pt x="32" y="53"/>
                      <a:pt x="33" y="56"/>
                    </a:cubicBezTo>
                    <a:cubicBezTo>
                      <a:pt x="34" y="58"/>
                      <a:pt x="33" y="60"/>
                      <a:pt x="32" y="62"/>
                    </a:cubicBezTo>
                    <a:cubicBezTo>
                      <a:pt x="31" y="63"/>
                      <a:pt x="31" y="64"/>
                      <a:pt x="31" y="64"/>
                    </a:cubicBezTo>
                    <a:cubicBezTo>
                      <a:pt x="31" y="65"/>
                      <a:pt x="32" y="65"/>
                      <a:pt x="33" y="66"/>
                    </a:cubicBezTo>
                    <a:cubicBezTo>
                      <a:pt x="35" y="67"/>
                      <a:pt x="37" y="67"/>
                      <a:pt x="38" y="69"/>
                    </a:cubicBezTo>
                    <a:cubicBezTo>
                      <a:pt x="38" y="70"/>
                      <a:pt x="37" y="72"/>
                      <a:pt x="37" y="73"/>
                    </a:cubicBezTo>
                    <a:cubicBezTo>
                      <a:pt x="36" y="74"/>
                      <a:pt x="36" y="76"/>
                      <a:pt x="36" y="78"/>
                    </a:cubicBezTo>
                    <a:cubicBezTo>
                      <a:pt x="36" y="79"/>
                      <a:pt x="36" y="81"/>
                      <a:pt x="36" y="83"/>
                    </a:cubicBezTo>
                    <a:cubicBezTo>
                      <a:pt x="35" y="85"/>
                      <a:pt x="31" y="86"/>
                      <a:pt x="28" y="86"/>
                    </a:cubicBezTo>
                    <a:cubicBezTo>
                      <a:pt x="24" y="86"/>
                      <a:pt x="22" y="85"/>
                      <a:pt x="21" y="84"/>
                    </a:cubicBezTo>
                    <a:cubicBezTo>
                      <a:pt x="22" y="86"/>
                      <a:pt x="20" y="88"/>
                      <a:pt x="19" y="89"/>
                    </a:cubicBezTo>
                    <a:cubicBezTo>
                      <a:pt x="19" y="90"/>
                      <a:pt x="18" y="90"/>
                      <a:pt x="18" y="91"/>
                    </a:cubicBezTo>
                    <a:cubicBezTo>
                      <a:pt x="18" y="91"/>
                      <a:pt x="19" y="91"/>
                      <a:pt x="19" y="91"/>
                    </a:cubicBezTo>
                    <a:cubicBezTo>
                      <a:pt x="21" y="92"/>
                      <a:pt x="24" y="93"/>
                      <a:pt x="24" y="95"/>
                    </a:cubicBezTo>
                    <a:cubicBezTo>
                      <a:pt x="25" y="100"/>
                      <a:pt x="18" y="103"/>
                      <a:pt x="12" y="105"/>
                    </a:cubicBezTo>
                    <a:cubicBezTo>
                      <a:pt x="12" y="105"/>
                      <a:pt x="12" y="105"/>
                      <a:pt x="11" y="105"/>
                    </a:cubicBezTo>
                    <a:cubicBezTo>
                      <a:pt x="12" y="106"/>
                      <a:pt x="13" y="106"/>
                      <a:pt x="14" y="106"/>
                    </a:cubicBezTo>
                    <a:cubicBezTo>
                      <a:pt x="14" y="106"/>
                      <a:pt x="15" y="106"/>
                      <a:pt x="15" y="106"/>
                    </a:cubicBezTo>
                    <a:cubicBezTo>
                      <a:pt x="17" y="104"/>
                      <a:pt x="19" y="106"/>
                      <a:pt x="20" y="106"/>
                    </a:cubicBezTo>
                    <a:cubicBezTo>
                      <a:pt x="21" y="107"/>
                      <a:pt x="21" y="107"/>
                      <a:pt x="23" y="107"/>
                    </a:cubicBezTo>
                    <a:cubicBezTo>
                      <a:pt x="25" y="107"/>
                      <a:pt x="26" y="108"/>
                      <a:pt x="28" y="109"/>
                    </a:cubicBezTo>
                    <a:cubicBezTo>
                      <a:pt x="30" y="109"/>
                      <a:pt x="32" y="110"/>
                      <a:pt x="34" y="109"/>
                    </a:cubicBezTo>
                    <a:cubicBezTo>
                      <a:pt x="35" y="109"/>
                      <a:pt x="36" y="108"/>
                      <a:pt x="37" y="108"/>
                    </a:cubicBezTo>
                    <a:cubicBezTo>
                      <a:pt x="39" y="108"/>
                      <a:pt x="40" y="110"/>
                      <a:pt x="40" y="110"/>
                    </a:cubicBezTo>
                    <a:cubicBezTo>
                      <a:pt x="41" y="112"/>
                      <a:pt x="39" y="113"/>
                      <a:pt x="37" y="115"/>
                    </a:cubicBezTo>
                    <a:cubicBezTo>
                      <a:pt x="35" y="117"/>
                      <a:pt x="32" y="117"/>
                      <a:pt x="31" y="117"/>
                    </a:cubicBezTo>
                    <a:cubicBezTo>
                      <a:pt x="30" y="117"/>
                      <a:pt x="29" y="117"/>
                      <a:pt x="28" y="117"/>
                    </a:cubicBezTo>
                    <a:cubicBezTo>
                      <a:pt x="27" y="117"/>
                      <a:pt x="27" y="117"/>
                      <a:pt x="26" y="117"/>
                    </a:cubicBezTo>
                    <a:cubicBezTo>
                      <a:pt x="25" y="117"/>
                      <a:pt x="24" y="117"/>
                      <a:pt x="24" y="117"/>
                    </a:cubicBezTo>
                    <a:cubicBezTo>
                      <a:pt x="21" y="119"/>
                      <a:pt x="14" y="126"/>
                      <a:pt x="11" y="130"/>
                    </a:cubicBezTo>
                    <a:cubicBezTo>
                      <a:pt x="13" y="129"/>
                      <a:pt x="14" y="128"/>
                      <a:pt x="16" y="127"/>
                    </a:cubicBezTo>
                    <a:cubicBezTo>
                      <a:pt x="20" y="125"/>
                      <a:pt x="22" y="126"/>
                      <a:pt x="24" y="128"/>
                    </a:cubicBezTo>
                    <a:cubicBezTo>
                      <a:pt x="25" y="128"/>
                      <a:pt x="25" y="128"/>
                      <a:pt x="25" y="128"/>
                    </a:cubicBezTo>
                    <a:cubicBezTo>
                      <a:pt x="25" y="128"/>
                      <a:pt x="26" y="127"/>
                      <a:pt x="26" y="127"/>
                    </a:cubicBezTo>
                    <a:cubicBezTo>
                      <a:pt x="27" y="125"/>
                      <a:pt x="28" y="123"/>
                      <a:pt x="30" y="123"/>
                    </a:cubicBezTo>
                    <a:cubicBezTo>
                      <a:pt x="31" y="123"/>
                      <a:pt x="31" y="123"/>
                      <a:pt x="31" y="123"/>
                    </a:cubicBezTo>
                    <a:cubicBezTo>
                      <a:pt x="31" y="123"/>
                      <a:pt x="32" y="123"/>
                      <a:pt x="33" y="123"/>
                    </a:cubicBezTo>
                    <a:cubicBezTo>
                      <a:pt x="34" y="122"/>
                      <a:pt x="36" y="122"/>
                      <a:pt x="39" y="122"/>
                    </a:cubicBezTo>
                    <a:cubicBezTo>
                      <a:pt x="42" y="123"/>
                      <a:pt x="44" y="122"/>
                      <a:pt x="46" y="120"/>
                    </a:cubicBezTo>
                    <a:cubicBezTo>
                      <a:pt x="46" y="120"/>
                      <a:pt x="47" y="119"/>
                      <a:pt x="48" y="119"/>
                    </a:cubicBezTo>
                    <a:cubicBezTo>
                      <a:pt x="50" y="119"/>
                      <a:pt x="52" y="120"/>
                      <a:pt x="53" y="121"/>
                    </a:cubicBezTo>
                    <a:cubicBezTo>
                      <a:pt x="54" y="121"/>
                      <a:pt x="55" y="122"/>
                      <a:pt x="55" y="122"/>
                    </a:cubicBezTo>
                    <a:cubicBezTo>
                      <a:pt x="58" y="120"/>
                      <a:pt x="65" y="119"/>
                      <a:pt x="68" y="119"/>
                    </a:cubicBezTo>
                    <a:cubicBezTo>
                      <a:pt x="69" y="119"/>
                      <a:pt x="69" y="119"/>
                      <a:pt x="69" y="119"/>
                    </a:cubicBezTo>
                    <a:cubicBezTo>
                      <a:pt x="69" y="119"/>
                      <a:pt x="69" y="119"/>
                      <a:pt x="69" y="119"/>
                    </a:cubicBezTo>
                    <a:cubicBezTo>
                      <a:pt x="72" y="119"/>
                      <a:pt x="79" y="117"/>
                      <a:pt x="82" y="114"/>
                    </a:cubicBezTo>
                    <a:cubicBezTo>
                      <a:pt x="81" y="114"/>
                      <a:pt x="81" y="114"/>
                      <a:pt x="80" y="115"/>
                    </a:cubicBezTo>
                    <a:cubicBezTo>
                      <a:pt x="78" y="115"/>
                      <a:pt x="76" y="114"/>
                      <a:pt x="76" y="113"/>
                    </a:cubicBezTo>
                    <a:cubicBezTo>
                      <a:pt x="75" y="110"/>
                      <a:pt x="76" y="107"/>
                      <a:pt x="79" y="104"/>
                    </a:cubicBezTo>
                    <a:cubicBezTo>
                      <a:pt x="80" y="104"/>
                      <a:pt x="81" y="103"/>
                      <a:pt x="82" y="102"/>
                    </a:cubicBezTo>
                    <a:cubicBezTo>
                      <a:pt x="85" y="100"/>
                      <a:pt x="88" y="98"/>
                      <a:pt x="88" y="95"/>
                    </a:cubicBezTo>
                    <a:cubicBezTo>
                      <a:pt x="88" y="94"/>
                      <a:pt x="88" y="94"/>
                      <a:pt x="87" y="93"/>
                    </a:cubicBezTo>
                    <a:cubicBezTo>
                      <a:pt x="85" y="92"/>
                      <a:pt x="82" y="90"/>
                      <a:pt x="80" y="90"/>
                    </a:cubicBezTo>
                    <a:cubicBezTo>
                      <a:pt x="80" y="90"/>
                      <a:pt x="80" y="90"/>
                      <a:pt x="80" y="90"/>
                    </a:cubicBezTo>
                    <a:cubicBezTo>
                      <a:pt x="78" y="94"/>
                      <a:pt x="73" y="94"/>
                      <a:pt x="71" y="90"/>
                    </a:cubicBezTo>
                    <a:cubicBezTo>
                      <a:pt x="69" y="87"/>
                      <a:pt x="70" y="85"/>
                      <a:pt x="71" y="84"/>
                    </a:cubicBezTo>
                    <a:cubicBezTo>
                      <a:pt x="69" y="83"/>
                      <a:pt x="69" y="82"/>
                      <a:pt x="68" y="81"/>
                    </a:cubicBezTo>
                    <a:cubicBezTo>
                      <a:pt x="68" y="80"/>
                      <a:pt x="66" y="78"/>
                      <a:pt x="67" y="76"/>
                    </a:cubicBezTo>
                    <a:cubicBezTo>
                      <a:pt x="67" y="74"/>
                      <a:pt x="64" y="65"/>
                      <a:pt x="60" y="65"/>
                    </a:cubicBezTo>
                    <a:cubicBezTo>
                      <a:pt x="54" y="63"/>
                      <a:pt x="52" y="56"/>
                      <a:pt x="51" y="51"/>
                    </a:cubicBezTo>
                    <a:cubicBezTo>
                      <a:pt x="51" y="51"/>
                      <a:pt x="51" y="50"/>
                      <a:pt x="51" y="49"/>
                    </a:cubicBezTo>
                    <a:cubicBezTo>
                      <a:pt x="51" y="48"/>
                      <a:pt x="50" y="48"/>
                      <a:pt x="49" y="48"/>
                    </a:cubicBezTo>
                    <a:cubicBezTo>
                      <a:pt x="47" y="47"/>
                      <a:pt x="45" y="47"/>
                      <a:pt x="44" y="44"/>
                    </a:cubicBezTo>
                    <a:cubicBezTo>
                      <a:pt x="43" y="43"/>
                      <a:pt x="42" y="43"/>
                      <a:pt x="40" y="43"/>
                    </a:cubicBezTo>
                    <a:cubicBezTo>
                      <a:pt x="39" y="43"/>
                      <a:pt x="38" y="43"/>
                      <a:pt x="37" y="43"/>
                    </a:cubicBezTo>
                    <a:cubicBezTo>
                      <a:pt x="36" y="43"/>
                      <a:pt x="36" y="44"/>
                      <a:pt x="35" y="44"/>
                    </a:cubicBezTo>
                    <a:cubicBezTo>
                      <a:pt x="34" y="43"/>
                      <a:pt x="33" y="43"/>
                      <a:pt x="32" y="42"/>
                    </a:cubicBezTo>
                    <a:cubicBezTo>
                      <a:pt x="31" y="39"/>
                      <a:pt x="35" y="35"/>
                      <a:pt x="38" y="33"/>
                    </a:cubicBezTo>
                    <a:cubicBezTo>
                      <a:pt x="41" y="31"/>
                      <a:pt x="45" y="19"/>
                      <a:pt x="46" y="15"/>
                    </a:cubicBezTo>
                    <a:cubicBezTo>
                      <a:pt x="45" y="15"/>
                      <a:pt x="42" y="14"/>
                      <a:pt x="37" y="14"/>
                    </a:cubicBezTo>
                    <a:cubicBezTo>
                      <a:pt x="32" y="14"/>
                      <a:pt x="29" y="15"/>
                      <a:pt x="28" y="15"/>
                    </a:cubicBezTo>
                    <a:cubicBezTo>
                      <a:pt x="25" y="17"/>
                      <a:pt x="21" y="15"/>
                      <a:pt x="20" y="12"/>
                    </a:cubicBezTo>
                    <a:cubicBezTo>
                      <a:pt x="20" y="10"/>
                      <a:pt x="21" y="9"/>
                      <a:pt x="22" y="8"/>
                    </a:cubicBezTo>
                    <a:cubicBezTo>
                      <a:pt x="25" y="7"/>
                      <a:pt x="29" y="2"/>
                      <a:pt x="30" y="1"/>
                    </a:cubicBezTo>
                    <a:cubicBezTo>
                      <a:pt x="30" y="0"/>
                      <a:pt x="30" y="0"/>
                      <a:pt x="30" y="0"/>
                    </a:cubicBezTo>
                    <a:cubicBezTo>
                      <a:pt x="30" y="0"/>
                      <a:pt x="29" y="0"/>
                      <a:pt x="29" y="0"/>
                    </a:cubicBezTo>
                    <a:cubicBezTo>
                      <a:pt x="27" y="2"/>
                      <a:pt x="23" y="2"/>
                      <a:pt x="16" y="1"/>
                    </a:cubicBezTo>
                    <a:cubicBezTo>
                      <a:pt x="15" y="0"/>
                      <a:pt x="14" y="0"/>
                      <a:pt x="13" y="1"/>
                    </a:cubicBezTo>
                    <a:cubicBezTo>
                      <a:pt x="12" y="3"/>
                      <a:pt x="11" y="6"/>
                      <a:pt x="11" y="8"/>
                    </a:cubicBezTo>
                    <a:cubicBezTo>
                      <a:pt x="11" y="11"/>
                      <a:pt x="9" y="12"/>
                      <a:pt x="8" y="14"/>
                    </a:cubicBezTo>
                    <a:cubicBezTo>
                      <a:pt x="7" y="14"/>
                      <a:pt x="6" y="15"/>
                      <a:pt x="6" y="15"/>
                    </a:cubicBezTo>
                    <a:cubicBezTo>
                      <a:pt x="7" y="17"/>
                      <a:pt x="6" y="18"/>
                      <a:pt x="6" y="20"/>
                    </a:cubicBezTo>
                    <a:cubicBezTo>
                      <a:pt x="5" y="20"/>
                      <a:pt x="4" y="21"/>
                      <a:pt x="4" y="21"/>
                    </a:cubicBezTo>
                    <a:cubicBezTo>
                      <a:pt x="4" y="21"/>
                      <a:pt x="5" y="22"/>
                      <a:pt x="6"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2" name="Freeform 1218"/>
              <p:cNvSpPr>
                <a:spLocks/>
              </p:cNvSpPr>
              <p:nvPr/>
            </p:nvSpPr>
            <p:spPr bwMode="auto">
              <a:xfrm>
                <a:off x="2632" y="3111"/>
                <a:ext cx="28" cy="41"/>
              </a:xfrm>
              <a:custGeom>
                <a:avLst/>
                <a:gdLst>
                  <a:gd name="T0" fmla="*/ 14 w 29"/>
                  <a:gd name="T1" fmla="*/ 38 h 43"/>
                  <a:gd name="T2" fmla="*/ 17 w 29"/>
                  <a:gd name="T3" fmla="*/ 36 h 43"/>
                  <a:gd name="T4" fmla="*/ 23 w 29"/>
                  <a:gd name="T5" fmla="*/ 38 h 43"/>
                  <a:gd name="T6" fmla="*/ 26 w 29"/>
                  <a:gd name="T7" fmla="*/ 40 h 43"/>
                  <a:gd name="T8" fmla="*/ 28 w 29"/>
                  <a:gd name="T9" fmla="*/ 39 h 43"/>
                  <a:gd name="T10" fmla="*/ 26 w 29"/>
                  <a:gd name="T11" fmla="*/ 34 h 43"/>
                  <a:gd name="T12" fmla="*/ 23 w 29"/>
                  <a:gd name="T13" fmla="*/ 36 h 43"/>
                  <a:gd name="T14" fmla="*/ 19 w 29"/>
                  <a:gd name="T15" fmla="*/ 33 h 43"/>
                  <a:gd name="T16" fmla="*/ 20 w 29"/>
                  <a:gd name="T17" fmla="*/ 27 h 43"/>
                  <a:gd name="T18" fmla="*/ 22 w 29"/>
                  <a:gd name="T19" fmla="*/ 24 h 43"/>
                  <a:gd name="T20" fmla="*/ 27 w 29"/>
                  <a:gd name="T21" fmla="*/ 21 h 43"/>
                  <a:gd name="T22" fmla="*/ 29 w 29"/>
                  <a:gd name="T23" fmla="*/ 21 h 43"/>
                  <a:gd name="T24" fmla="*/ 25 w 29"/>
                  <a:gd name="T25" fmla="*/ 18 h 43"/>
                  <a:gd name="T26" fmla="*/ 22 w 29"/>
                  <a:gd name="T27" fmla="*/ 13 h 43"/>
                  <a:gd name="T28" fmla="*/ 24 w 29"/>
                  <a:gd name="T29" fmla="*/ 7 h 43"/>
                  <a:gd name="T30" fmla="*/ 25 w 29"/>
                  <a:gd name="T31" fmla="*/ 0 h 43"/>
                  <a:gd name="T32" fmla="*/ 24 w 29"/>
                  <a:gd name="T33" fmla="*/ 0 h 43"/>
                  <a:gd name="T34" fmla="*/ 20 w 29"/>
                  <a:gd name="T35" fmla="*/ 3 h 43"/>
                  <a:gd name="T36" fmla="*/ 14 w 29"/>
                  <a:gd name="T37" fmla="*/ 8 h 43"/>
                  <a:gd name="T38" fmla="*/ 13 w 29"/>
                  <a:gd name="T39" fmla="*/ 13 h 43"/>
                  <a:gd name="T40" fmla="*/ 11 w 29"/>
                  <a:gd name="T41" fmla="*/ 14 h 43"/>
                  <a:gd name="T42" fmla="*/ 8 w 29"/>
                  <a:gd name="T43" fmla="*/ 12 h 43"/>
                  <a:gd name="T44" fmla="*/ 5 w 29"/>
                  <a:gd name="T45" fmla="*/ 10 h 43"/>
                  <a:gd name="T46" fmla="*/ 5 w 29"/>
                  <a:gd name="T47" fmla="*/ 10 h 43"/>
                  <a:gd name="T48" fmla="*/ 3 w 29"/>
                  <a:gd name="T49" fmla="*/ 14 h 43"/>
                  <a:gd name="T50" fmla="*/ 1 w 29"/>
                  <a:gd name="T51" fmla="*/ 17 h 43"/>
                  <a:gd name="T52" fmla="*/ 2 w 29"/>
                  <a:gd name="T53" fmla="*/ 28 h 43"/>
                  <a:gd name="T54" fmla="*/ 2 w 29"/>
                  <a:gd name="T55" fmla="*/ 29 h 43"/>
                  <a:gd name="T56" fmla="*/ 4 w 29"/>
                  <a:gd name="T57" fmla="*/ 33 h 43"/>
                  <a:gd name="T58" fmla="*/ 6 w 29"/>
                  <a:gd name="T59" fmla="*/ 40 h 43"/>
                  <a:gd name="T60" fmla="*/ 7 w 29"/>
                  <a:gd name="T61" fmla="*/ 42 h 43"/>
                  <a:gd name="T62" fmla="*/ 7 w 29"/>
                  <a:gd name="T63" fmla="*/ 42 h 43"/>
                  <a:gd name="T64" fmla="*/ 9 w 29"/>
                  <a:gd name="T65" fmla="*/ 42 h 43"/>
                  <a:gd name="T66" fmla="*/ 9 w 29"/>
                  <a:gd name="T67" fmla="*/ 42 h 43"/>
                  <a:gd name="T68" fmla="*/ 11 w 29"/>
                  <a:gd name="T69" fmla="*/ 42 h 43"/>
                  <a:gd name="T70" fmla="*/ 12 w 29"/>
                  <a:gd name="T71" fmla="*/ 42 h 43"/>
                  <a:gd name="T72" fmla="*/ 14 w 29"/>
                  <a:gd name="T73" fmla="*/ 42 h 43"/>
                  <a:gd name="T74" fmla="*/ 14 w 29"/>
                  <a:gd name="T75" fmla="*/ 42 h 43"/>
                  <a:gd name="T76" fmla="*/ 16 w 29"/>
                  <a:gd name="T77" fmla="*/ 43 h 43"/>
                  <a:gd name="T78" fmla="*/ 16 w 29"/>
                  <a:gd name="T79" fmla="*/ 43 h 43"/>
                  <a:gd name="T80" fmla="*/ 14 w 29"/>
                  <a:gd name="T8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43">
                    <a:moveTo>
                      <a:pt x="14" y="38"/>
                    </a:moveTo>
                    <a:cubicBezTo>
                      <a:pt x="14" y="37"/>
                      <a:pt x="15" y="36"/>
                      <a:pt x="17" y="36"/>
                    </a:cubicBezTo>
                    <a:cubicBezTo>
                      <a:pt x="19" y="36"/>
                      <a:pt x="22" y="38"/>
                      <a:pt x="23" y="38"/>
                    </a:cubicBezTo>
                    <a:cubicBezTo>
                      <a:pt x="24" y="39"/>
                      <a:pt x="25" y="40"/>
                      <a:pt x="26" y="40"/>
                    </a:cubicBezTo>
                    <a:cubicBezTo>
                      <a:pt x="27" y="40"/>
                      <a:pt x="28" y="39"/>
                      <a:pt x="28" y="39"/>
                    </a:cubicBezTo>
                    <a:cubicBezTo>
                      <a:pt x="28" y="38"/>
                      <a:pt x="27" y="35"/>
                      <a:pt x="26" y="34"/>
                    </a:cubicBezTo>
                    <a:cubicBezTo>
                      <a:pt x="25" y="35"/>
                      <a:pt x="24" y="36"/>
                      <a:pt x="23" y="36"/>
                    </a:cubicBezTo>
                    <a:cubicBezTo>
                      <a:pt x="21" y="36"/>
                      <a:pt x="19" y="34"/>
                      <a:pt x="19" y="33"/>
                    </a:cubicBezTo>
                    <a:cubicBezTo>
                      <a:pt x="17" y="31"/>
                      <a:pt x="19" y="29"/>
                      <a:pt x="20" y="27"/>
                    </a:cubicBezTo>
                    <a:cubicBezTo>
                      <a:pt x="21" y="26"/>
                      <a:pt x="21" y="25"/>
                      <a:pt x="22" y="24"/>
                    </a:cubicBezTo>
                    <a:cubicBezTo>
                      <a:pt x="22" y="22"/>
                      <a:pt x="25" y="21"/>
                      <a:pt x="27" y="21"/>
                    </a:cubicBezTo>
                    <a:cubicBezTo>
                      <a:pt x="27" y="21"/>
                      <a:pt x="28" y="21"/>
                      <a:pt x="29" y="21"/>
                    </a:cubicBezTo>
                    <a:cubicBezTo>
                      <a:pt x="28" y="20"/>
                      <a:pt x="27" y="19"/>
                      <a:pt x="25" y="18"/>
                    </a:cubicBezTo>
                    <a:cubicBezTo>
                      <a:pt x="23" y="17"/>
                      <a:pt x="22" y="14"/>
                      <a:pt x="22" y="13"/>
                    </a:cubicBezTo>
                    <a:cubicBezTo>
                      <a:pt x="22" y="10"/>
                      <a:pt x="22" y="8"/>
                      <a:pt x="24" y="7"/>
                    </a:cubicBezTo>
                    <a:cubicBezTo>
                      <a:pt x="25" y="6"/>
                      <a:pt x="26" y="1"/>
                      <a:pt x="25" y="0"/>
                    </a:cubicBezTo>
                    <a:cubicBezTo>
                      <a:pt x="25" y="0"/>
                      <a:pt x="25" y="0"/>
                      <a:pt x="24" y="0"/>
                    </a:cubicBezTo>
                    <a:cubicBezTo>
                      <a:pt x="23" y="0"/>
                      <a:pt x="20" y="1"/>
                      <a:pt x="20" y="3"/>
                    </a:cubicBezTo>
                    <a:cubicBezTo>
                      <a:pt x="20" y="8"/>
                      <a:pt x="16" y="8"/>
                      <a:pt x="14" y="8"/>
                    </a:cubicBezTo>
                    <a:cubicBezTo>
                      <a:pt x="15" y="9"/>
                      <a:pt x="15" y="11"/>
                      <a:pt x="13" y="13"/>
                    </a:cubicBezTo>
                    <a:cubicBezTo>
                      <a:pt x="13" y="14"/>
                      <a:pt x="12" y="14"/>
                      <a:pt x="11" y="14"/>
                    </a:cubicBezTo>
                    <a:cubicBezTo>
                      <a:pt x="9" y="14"/>
                      <a:pt x="8" y="13"/>
                      <a:pt x="8" y="12"/>
                    </a:cubicBezTo>
                    <a:cubicBezTo>
                      <a:pt x="7" y="11"/>
                      <a:pt x="6" y="10"/>
                      <a:pt x="5" y="10"/>
                    </a:cubicBezTo>
                    <a:cubicBezTo>
                      <a:pt x="5" y="10"/>
                      <a:pt x="5" y="10"/>
                      <a:pt x="5" y="10"/>
                    </a:cubicBezTo>
                    <a:cubicBezTo>
                      <a:pt x="4" y="10"/>
                      <a:pt x="4" y="12"/>
                      <a:pt x="3" y="14"/>
                    </a:cubicBezTo>
                    <a:cubicBezTo>
                      <a:pt x="3" y="15"/>
                      <a:pt x="2" y="16"/>
                      <a:pt x="1" y="17"/>
                    </a:cubicBezTo>
                    <a:cubicBezTo>
                      <a:pt x="0" y="19"/>
                      <a:pt x="1" y="25"/>
                      <a:pt x="2" y="28"/>
                    </a:cubicBezTo>
                    <a:cubicBezTo>
                      <a:pt x="2" y="29"/>
                      <a:pt x="2" y="29"/>
                      <a:pt x="2" y="29"/>
                    </a:cubicBezTo>
                    <a:cubicBezTo>
                      <a:pt x="2" y="30"/>
                      <a:pt x="3" y="31"/>
                      <a:pt x="4" y="33"/>
                    </a:cubicBezTo>
                    <a:cubicBezTo>
                      <a:pt x="5" y="34"/>
                      <a:pt x="7" y="37"/>
                      <a:pt x="6" y="40"/>
                    </a:cubicBezTo>
                    <a:cubicBezTo>
                      <a:pt x="6" y="40"/>
                      <a:pt x="6" y="41"/>
                      <a:pt x="7" y="42"/>
                    </a:cubicBezTo>
                    <a:cubicBezTo>
                      <a:pt x="7" y="42"/>
                      <a:pt x="7" y="42"/>
                      <a:pt x="7" y="42"/>
                    </a:cubicBezTo>
                    <a:cubicBezTo>
                      <a:pt x="8" y="42"/>
                      <a:pt x="8" y="42"/>
                      <a:pt x="9" y="42"/>
                    </a:cubicBezTo>
                    <a:cubicBezTo>
                      <a:pt x="9" y="42"/>
                      <a:pt x="9" y="42"/>
                      <a:pt x="9" y="42"/>
                    </a:cubicBezTo>
                    <a:cubicBezTo>
                      <a:pt x="10" y="42"/>
                      <a:pt x="11" y="42"/>
                      <a:pt x="11" y="42"/>
                    </a:cubicBezTo>
                    <a:cubicBezTo>
                      <a:pt x="11" y="42"/>
                      <a:pt x="12" y="42"/>
                      <a:pt x="12" y="42"/>
                    </a:cubicBezTo>
                    <a:cubicBezTo>
                      <a:pt x="12" y="42"/>
                      <a:pt x="13" y="42"/>
                      <a:pt x="14" y="42"/>
                    </a:cubicBezTo>
                    <a:cubicBezTo>
                      <a:pt x="14" y="42"/>
                      <a:pt x="14" y="42"/>
                      <a:pt x="14" y="42"/>
                    </a:cubicBezTo>
                    <a:cubicBezTo>
                      <a:pt x="15" y="43"/>
                      <a:pt x="15" y="43"/>
                      <a:pt x="16" y="43"/>
                    </a:cubicBezTo>
                    <a:cubicBezTo>
                      <a:pt x="16" y="43"/>
                      <a:pt x="16" y="43"/>
                      <a:pt x="16" y="43"/>
                    </a:cubicBezTo>
                    <a:cubicBezTo>
                      <a:pt x="15" y="41"/>
                      <a:pt x="14" y="40"/>
                      <a:pt x="1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3" name="Freeform 1219"/>
              <p:cNvSpPr>
                <a:spLocks/>
              </p:cNvSpPr>
              <p:nvPr/>
            </p:nvSpPr>
            <p:spPr bwMode="auto">
              <a:xfrm>
                <a:off x="2668" y="2914"/>
                <a:ext cx="130" cy="229"/>
              </a:xfrm>
              <a:custGeom>
                <a:avLst/>
                <a:gdLst>
                  <a:gd name="T0" fmla="*/ 98 w 136"/>
                  <a:gd name="T1" fmla="*/ 7 h 239"/>
                  <a:gd name="T2" fmla="*/ 83 w 136"/>
                  <a:gd name="T3" fmla="*/ 10 h 239"/>
                  <a:gd name="T4" fmla="*/ 76 w 136"/>
                  <a:gd name="T5" fmla="*/ 12 h 239"/>
                  <a:gd name="T6" fmla="*/ 59 w 136"/>
                  <a:gd name="T7" fmla="*/ 24 h 239"/>
                  <a:gd name="T8" fmla="*/ 52 w 136"/>
                  <a:gd name="T9" fmla="*/ 40 h 239"/>
                  <a:gd name="T10" fmla="*/ 47 w 136"/>
                  <a:gd name="T11" fmla="*/ 49 h 239"/>
                  <a:gd name="T12" fmla="*/ 36 w 136"/>
                  <a:gd name="T13" fmla="*/ 57 h 239"/>
                  <a:gd name="T14" fmla="*/ 28 w 136"/>
                  <a:gd name="T15" fmla="*/ 81 h 239"/>
                  <a:gd name="T16" fmla="*/ 32 w 136"/>
                  <a:gd name="T17" fmla="*/ 86 h 239"/>
                  <a:gd name="T18" fmla="*/ 22 w 136"/>
                  <a:gd name="T19" fmla="*/ 95 h 239"/>
                  <a:gd name="T20" fmla="*/ 12 w 136"/>
                  <a:gd name="T21" fmla="*/ 101 h 239"/>
                  <a:gd name="T22" fmla="*/ 10 w 136"/>
                  <a:gd name="T23" fmla="*/ 119 h 239"/>
                  <a:gd name="T24" fmla="*/ 11 w 136"/>
                  <a:gd name="T25" fmla="*/ 133 h 239"/>
                  <a:gd name="T26" fmla="*/ 17 w 136"/>
                  <a:gd name="T27" fmla="*/ 147 h 239"/>
                  <a:gd name="T28" fmla="*/ 15 w 136"/>
                  <a:gd name="T29" fmla="*/ 164 h 239"/>
                  <a:gd name="T30" fmla="*/ 7 w 136"/>
                  <a:gd name="T31" fmla="*/ 172 h 239"/>
                  <a:gd name="T32" fmla="*/ 2 w 136"/>
                  <a:gd name="T33" fmla="*/ 185 h 239"/>
                  <a:gd name="T34" fmla="*/ 1 w 136"/>
                  <a:gd name="T35" fmla="*/ 185 h 239"/>
                  <a:gd name="T36" fmla="*/ 4 w 136"/>
                  <a:gd name="T37" fmla="*/ 193 h 239"/>
                  <a:gd name="T38" fmla="*/ 11 w 136"/>
                  <a:gd name="T39" fmla="*/ 211 h 239"/>
                  <a:gd name="T40" fmla="*/ 17 w 136"/>
                  <a:gd name="T41" fmla="*/ 226 h 239"/>
                  <a:gd name="T42" fmla="*/ 20 w 136"/>
                  <a:gd name="T43" fmla="*/ 230 h 239"/>
                  <a:gd name="T44" fmla="*/ 22 w 136"/>
                  <a:gd name="T45" fmla="*/ 238 h 239"/>
                  <a:gd name="T46" fmla="*/ 29 w 136"/>
                  <a:gd name="T47" fmla="*/ 235 h 239"/>
                  <a:gd name="T48" fmla="*/ 33 w 136"/>
                  <a:gd name="T49" fmla="*/ 228 h 239"/>
                  <a:gd name="T50" fmla="*/ 46 w 136"/>
                  <a:gd name="T51" fmla="*/ 227 h 239"/>
                  <a:gd name="T52" fmla="*/ 55 w 136"/>
                  <a:gd name="T53" fmla="*/ 222 h 239"/>
                  <a:gd name="T54" fmla="*/ 55 w 136"/>
                  <a:gd name="T55" fmla="*/ 206 h 239"/>
                  <a:gd name="T56" fmla="*/ 64 w 136"/>
                  <a:gd name="T57" fmla="*/ 182 h 239"/>
                  <a:gd name="T58" fmla="*/ 80 w 136"/>
                  <a:gd name="T59" fmla="*/ 165 h 239"/>
                  <a:gd name="T60" fmla="*/ 62 w 136"/>
                  <a:gd name="T61" fmla="*/ 153 h 239"/>
                  <a:gd name="T62" fmla="*/ 62 w 136"/>
                  <a:gd name="T63" fmla="*/ 132 h 239"/>
                  <a:gd name="T64" fmla="*/ 68 w 136"/>
                  <a:gd name="T65" fmla="*/ 117 h 239"/>
                  <a:gd name="T66" fmla="*/ 76 w 136"/>
                  <a:gd name="T67" fmla="*/ 109 h 239"/>
                  <a:gd name="T68" fmla="*/ 92 w 136"/>
                  <a:gd name="T69" fmla="*/ 97 h 239"/>
                  <a:gd name="T70" fmla="*/ 108 w 136"/>
                  <a:gd name="T71" fmla="*/ 74 h 239"/>
                  <a:gd name="T72" fmla="*/ 118 w 136"/>
                  <a:gd name="T73" fmla="*/ 60 h 239"/>
                  <a:gd name="T74" fmla="*/ 126 w 136"/>
                  <a:gd name="T75" fmla="*/ 57 h 239"/>
                  <a:gd name="T76" fmla="*/ 136 w 136"/>
                  <a:gd name="T77" fmla="*/ 57 h 239"/>
                  <a:gd name="T78" fmla="*/ 135 w 136"/>
                  <a:gd name="T79" fmla="*/ 55 h 239"/>
                  <a:gd name="T80" fmla="*/ 135 w 136"/>
                  <a:gd name="T81" fmla="*/ 42 h 239"/>
                  <a:gd name="T82" fmla="*/ 132 w 136"/>
                  <a:gd name="T83" fmla="*/ 30 h 239"/>
                  <a:gd name="T84" fmla="*/ 120 w 136"/>
                  <a:gd name="T85" fmla="*/ 11 h 239"/>
                  <a:gd name="T86" fmla="*/ 103 w 136"/>
                  <a:gd name="T87" fmla="*/ 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239">
                    <a:moveTo>
                      <a:pt x="102" y="0"/>
                    </a:moveTo>
                    <a:cubicBezTo>
                      <a:pt x="101" y="0"/>
                      <a:pt x="101" y="0"/>
                      <a:pt x="101" y="0"/>
                    </a:cubicBezTo>
                    <a:cubicBezTo>
                      <a:pt x="99" y="0"/>
                      <a:pt x="98" y="3"/>
                      <a:pt x="98" y="7"/>
                    </a:cubicBezTo>
                    <a:cubicBezTo>
                      <a:pt x="98" y="10"/>
                      <a:pt x="96" y="12"/>
                      <a:pt x="93" y="12"/>
                    </a:cubicBezTo>
                    <a:cubicBezTo>
                      <a:pt x="91" y="12"/>
                      <a:pt x="89" y="12"/>
                      <a:pt x="87" y="10"/>
                    </a:cubicBezTo>
                    <a:cubicBezTo>
                      <a:pt x="86" y="10"/>
                      <a:pt x="85" y="9"/>
                      <a:pt x="83" y="10"/>
                    </a:cubicBezTo>
                    <a:cubicBezTo>
                      <a:pt x="81" y="10"/>
                      <a:pt x="79" y="10"/>
                      <a:pt x="76" y="9"/>
                    </a:cubicBezTo>
                    <a:cubicBezTo>
                      <a:pt x="76" y="8"/>
                      <a:pt x="76" y="8"/>
                      <a:pt x="76" y="8"/>
                    </a:cubicBezTo>
                    <a:cubicBezTo>
                      <a:pt x="76" y="9"/>
                      <a:pt x="76" y="11"/>
                      <a:pt x="76" y="12"/>
                    </a:cubicBezTo>
                    <a:cubicBezTo>
                      <a:pt x="76" y="13"/>
                      <a:pt x="76" y="14"/>
                      <a:pt x="76" y="15"/>
                    </a:cubicBezTo>
                    <a:cubicBezTo>
                      <a:pt x="76" y="20"/>
                      <a:pt x="69" y="20"/>
                      <a:pt x="66" y="20"/>
                    </a:cubicBezTo>
                    <a:cubicBezTo>
                      <a:pt x="63" y="20"/>
                      <a:pt x="59" y="22"/>
                      <a:pt x="59" y="24"/>
                    </a:cubicBezTo>
                    <a:cubicBezTo>
                      <a:pt x="59" y="27"/>
                      <a:pt x="58" y="29"/>
                      <a:pt x="57" y="30"/>
                    </a:cubicBezTo>
                    <a:cubicBezTo>
                      <a:pt x="56" y="31"/>
                      <a:pt x="56" y="31"/>
                      <a:pt x="56" y="32"/>
                    </a:cubicBezTo>
                    <a:cubicBezTo>
                      <a:pt x="57" y="33"/>
                      <a:pt x="58" y="36"/>
                      <a:pt x="52" y="40"/>
                    </a:cubicBezTo>
                    <a:cubicBezTo>
                      <a:pt x="52" y="41"/>
                      <a:pt x="50" y="43"/>
                      <a:pt x="49" y="44"/>
                    </a:cubicBezTo>
                    <a:cubicBezTo>
                      <a:pt x="48" y="46"/>
                      <a:pt x="48" y="47"/>
                      <a:pt x="47" y="48"/>
                    </a:cubicBezTo>
                    <a:cubicBezTo>
                      <a:pt x="47" y="48"/>
                      <a:pt x="47" y="49"/>
                      <a:pt x="47" y="49"/>
                    </a:cubicBezTo>
                    <a:cubicBezTo>
                      <a:pt x="47" y="50"/>
                      <a:pt x="47" y="53"/>
                      <a:pt x="44" y="55"/>
                    </a:cubicBezTo>
                    <a:cubicBezTo>
                      <a:pt x="42" y="56"/>
                      <a:pt x="40" y="56"/>
                      <a:pt x="38" y="57"/>
                    </a:cubicBezTo>
                    <a:cubicBezTo>
                      <a:pt x="37" y="57"/>
                      <a:pt x="36" y="57"/>
                      <a:pt x="36" y="57"/>
                    </a:cubicBezTo>
                    <a:cubicBezTo>
                      <a:pt x="36" y="57"/>
                      <a:pt x="36" y="59"/>
                      <a:pt x="36" y="60"/>
                    </a:cubicBezTo>
                    <a:cubicBezTo>
                      <a:pt x="36" y="62"/>
                      <a:pt x="36" y="64"/>
                      <a:pt x="36" y="66"/>
                    </a:cubicBezTo>
                    <a:cubicBezTo>
                      <a:pt x="36" y="71"/>
                      <a:pt x="32" y="76"/>
                      <a:pt x="28" y="81"/>
                    </a:cubicBezTo>
                    <a:cubicBezTo>
                      <a:pt x="27" y="82"/>
                      <a:pt x="27" y="83"/>
                      <a:pt x="27" y="83"/>
                    </a:cubicBezTo>
                    <a:cubicBezTo>
                      <a:pt x="28" y="83"/>
                      <a:pt x="28" y="83"/>
                      <a:pt x="30" y="84"/>
                    </a:cubicBezTo>
                    <a:cubicBezTo>
                      <a:pt x="31" y="84"/>
                      <a:pt x="32" y="85"/>
                      <a:pt x="32" y="86"/>
                    </a:cubicBezTo>
                    <a:cubicBezTo>
                      <a:pt x="33" y="88"/>
                      <a:pt x="32" y="90"/>
                      <a:pt x="31" y="93"/>
                    </a:cubicBezTo>
                    <a:cubicBezTo>
                      <a:pt x="30" y="95"/>
                      <a:pt x="29" y="96"/>
                      <a:pt x="26" y="96"/>
                    </a:cubicBezTo>
                    <a:cubicBezTo>
                      <a:pt x="25" y="96"/>
                      <a:pt x="24" y="96"/>
                      <a:pt x="22" y="95"/>
                    </a:cubicBezTo>
                    <a:cubicBezTo>
                      <a:pt x="22" y="95"/>
                      <a:pt x="22" y="95"/>
                      <a:pt x="21" y="95"/>
                    </a:cubicBezTo>
                    <a:cubicBezTo>
                      <a:pt x="21" y="95"/>
                      <a:pt x="21" y="95"/>
                      <a:pt x="21" y="95"/>
                    </a:cubicBezTo>
                    <a:cubicBezTo>
                      <a:pt x="19" y="95"/>
                      <a:pt x="15" y="97"/>
                      <a:pt x="12" y="101"/>
                    </a:cubicBezTo>
                    <a:cubicBezTo>
                      <a:pt x="9" y="106"/>
                      <a:pt x="10" y="109"/>
                      <a:pt x="11" y="111"/>
                    </a:cubicBezTo>
                    <a:cubicBezTo>
                      <a:pt x="12" y="113"/>
                      <a:pt x="12" y="114"/>
                      <a:pt x="11" y="116"/>
                    </a:cubicBezTo>
                    <a:cubicBezTo>
                      <a:pt x="11" y="117"/>
                      <a:pt x="11" y="118"/>
                      <a:pt x="10" y="119"/>
                    </a:cubicBezTo>
                    <a:cubicBezTo>
                      <a:pt x="10" y="120"/>
                      <a:pt x="11" y="121"/>
                      <a:pt x="11" y="122"/>
                    </a:cubicBezTo>
                    <a:cubicBezTo>
                      <a:pt x="13" y="126"/>
                      <a:pt x="12" y="128"/>
                      <a:pt x="12" y="130"/>
                    </a:cubicBezTo>
                    <a:cubicBezTo>
                      <a:pt x="11" y="131"/>
                      <a:pt x="11" y="132"/>
                      <a:pt x="11" y="133"/>
                    </a:cubicBezTo>
                    <a:cubicBezTo>
                      <a:pt x="11" y="134"/>
                      <a:pt x="12" y="135"/>
                      <a:pt x="14" y="136"/>
                    </a:cubicBezTo>
                    <a:cubicBezTo>
                      <a:pt x="15" y="137"/>
                      <a:pt x="18" y="138"/>
                      <a:pt x="18" y="141"/>
                    </a:cubicBezTo>
                    <a:cubicBezTo>
                      <a:pt x="19" y="144"/>
                      <a:pt x="18" y="146"/>
                      <a:pt x="17" y="147"/>
                    </a:cubicBezTo>
                    <a:cubicBezTo>
                      <a:pt x="16" y="149"/>
                      <a:pt x="14" y="149"/>
                      <a:pt x="13" y="149"/>
                    </a:cubicBezTo>
                    <a:cubicBezTo>
                      <a:pt x="13" y="150"/>
                      <a:pt x="13" y="151"/>
                      <a:pt x="14" y="151"/>
                    </a:cubicBezTo>
                    <a:cubicBezTo>
                      <a:pt x="17" y="153"/>
                      <a:pt x="16" y="162"/>
                      <a:pt x="15" y="164"/>
                    </a:cubicBezTo>
                    <a:cubicBezTo>
                      <a:pt x="14" y="167"/>
                      <a:pt x="11" y="167"/>
                      <a:pt x="9" y="167"/>
                    </a:cubicBezTo>
                    <a:cubicBezTo>
                      <a:pt x="9" y="167"/>
                      <a:pt x="8" y="167"/>
                      <a:pt x="8" y="167"/>
                    </a:cubicBezTo>
                    <a:cubicBezTo>
                      <a:pt x="8" y="169"/>
                      <a:pt x="7" y="171"/>
                      <a:pt x="7" y="172"/>
                    </a:cubicBezTo>
                    <a:cubicBezTo>
                      <a:pt x="6" y="174"/>
                      <a:pt x="6" y="175"/>
                      <a:pt x="6" y="175"/>
                    </a:cubicBezTo>
                    <a:cubicBezTo>
                      <a:pt x="6" y="176"/>
                      <a:pt x="6" y="177"/>
                      <a:pt x="6" y="178"/>
                    </a:cubicBezTo>
                    <a:cubicBezTo>
                      <a:pt x="6" y="182"/>
                      <a:pt x="5" y="185"/>
                      <a:pt x="2" y="185"/>
                    </a:cubicBezTo>
                    <a:cubicBezTo>
                      <a:pt x="2" y="185"/>
                      <a:pt x="2" y="185"/>
                      <a:pt x="2" y="185"/>
                    </a:cubicBezTo>
                    <a:cubicBezTo>
                      <a:pt x="2" y="185"/>
                      <a:pt x="2" y="185"/>
                      <a:pt x="2" y="185"/>
                    </a:cubicBezTo>
                    <a:cubicBezTo>
                      <a:pt x="2" y="185"/>
                      <a:pt x="2" y="185"/>
                      <a:pt x="1" y="185"/>
                    </a:cubicBezTo>
                    <a:cubicBezTo>
                      <a:pt x="1" y="185"/>
                      <a:pt x="1" y="185"/>
                      <a:pt x="0" y="184"/>
                    </a:cubicBezTo>
                    <a:cubicBezTo>
                      <a:pt x="0" y="184"/>
                      <a:pt x="0" y="184"/>
                      <a:pt x="0" y="184"/>
                    </a:cubicBezTo>
                    <a:cubicBezTo>
                      <a:pt x="0" y="188"/>
                      <a:pt x="1" y="191"/>
                      <a:pt x="4" y="193"/>
                    </a:cubicBezTo>
                    <a:cubicBezTo>
                      <a:pt x="7" y="195"/>
                      <a:pt x="7" y="198"/>
                      <a:pt x="7" y="200"/>
                    </a:cubicBezTo>
                    <a:cubicBezTo>
                      <a:pt x="7" y="202"/>
                      <a:pt x="7" y="204"/>
                      <a:pt x="8" y="205"/>
                    </a:cubicBezTo>
                    <a:cubicBezTo>
                      <a:pt x="10" y="207"/>
                      <a:pt x="11" y="209"/>
                      <a:pt x="11" y="211"/>
                    </a:cubicBezTo>
                    <a:cubicBezTo>
                      <a:pt x="12" y="213"/>
                      <a:pt x="12" y="214"/>
                      <a:pt x="14" y="215"/>
                    </a:cubicBezTo>
                    <a:cubicBezTo>
                      <a:pt x="18" y="219"/>
                      <a:pt x="19" y="221"/>
                      <a:pt x="17" y="226"/>
                    </a:cubicBezTo>
                    <a:cubicBezTo>
                      <a:pt x="17" y="226"/>
                      <a:pt x="17" y="226"/>
                      <a:pt x="17" y="226"/>
                    </a:cubicBezTo>
                    <a:cubicBezTo>
                      <a:pt x="17" y="226"/>
                      <a:pt x="17" y="226"/>
                      <a:pt x="17" y="226"/>
                    </a:cubicBezTo>
                    <a:cubicBezTo>
                      <a:pt x="17" y="226"/>
                      <a:pt x="17" y="227"/>
                      <a:pt x="17" y="227"/>
                    </a:cubicBezTo>
                    <a:cubicBezTo>
                      <a:pt x="18" y="227"/>
                      <a:pt x="20" y="228"/>
                      <a:pt x="20" y="230"/>
                    </a:cubicBezTo>
                    <a:cubicBezTo>
                      <a:pt x="20" y="231"/>
                      <a:pt x="20" y="232"/>
                      <a:pt x="20" y="234"/>
                    </a:cubicBezTo>
                    <a:cubicBezTo>
                      <a:pt x="20" y="235"/>
                      <a:pt x="20" y="238"/>
                      <a:pt x="20" y="239"/>
                    </a:cubicBezTo>
                    <a:cubicBezTo>
                      <a:pt x="20" y="239"/>
                      <a:pt x="21" y="239"/>
                      <a:pt x="22" y="238"/>
                    </a:cubicBezTo>
                    <a:cubicBezTo>
                      <a:pt x="23" y="238"/>
                      <a:pt x="25" y="238"/>
                      <a:pt x="27" y="238"/>
                    </a:cubicBezTo>
                    <a:cubicBezTo>
                      <a:pt x="28" y="238"/>
                      <a:pt x="29" y="237"/>
                      <a:pt x="29" y="237"/>
                    </a:cubicBezTo>
                    <a:cubicBezTo>
                      <a:pt x="29" y="237"/>
                      <a:pt x="29" y="236"/>
                      <a:pt x="29" y="235"/>
                    </a:cubicBezTo>
                    <a:cubicBezTo>
                      <a:pt x="29" y="234"/>
                      <a:pt x="29" y="233"/>
                      <a:pt x="29" y="233"/>
                    </a:cubicBezTo>
                    <a:cubicBezTo>
                      <a:pt x="29" y="230"/>
                      <a:pt x="32" y="229"/>
                      <a:pt x="33" y="229"/>
                    </a:cubicBezTo>
                    <a:cubicBezTo>
                      <a:pt x="33" y="229"/>
                      <a:pt x="33" y="229"/>
                      <a:pt x="33" y="228"/>
                    </a:cubicBezTo>
                    <a:cubicBezTo>
                      <a:pt x="34" y="227"/>
                      <a:pt x="36" y="225"/>
                      <a:pt x="39" y="225"/>
                    </a:cubicBezTo>
                    <a:cubicBezTo>
                      <a:pt x="41" y="225"/>
                      <a:pt x="43" y="226"/>
                      <a:pt x="45" y="227"/>
                    </a:cubicBezTo>
                    <a:cubicBezTo>
                      <a:pt x="45" y="227"/>
                      <a:pt x="46" y="227"/>
                      <a:pt x="46" y="227"/>
                    </a:cubicBezTo>
                    <a:cubicBezTo>
                      <a:pt x="48" y="227"/>
                      <a:pt x="48" y="224"/>
                      <a:pt x="49" y="223"/>
                    </a:cubicBezTo>
                    <a:cubicBezTo>
                      <a:pt x="49" y="220"/>
                      <a:pt x="51" y="220"/>
                      <a:pt x="51" y="220"/>
                    </a:cubicBezTo>
                    <a:cubicBezTo>
                      <a:pt x="53" y="220"/>
                      <a:pt x="54" y="221"/>
                      <a:pt x="55" y="222"/>
                    </a:cubicBezTo>
                    <a:cubicBezTo>
                      <a:pt x="56" y="221"/>
                      <a:pt x="57" y="219"/>
                      <a:pt x="58" y="217"/>
                    </a:cubicBezTo>
                    <a:cubicBezTo>
                      <a:pt x="56" y="218"/>
                      <a:pt x="54" y="218"/>
                      <a:pt x="53" y="217"/>
                    </a:cubicBezTo>
                    <a:cubicBezTo>
                      <a:pt x="52" y="214"/>
                      <a:pt x="55" y="206"/>
                      <a:pt x="55" y="206"/>
                    </a:cubicBezTo>
                    <a:cubicBezTo>
                      <a:pt x="56" y="204"/>
                      <a:pt x="56" y="199"/>
                      <a:pt x="56" y="196"/>
                    </a:cubicBezTo>
                    <a:cubicBezTo>
                      <a:pt x="56" y="193"/>
                      <a:pt x="56" y="192"/>
                      <a:pt x="57" y="191"/>
                    </a:cubicBezTo>
                    <a:cubicBezTo>
                      <a:pt x="57" y="189"/>
                      <a:pt x="58" y="184"/>
                      <a:pt x="64" y="182"/>
                    </a:cubicBezTo>
                    <a:cubicBezTo>
                      <a:pt x="68" y="181"/>
                      <a:pt x="73" y="177"/>
                      <a:pt x="73" y="175"/>
                    </a:cubicBezTo>
                    <a:cubicBezTo>
                      <a:pt x="72" y="173"/>
                      <a:pt x="75" y="171"/>
                      <a:pt x="77" y="168"/>
                    </a:cubicBezTo>
                    <a:cubicBezTo>
                      <a:pt x="78" y="167"/>
                      <a:pt x="80" y="166"/>
                      <a:pt x="80" y="165"/>
                    </a:cubicBezTo>
                    <a:cubicBezTo>
                      <a:pt x="79" y="164"/>
                      <a:pt x="73" y="157"/>
                      <a:pt x="70" y="155"/>
                    </a:cubicBezTo>
                    <a:cubicBezTo>
                      <a:pt x="69" y="155"/>
                      <a:pt x="67" y="155"/>
                      <a:pt x="66" y="155"/>
                    </a:cubicBezTo>
                    <a:cubicBezTo>
                      <a:pt x="64" y="155"/>
                      <a:pt x="62" y="155"/>
                      <a:pt x="62" y="153"/>
                    </a:cubicBezTo>
                    <a:cubicBezTo>
                      <a:pt x="61" y="153"/>
                      <a:pt x="61" y="152"/>
                      <a:pt x="61" y="151"/>
                    </a:cubicBezTo>
                    <a:cubicBezTo>
                      <a:pt x="61" y="150"/>
                      <a:pt x="61" y="146"/>
                      <a:pt x="60" y="139"/>
                    </a:cubicBezTo>
                    <a:cubicBezTo>
                      <a:pt x="59" y="137"/>
                      <a:pt x="61" y="134"/>
                      <a:pt x="62" y="132"/>
                    </a:cubicBezTo>
                    <a:cubicBezTo>
                      <a:pt x="63" y="130"/>
                      <a:pt x="64" y="129"/>
                      <a:pt x="64" y="128"/>
                    </a:cubicBezTo>
                    <a:cubicBezTo>
                      <a:pt x="64" y="127"/>
                      <a:pt x="64" y="127"/>
                      <a:pt x="64" y="127"/>
                    </a:cubicBezTo>
                    <a:cubicBezTo>
                      <a:pt x="64" y="124"/>
                      <a:pt x="64" y="119"/>
                      <a:pt x="68" y="117"/>
                    </a:cubicBezTo>
                    <a:cubicBezTo>
                      <a:pt x="69" y="117"/>
                      <a:pt x="69" y="117"/>
                      <a:pt x="69" y="116"/>
                    </a:cubicBezTo>
                    <a:cubicBezTo>
                      <a:pt x="70" y="115"/>
                      <a:pt x="71" y="113"/>
                      <a:pt x="74" y="112"/>
                    </a:cubicBezTo>
                    <a:cubicBezTo>
                      <a:pt x="75" y="112"/>
                      <a:pt x="75" y="111"/>
                      <a:pt x="76" y="109"/>
                    </a:cubicBezTo>
                    <a:cubicBezTo>
                      <a:pt x="77" y="107"/>
                      <a:pt x="78" y="105"/>
                      <a:pt x="81" y="103"/>
                    </a:cubicBezTo>
                    <a:cubicBezTo>
                      <a:pt x="83" y="103"/>
                      <a:pt x="84" y="102"/>
                      <a:pt x="86" y="101"/>
                    </a:cubicBezTo>
                    <a:cubicBezTo>
                      <a:pt x="87" y="100"/>
                      <a:pt x="89" y="99"/>
                      <a:pt x="92" y="97"/>
                    </a:cubicBezTo>
                    <a:cubicBezTo>
                      <a:pt x="98" y="94"/>
                      <a:pt x="107" y="88"/>
                      <a:pt x="108" y="85"/>
                    </a:cubicBezTo>
                    <a:cubicBezTo>
                      <a:pt x="108" y="85"/>
                      <a:pt x="108" y="84"/>
                      <a:pt x="107" y="83"/>
                    </a:cubicBezTo>
                    <a:cubicBezTo>
                      <a:pt x="106" y="81"/>
                      <a:pt x="103" y="77"/>
                      <a:pt x="108" y="74"/>
                    </a:cubicBezTo>
                    <a:cubicBezTo>
                      <a:pt x="110" y="72"/>
                      <a:pt x="110" y="71"/>
                      <a:pt x="110" y="69"/>
                    </a:cubicBezTo>
                    <a:cubicBezTo>
                      <a:pt x="110" y="68"/>
                      <a:pt x="110" y="65"/>
                      <a:pt x="113" y="64"/>
                    </a:cubicBezTo>
                    <a:cubicBezTo>
                      <a:pt x="115" y="63"/>
                      <a:pt x="116" y="62"/>
                      <a:pt x="118" y="60"/>
                    </a:cubicBezTo>
                    <a:cubicBezTo>
                      <a:pt x="119" y="59"/>
                      <a:pt x="119" y="59"/>
                      <a:pt x="119" y="59"/>
                    </a:cubicBezTo>
                    <a:cubicBezTo>
                      <a:pt x="121" y="57"/>
                      <a:pt x="123" y="57"/>
                      <a:pt x="124" y="57"/>
                    </a:cubicBezTo>
                    <a:cubicBezTo>
                      <a:pt x="125" y="57"/>
                      <a:pt x="125" y="57"/>
                      <a:pt x="126" y="57"/>
                    </a:cubicBezTo>
                    <a:cubicBezTo>
                      <a:pt x="128" y="57"/>
                      <a:pt x="130" y="58"/>
                      <a:pt x="132" y="57"/>
                    </a:cubicBezTo>
                    <a:cubicBezTo>
                      <a:pt x="133" y="57"/>
                      <a:pt x="135" y="57"/>
                      <a:pt x="136" y="57"/>
                    </a:cubicBezTo>
                    <a:cubicBezTo>
                      <a:pt x="136" y="57"/>
                      <a:pt x="136" y="57"/>
                      <a:pt x="136" y="57"/>
                    </a:cubicBezTo>
                    <a:cubicBezTo>
                      <a:pt x="136" y="56"/>
                      <a:pt x="136" y="56"/>
                      <a:pt x="136" y="56"/>
                    </a:cubicBezTo>
                    <a:cubicBezTo>
                      <a:pt x="136" y="56"/>
                      <a:pt x="136" y="56"/>
                      <a:pt x="136" y="56"/>
                    </a:cubicBezTo>
                    <a:cubicBezTo>
                      <a:pt x="136" y="55"/>
                      <a:pt x="136" y="55"/>
                      <a:pt x="135" y="55"/>
                    </a:cubicBezTo>
                    <a:cubicBezTo>
                      <a:pt x="135" y="54"/>
                      <a:pt x="131" y="50"/>
                      <a:pt x="132" y="48"/>
                    </a:cubicBezTo>
                    <a:cubicBezTo>
                      <a:pt x="132" y="47"/>
                      <a:pt x="133" y="46"/>
                      <a:pt x="135" y="46"/>
                    </a:cubicBezTo>
                    <a:cubicBezTo>
                      <a:pt x="135" y="46"/>
                      <a:pt x="135" y="44"/>
                      <a:pt x="135" y="42"/>
                    </a:cubicBezTo>
                    <a:cubicBezTo>
                      <a:pt x="135" y="41"/>
                      <a:pt x="135" y="40"/>
                      <a:pt x="134" y="40"/>
                    </a:cubicBezTo>
                    <a:cubicBezTo>
                      <a:pt x="132" y="39"/>
                      <a:pt x="132" y="35"/>
                      <a:pt x="132" y="33"/>
                    </a:cubicBezTo>
                    <a:cubicBezTo>
                      <a:pt x="132" y="32"/>
                      <a:pt x="132" y="30"/>
                      <a:pt x="132" y="30"/>
                    </a:cubicBezTo>
                    <a:cubicBezTo>
                      <a:pt x="128" y="28"/>
                      <a:pt x="129" y="23"/>
                      <a:pt x="130" y="19"/>
                    </a:cubicBezTo>
                    <a:cubicBezTo>
                      <a:pt x="130" y="18"/>
                      <a:pt x="130" y="18"/>
                      <a:pt x="130" y="17"/>
                    </a:cubicBezTo>
                    <a:cubicBezTo>
                      <a:pt x="130" y="16"/>
                      <a:pt x="123" y="13"/>
                      <a:pt x="120" y="11"/>
                    </a:cubicBezTo>
                    <a:cubicBezTo>
                      <a:pt x="118" y="11"/>
                      <a:pt x="117" y="10"/>
                      <a:pt x="115" y="10"/>
                    </a:cubicBezTo>
                    <a:cubicBezTo>
                      <a:pt x="112" y="8"/>
                      <a:pt x="109" y="6"/>
                      <a:pt x="107" y="4"/>
                    </a:cubicBezTo>
                    <a:cubicBezTo>
                      <a:pt x="106" y="3"/>
                      <a:pt x="105" y="2"/>
                      <a:pt x="103" y="1"/>
                    </a:cubicBezTo>
                    <a:cubicBezTo>
                      <a:pt x="103" y="1"/>
                      <a:pt x="102" y="0"/>
                      <a:pt x="102" y="0"/>
                    </a:cubicBezTo>
                    <a:cubicBezTo>
                      <a:pt x="102" y="0"/>
                      <a:pt x="102" y="0"/>
                      <a:pt x="10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4" name="Freeform 1220"/>
              <p:cNvSpPr>
                <a:spLocks/>
              </p:cNvSpPr>
              <p:nvPr/>
            </p:nvSpPr>
            <p:spPr bwMode="auto">
              <a:xfrm>
                <a:off x="2794" y="3079"/>
                <a:ext cx="46" cy="29"/>
              </a:xfrm>
              <a:custGeom>
                <a:avLst/>
                <a:gdLst>
                  <a:gd name="T0" fmla="*/ 41 w 48"/>
                  <a:gd name="T1" fmla="*/ 30 h 30"/>
                  <a:gd name="T2" fmla="*/ 41 w 48"/>
                  <a:gd name="T3" fmla="*/ 29 h 30"/>
                  <a:gd name="T4" fmla="*/ 42 w 48"/>
                  <a:gd name="T5" fmla="*/ 29 h 30"/>
                  <a:gd name="T6" fmla="*/ 43 w 48"/>
                  <a:gd name="T7" fmla="*/ 28 h 30"/>
                  <a:gd name="T8" fmla="*/ 43 w 48"/>
                  <a:gd name="T9" fmla="*/ 28 h 30"/>
                  <a:gd name="T10" fmla="*/ 43 w 48"/>
                  <a:gd name="T11" fmla="*/ 28 h 30"/>
                  <a:gd name="T12" fmla="*/ 45 w 48"/>
                  <a:gd name="T13" fmla="*/ 26 h 30"/>
                  <a:gd name="T14" fmla="*/ 45 w 48"/>
                  <a:gd name="T15" fmla="*/ 26 h 30"/>
                  <a:gd name="T16" fmla="*/ 45 w 48"/>
                  <a:gd name="T17" fmla="*/ 26 h 30"/>
                  <a:gd name="T18" fmla="*/ 42 w 48"/>
                  <a:gd name="T19" fmla="*/ 20 h 30"/>
                  <a:gd name="T20" fmla="*/ 42 w 48"/>
                  <a:gd name="T21" fmla="*/ 17 h 30"/>
                  <a:gd name="T22" fmla="*/ 42 w 48"/>
                  <a:gd name="T23" fmla="*/ 13 h 30"/>
                  <a:gd name="T24" fmla="*/ 44 w 48"/>
                  <a:gd name="T25" fmla="*/ 9 h 30"/>
                  <a:gd name="T26" fmla="*/ 46 w 48"/>
                  <a:gd name="T27" fmla="*/ 6 h 30"/>
                  <a:gd name="T28" fmla="*/ 48 w 48"/>
                  <a:gd name="T29" fmla="*/ 3 h 30"/>
                  <a:gd name="T30" fmla="*/ 48 w 48"/>
                  <a:gd name="T31" fmla="*/ 3 h 30"/>
                  <a:gd name="T32" fmla="*/ 48 w 48"/>
                  <a:gd name="T33" fmla="*/ 3 h 30"/>
                  <a:gd name="T34" fmla="*/ 48 w 48"/>
                  <a:gd name="T35" fmla="*/ 3 h 30"/>
                  <a:gd name="T36" fmla="*/ 37 w 48"/>
                  <a:gd name="T37" fmla="*/ 2 h 30"/>
                  <a:gd name="T38" fmla="*/ 26 w 48"/>
                  <a:gd name="T39" fmla="*/ 1 h 30"/>
                  <a:gd name="T40" fmla="*/ 19 w 48"/>
                  <a:gd name="T41" fmla="*/ 2 h 30"/>
                  <a:gd name="T42" fmla="*/ 6 w 48"/>
                  <a:gd name="T43" fmla="*/ 4 h 30"/>
                  <a:gd name="T44" fmla="*/ 1 w 48"/>
                  <a:gd name="T45" fmla="*/ 7 h 30"/>
                  <a:gd name="T46" fmla="*/ 0 w 48"/>
                  <a:gd name="T47" fmla="*/ 8 h 30"/>
                  <a:gd name="T48" fmla="*/ 2 w 48"/>
                  <a:gd name="T49" fmla="*/ 13 h 30"/>
                  <a:gd name="T50" fmla="*/ 2 w 48"/>
                  <a:gd name="T51" fmla="*/ 15 h 30"/>
                  <a:gd name="T52" fmla="*/ 7 w 48"/>
                  <a:gd name="T53" fmla="*/ 18 h 30"/>
                  <a:gd name="T54" fmla="*/ 13 w 48"/>
                  <a:gd name="T55" fmla="*/ 21 h 30"/>
                  <a:gd name="T56" fmla="*/ 13 w 48"/>
                  <a:gd name="T57" fmla="*/ 23 h 30"/>
                  <a:gd name="T58" fmla="*/ 13 w 48"/>
                  <a:gd name="T59" fmla="*/ 23 h 30"/>
                  <a:gd name="T60" fmla="*/ 15 w 48"/>
                  <a:gd name="T61" fmla="*/ 23 h 30"/>
                  <a:gd name="T62" fmla="*/ 16 w 48"/>
                  <a:gd name="T63" fmla="*/ 23 h 30"/>
                  <a:gd name="T64" fmla="*/ 18 w 48"/>
                  <a:gd name="T65" fmla="*/ 23 h 30"/>
                  <a:gd name="T66" fmla="*/ 23 w 48"/>
                  <a:gd name="T67" fmla="*/ 23 h 30"/>
                  <a:gd name="T68" fmla="*/ 23 w 48"/>
                  <a:gd name="T69" fmla="*/ 24 h 30"/>
                  <a:gd name="T70" fmla="*/ 32 w 48"/>
                  <a:gd name="T71" fmla="*/ 30 h 30"/>
                  <a:gd name="T72" fmla="*/ 33 w 48"/>
                  <a:gd name="T73" fmla="*/ 30 h 30"/>
                  <a:gd name="T74" fmla="*/ 33 w 48"/>
                  <a:gd name="T75" fmla="*/ 29 h 30"/>
                  <a:gd name="T76" fmla="*/ 34 w 48"/>
                  <a:gd name="T77" fmla="*/ 29 h 30"/>
                  <a:gd name="T78" fmla="*/ 34 w 48"/>
                  <a:gd name="T79" fmla="*/ 29 h 30"/>
                  <a:gd name="T80" fmla="*/ 41 w 48"/>
                  <a:gd name="T8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0">
                    <a:moveTo>
                      <a:pt x="41" y="30"/>
                    </a:moveTo>
                    <a:cubicBezTo>
                      <a:pt x="41" y="30"/>
                      <a:pt x="41" y="30"/>
                      <a:pt x="41" y="29"/>
                    </a:cubicBezTo>
                    <a:cubicBezTo>
                      <a:pt x="42" y="29"/>
                      <a:pt x="42" y="29"/>
                      <a:pt x="42" y="29"/>
                    </a:cubicBezTo>
                    <a:cubicBezTo>
                      <a:pt x="42" y="28"/>
                      <a:pt x="42" y="28"/>
                      <a:pt x="43" y="28"/>
                    </a:cubicBezTo>
                    <a:cubicBezTo>
                      <a:pt x="43" y="28"/>
                      <a:pt x="43" y="28"/>
                      <a:pt x="43" y="28"/>
                    </a:cubicBezTo>
                    <a:cubicBezTo>
                      <a:pt x="43" y="28"/>
                      <a:pt x="43" y="28"/>
                      <a:pt x="43" y="28"/>
                    </a:cubicBezTo>
                    <a:cubicBezTo>
                      <a:pt x="43" y="27"/>
                      <a:pt x="44" y="27"/>
                      <a:pt x="45" y="26"/>
                    </a:cubicBezTo>
                    <a:cubicBezTo>
                      <a:pt x="45" y="26"/>
                      <a:pt x="45" y="26"/>
                      <a:pt x="45" y="26"/>
                    </a:cubicBezTo>
                    <a:cubicBezTo>
                      <a:pt x="45" y="26"/>
                      <a:pt x="45" y="26"/>
                      <a:pt x="45" y="26"/>
                    </a:cubicBezTo>
                    <a:cubicBezTo>
                      <a:pt x="43" y="24"/>
                      <a:pt x="43" y="23"/>
                      <a:pt x="42" y="20"/>
                    </a:cubicBezTo>
                    <a:cubicBezTo>
                      <a:pt x="42" y="18"/>
                      <a:pt x="42" y="17"/>
                      <a:pt x="42" y="17"/>
                    </a:cubicBezTo>
                    <a:cubicBezTo>
                      <a:pt x="42" y="15"/>
                      <a:pt x="41" y="14"/>
                      <a:pt x="42" y="13"/>
                    </a:cubicBezTo>
                    <a:cubicBezTo>
                      <a:pt x="42" y="11"/>
                      <a:pt x="43" y="10"/>
                      <a:pt x="44" y="9"/>
                    </a:cubicBezTo>
                    <a:cubicBezTo>
                      <a:pt x="44" y="8"/>
                      <a:pt x="45" y="8"/>
                      <a:pt x="46" y="6"/>
                    </a:cubicBezTo>
                    <a:cubicBezTo>
                      <a:pt x="46" y="5"/>
                      <a:pt x="47" y="4"/>
                      <a:pt x="48" y="3"/>
                    </a:cubicBezTo>
                    <a:cubicBezTo>
                      <a:pt x="48" y="3"/>
                      <a:pt x="48" y="3"/>
                      <a:pt x="48" y="3"/>
                    </a:cubicBezTo>
                    <a:cubicBezTo>
                      <a:pt x="48" y="3"/>
                      <a:pt x="48" y="3"/>
                      <a:pt x="48" y="3"/>
                    </a:cubicBezTo>
                    <a:cubicBezTo>
                      <a:pt x="48" y="3"/>
                      <a:pt x="48" y="3"/>
                      <a:pt x="48" y="3"/>
                    </a:cubicBezTo>
                    <a:cubicBezTo>
                      <a:pt x="45" y="4"/>
                      <a:pt x="41" y="3"/>
                      <a:pt x="37" y="2"/>
                    </a:cubicBezTo>
                    <a:cubicBezTo>
                      <a:pt x="33" y="1"/>
                      <a:pt x="29" y="0"/>
                      <a:pt x="26" y="1"/>
                    </a:cubicBezTo>
                    <a:cubicBezTo>
                      <a:pt x="24" y="1"/>
                      <a:pt x="22" y="1"/>
                      <a:pt x="19" y="2"/>
                    </a:cubicBezTo>
                    <a:cubicBezTo>
                      <a:pt x="15" y="2"/>
                      <a:pt x="8" y="3"/>
                      <a:pt x="6" y="4"/>
                    </a:cubicBezTo>
                    <a:cubicBezTo>
                      <a:pt x="5" y="6"/>
                      <a:pt x="3" y="7"/>
                      <a:pt x="1" y="7"/>
                    </a:cubicBezTo>
                    <a:cubicBezTo>
                      <a:pt x="1" y="8"/>
                      <a:pt x="0" y="8"/>
                      <a:pt x="0" y="8"/>
                    </a:cubicBezTo>
                    <a:cubicBezTo>
                      <a:pt x="2" y="10"/>
                      <a:pt x="2" y="12"/>
                      <a:pt x="2" y="13"/>
                    </a:cubicBezTo>
                    <a:cubicBezTo>
                      <a:pt x="1" y="14"/>
                      <a:pt x="1" y="15"/>
                      <a:pt x="2" y="15"/>
                    </a:cubicBezTo>
                    <a:cubicBezTo>
                      <a:pt x="5" y="19"/>
                      <a:pt x="5" y="19"/>
                      <a:pt x="7" y="18"/>
                    </a:cubicBezTo>
                    <a:cubicBezTo>
                      <a:pt x="9" y="18"/>
                      <a:pt x="12" y="19"/>
                      <a:pt x="13" y="21"/>
                    </a:cubicBezTo>
                    <a:cubicBezTo>
                      <a:pt x="13" y="21"/>
                      <a:pt x="13" y="22"/>
                      <a:pt x="13" y="23"/>
                    </a:cubicBezTo>
                    <a:cubicBezTo>
                      <a:pt x="13" y="23"/>
                      <a:pt x="13" y="23"/>
                      <a:pt x="13" y="23"/>
                    </a:cubicBezTo>
                    <a:cubicBezTo>
                      <a:pt x="14" y="23"/>
                      <a:pt x="14" y="23"/>
                      <a:pt x="15" y="23"/>
                    </a:cubicBezTo>
                    <a:cubicBezTo>
                      <a:pt x="15" y="23"/>
                      <a:pt x="16" y="23"/>
                      <a:pt x="16" y="23"/>
                    </a:cubicBezTo>
                    <a:cubicBezTo>
                      <a:pt x="17" y="23"/>
                      <a:pt x="18" y="23"/>
                      <a:pt x="18" y="23"/>
                    </a:cubicBezTo>
                    <a:cubicBezTo>
                      <a:pt x="21" y="23"/>
                      <a:pt x="22" y="23"/>
                      <a:pt x="23" y="23"/>
                    </a:cubicBezTo>
                    <a:cubicBezTo>
                      <a:pt x="23" y="24"/>
                      <a:pt x="23" y="24"/>
                      <a:pt x="23" y="24"/>
                    </a:cubicBezTo>
                    <a:cubicBezTo>
                      <a:pt x="30" y="29"/>
                      <a:pt x="32" y="30"/>
                      <a:pt x="32" y="30"/>
                    </a:cubicBezTo>
                    <a:cubicBezTo>
                      <a:pt x="32" y="30"/>
                      <a:pt x="33" y="30"/>
                      <a:pt x="33" y="30"/>
                    </a:cubicBezTo>
                    <a:cubicBezTo>
                      <a:pt x="33" y="30"/>
                      <a:pt x="33" y="29"/>
                      <a:pt x="33" y="29"/>
                    </a:cubicBezTo>
                    <a:cubicBezTo>
                      <a:pt x="33" y="29"/>
                      <a:pt x="33" y="29"/>
                      <a:pt x="34" y="29"/>
                    </a:cubicBezTo>
                    <a:cubicBezTo>
                      <a:pt x="34" y="29"/>
                      <a:pt x="34" y="29"/>
                      <a:pt x="34" y="29"/>
                    </a:cubicBezTo>
                    <a:cubicBezTo>
                      <a:pt x="36" y="29"/>
                      <a:pt x="38" y="30"/>
                      <a:pt x="41"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5" name="Freeform 1221"/>
              <p:cNvSpPr>
                <a:spLocks/>
              </p:cNvSpPr>
              <p:nvPr/>
            </p:nvSpPr>
            <p:spPr bwMode="auto">
              <a:xfrm>
                <a:off x="2600" y="2872"/>
                <a:ext cx="274" cy="229"/>
              </a:xfrm>
              <a:custGeom>
                <a:avLst/>
                <a:gdLst>
                  <a:gd name="T0" fmla="*/ 180 w 286"/>
                  <a:gd name="T1" fmla="*/ 35 h 239"/>
                  <a:gd name="T2" fmla="*/ 204 w 286"/>
                  <a:gd name="T3" fmla="*/ 46 h 239"/>
                  <a:gd name="T4" fmla="*/ 220 w 286"/>
                  <a:gd name="T5" fmla="*/ 48 h 239"/>
                  <a:gd name="T6" fmla="*/ 227 w 286"/>
                  <a:gd name="T7" fmla="*/ 37 h 239"/>
                  <a:gd name="T8" fmla="*/ 246 w 286"/>
                  <a:gd name="T9" fmla="*/ 21 h 239"/>
                  <a:gd name="T10" fmla="*/ 270 w 286"/>
                  <a:gd name="T11" fmla="*/ 33 h 239"/>
                  <a:gd name="T12" fmla="*/ 274 w 286"/>
                  <a:gd name="T13" fmla="*/ 29 h 239"/>
                  <a:gd name="T14" fmla="*/ 279 w 286"/>
                  <a:gd name="T15" fmla="*/ 17 h 239"/>
                  <a:gd name="T16" fmla="*/ 272 w 286"/>
                  <a:gd name="T17" fmla="*/ 9 h 239"/>
                  <a:gd name="T18" fmla="*/ 255 w 286"/>
                  <a:gd name="T19" fmla="*/ 10 h 239"/>
                  <a:gd name="T20" fmla="*/ 248 w 286"/>
                  <a:gd name="T21" fmla="*/ 2 h 239"/>
                  <a:gd name="T22" fmla="*/ 238 w 286"/>
                  <a:gd name="T23" fmla="*/ 6 h 239"/>
                  <a:gd name="T24" fmla="*/ 223 w 286"/>
                  <a:gd name="T25" fmla="*/ 10 h 239"/>
                  <a:gd name="T26" fmla="*/ 218 w 286"/>
                  <a:gd name="T27" fmla="*/ 5 h 239"/>
                  <a:gd name="T28" fmla="*/ 209 w 286"/>
                  <a:gd name="T29" fmla="*/ 10 h 239"/>
                  <a:gd name="T30" fmla="*/ 199 w 286"/>
                  <a:gd name="T31" fmla="*/ 24 h 239"/>
                  <a:gd name="T32" fmla="*/ 182 w 286"/>
                  <a:gd name="T33" fmla="*/ 18 h 239"/>
                  <a:gd name="T34" fmla="*/ 181 w 286"/>
                  <a:gd name="T35" fmla="*/ 24 h 239"/>
                  <a:gd name="T36" fmla="*/ 164 w 286"/>
                  <a:gd name="T37" fmla="*/ 27 h 239"/>
                  <a:gd name="T38" fmla="*/ 158 w 286"/>
                  <a:gd name="T39" fmla="*/ 20 h 239"/>
                  <a:gd name="T40" fmla="*/ 149 w 286"/>
                  <a:gd name="T41" fmla="*/ 30 h 239"/>
                  <a:gd name="T42" fmla="*/ 137 w 286"/>
                  <a:gd name="T43" fmla="*/ 33 h 239"/>
                  <a:gd name="T44" fmla="*/ 141 w 286"/>
                  <a:gd name="T45" fmla="*/ 47 h 239"/>
                  <a:gd name="T46" fmla="*/ 125 w 286"/>
                  <a:gd name="T47" fmla="*/ 46 h 239"/>
                  <a:gd name="T48" fmla="*/ 111 w 286"/>
                  <a:gd name="T49" fmla="*/ 48 h 239"/>
                  <a:gd name="T50" fmla="*/ 116 w 286"/>
                  <a:gd name="T51" fmla="*/ 53 h 239"/>
                  <a:gd name="T52" fmla="*/ 127 w 286"/>
                  <a:gd name="T53" fmla="*/ 57 h 239"/>
                  <a:gd name="T54" fmla="*/ 113 w 286"/>
                  <a:gd name="T55" fmla="*/ 65 h 239"/>
                  <a:gd name="T56" fmla="*/ 94 w 286"/>
                  <a:gd name="T57" fmla="*/ 94 h 239"/>
                  <a:gd name="T58" fmla="*/ 83 w 286"/>
                  <a:gd name="T59" fmla="*/ 111 h 239"/>
                  <a:gd name="T60" fmla="*/ 70 w 286"/>
                  <a:gd name="T61" fmla="*/ 122 h 239"/>
                  <a:gd name="T62" fmla="*/ 60 w 286"/>
                  <a:gd name="T63" fmla="*/ 135 h 239"/>
                  <a:gd name="T64" fmla="*/ 43 w 286"/>
                  <a:gd name="T65" fmla="*/ 148 h 239"/>
                  <a:gd name="T66" fmla="*/ 35 w 286"/>
                  <a:gd name="T67" fmla="*/ 155 h 239"/>
                  <a:gd name="T68" fmla="*/ 26 w 286"/>
                  <a:gd name="T69" fmla="*/ 165 h 239"/>
                  <a:gd name="T70" fmla="*/ 10 w 286"/>
                  <a:gd name="T71" fmla="*/ 174 h 239"/>
                  <a:gd name="T72" fmla="*/ 3 w 286"/>
                  <a:gd name="T73" fmla="*/ 186 h 239"/>
                  <a:gd name="T74" fmla="*/ 2 w 286"/>
                  <a:gd name="T75" fmla="*/ 203 h 239"/>
                  <a:gd name="T76" fmla="*/ 19 w 286"/>
                  <a:gd name="T77" fmla="*/ 204 h 239"/>
                  <a:gd name="T78" fmla="*/ 4 w 286"/>
                  <a:gd name="T79" fmla="*/ 213 h 239"/>
                  <a:gd name="T80" fmla="*/ 9 w 286"/>
                  <a:gd name="T81" fmla="*/ 215 h 239"/>
                  <a:gd name="T82" fmla="*/ 8 w 286"/>
                  <a:gd name="T83" fmla="*/ 228 h 239"/>
                  <a:gd name="T84" fmla="*/ 53 w 286"/>
                  <a:gd name="T85" fmla="*/ 222 h 239"/>
                  <a:gd name="T86" fmla="*/ 62 w 286"/>
                  <a:gd name="T87" fmla="*/ 213 h 239"/>
                  <a:gd name="T88" fmla="*/ 74 w 286"/>
                  <a:gd name="T89" fmla="*/ 215 h 239"/>
                  <a:gd name="T90" fmla="*/ 80 w 286"/>
                  <a:gd name="T91" fmla="*/ 194 h 239"/>
                  <a:gd name="T92" fmla="*/ 78 w 286"/>
                  <a:gd name="T93" fmla="*/ 178 h 239"/>
                  <a:gd name="T94" fmla="*/ 93 w 286"/>
                  <a:gd name="T95" fmla="*/ 135 h 239"/>
                  <a:gd name="T96" fmla="*/ 96 w 286"/>
                  <a:gd name="T97" fmla="*/ 123 h 239"/>
                  <a:gd name="T98" fmla="*/ 114 w 286"/>
                  <a:gd name="T99" fmla="*/ 93 h 239"/>
                  <a:gd name="T100" fmla="*/ 126 w 286"/>
                  <a:gd name="T101" fmla="*/ 68 h 239"/>
                  <a:gd name="T102" fmla="*/ 149 w 286"/>
                  <a:gd name="T103" fmla="*/ 49 h 239"/>
                  <a:gd name="T104" fmla="*/ 173 w 286"/>
                  <a:gd name="T105" fmla="*/ 4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6" h="239">
                    <a:moveTo>
                      <a:pt x="174" y="40"/>
                    </a:moveTo>
                    <a:cubicBezTo>
                      <a:pt x="175" y="39"/>
                      <a:pt x="175" y="39"/>
                      <a:pt x="176" y="38"/>
                    </a:cubicBezTo>
                    <a:cubicBezTo>
                      <a:pt x="176" y="38"/>
                      <a:pt x="176" y="38"/>
                      <a:pt x="176" y="38"/>
                    </a:cubicBezTo>
                    <a:cubicBezTo>
                      <a:pt x="176" y="37"/>
                      <a:pt x="177" y="37"/>
                      <a:pt x="178" y="36"/>
                    </a:cubicBezTo>
                    <a:cubicBezTo>
                      <a:pt x="178" y="36"/>
                      <a:pt x="178" y="36"/>
                      <a:pt x="178" y="36"/>
                    </a:cubicBezTo>
                    <a:cubicBezTo>
                      <a:pt x="179" y="36"/>
                      <a:pt x="179" y="36"/>
                      <a:pt x="180" y="35"/>
                    </a:cubicBezTo>
                    <a:cubicBezTo>
                      <a:pt x="180" y="35"/>
                      <a:pt x="180" y="35"/>
                      <a:pt x="180" y="35"/>
                    </a:cubicBezTo>
                    <a:cubicBezTo>
                      <a:pt x="181" y="35"/>
                      <a:pt x="182" y="35"/>
                      <a:pt x="182" y="35"/>
                    </a:cubicBezTo>
                    <a:cubicBezTo>
                      <a:pt x="185" y="36"/>
                      <a:pt x="187" y="38"/>
                      <a:pt x="189" y="40"/>
                    </a:cubicBezTo>
                    <a:cubicBezTo>
                      <a:pt x="191" y="42"/>
                      <a:pt x="193" y="44"/>
                      <a:pt x="195" y="44"/>
                    </a:cubicBezTo>
                    <a:cubicBezTo>
                      <a:pt x="196" y="45"/>
                      <a:pt x="197" y="45"/>
                      <a:pt x="198" y="45"/>
                    </a:cubicBezTo>
                    <a:cubicBezTo>
                      <a:pt x="201" y="46"/>
                      <a:pt x="203" y="46"/>
                      <a:pt x="204" y="46"/>
                    </a:cubicBezTo>
                    <a:cubicBezTo>
                      <a:pt x="204" y="46"/>
                      <a:pt x="205" y="46"/>
                      <a:pt x="205" y="46"/>
                    </a:cubicBezTo>
                    <a:cubicBezTo>
                      <a:pt x="206" y="44"/>
                      <a:pt x="209" y="44"/>
                      <a:pt x="212" y="45"/>
                    </a:cubicBezTo>
                    <a:cubicBezTo>
                      <a:pt x="213" y="45"/>
                      <a:pt x="214" y="46"/>
                      <a:pt x="215" y="46"/>
                    </a:cubicBezTo>
                    <a:cubicBezTo>
                      <a:pt x="215" y="45"/>
                      <a:pt x="216" y="45"/>
                      <a:pt x="216" y="45"/>
                    </a:cubicBezTo>
                    <a:cubicBezTo>
                      <a:pt x="218" y="45"/>
                      <a:pt x="219" y="47"/>
                      <a:pt x="220" y="48"/>
                    </a:cubicBezTo>
                    <a:cubicBezTo>
                      <a:pt x="220" y="48"/>
                      <a:pt x="220" y="48"/>
                      <a:pt x="220" y="48"/>
                    </a:cubicBezTo>
                    <a:cubicBezTo>
                      <a:pt x="220" y="48"/>
                      <a:pt x="220" y="48"/>
                      <a:pt x="220" y="48"/>
                    </a:cubicBezTo>
                    <a:cubicBezTo>
                      <a:pt x="221" y="47"/>
                      <a:pt x="221" y="45"/>
                      <a:pt x="221" y="44"/>
                    </a:cubicBezTo>
                    <a:cubicBezTo>
                      <a:pt x="221" y="43"/>
                      <a:pt x="222" y="41"/>
                      <a:pt x="225" y="41"/>
                    </a:cubicBezTo>
                    <a:cubicBezTo>
                      <a:pt x="226" y="41"/>
                      <a:pt x="226" y="41"/>
                      <a:pt x="227" y="41"/>
                    </a:cubicBezTo>
                    <a:cubicBezTo>
                      <a:pt x="228" y="41"/>
                      <a:pt x="228" y="41"/>
                      <a:pt x="228" y="41"/>
                    </a:cubicBezTo>
                    <a:cubicBezTo>
                      <a:pt x="228" y="40"/>
                      <a:pt x="228" y="38"/>
                      <a:pt x="227" y="37"/>
                    </a:cubicBezTo>
                    <a:cubicBezTo>
                      <a:pt x="227" y="36"/>
                      <a:pt x="227" y="34"/>
                      <a:pt x="227" y="33"/>
                    </a:cubicBezTo>
                    <a:cubicBezTo>
                      <a:pt x="227" y="30"/>
                      <a:pt x="230" y="28"/>
                      <a:pt x="231" y="27"/>
                    </a:cubicBezTo>
                    <a:cubicBezTo>
                      <a:pt x="232" y="27"/>
                      <a:pt x="234" y="26"/>
                      <a:pt x="234" y="26"/>
                    </a:cubicBezTo>
                    <a:cubicBezTo>
                      <a:pt x="234" y="22"/>
                      <a:pt x="238" y="22"/>
                      <a:pt x="241" y="22"/>
                    </a:cubicBezTo>
                    <a:cubicBezTo>
                      <a:pt x="242" y="22"/>
                      <a:pt x="242" y="22"/>
                      <a:pt x="242" y="22"/>
                    </a:cubicBezTo>
                    <a:cubicBezTo>
                      <a:pt x="244" y="22"/>
                      <a:pt x="245" y="22"/>
                      <a:pt x="246" y="21"/>
                    </a:cubicBezTo>
                    <a:cubicBezTo>
                      <a:pt x="247" y="20"/>
                      <a:pt x="249" y="19"/>
                      <a:pt x="252" y="19"/>
                    </a:cubicBezTo>
                    <a:cubicBezTo>
                      <a:pt x="255" y="19"/>
                      <a:pt x="257" y="20"/>
                      <a:pt x="258" y="22"/>
                    </a:cubicBezTo>
                    <a:cubicBezTo>
                      <a:pt x="259" y="23"/>
                      <a:pt x="261" y="24"/>
                      <a:pt x="263" y="25"/>
                    </a:cubicBezTo>
                    <a:cubicBezTo>
                      <a:pt x="266" y="27"/>
                      <a:pt x="269" y="28"/>
                      <a:pt x="270" y="31"/>
                    </a:cubicBezTo>
                    <a:cubicBezTo>
                      <a:pt x="270" y="31"/>
                      <a:pt x="270" y="32"/>
                      <a:pt x="270" y="33"/>
                    </a:cubicBezTo>
                    <a:cubicBezTo>
                      <a:pt x="270" y="33"/>
                      <a:pt x="270" y="33"/>
                      <a:pt x="270" y="33"/>
                    </a:cubicBezTo>
                    <a:cubicBezTo>
                      <a:pt x="270" y="33"/>
                      <a:pt x="271" y="33"/>
                      <a:pt x="271" y="33"/>
                    </a:cubicBezTo>
                    <a:cubicBezTo>
                      <a:pt x="271" y="33"/>
                      <a:pt x="271" y="33"/>
                      <a:pt x="271" y="33"/>
                    </a:cubicBezTo>
                    <a:cubicBezTo>
                      <a:pt x="272" y="33"/>
                      <a:pt x="273" y="33"/>
                      <a:pt x="273" y="33"/>
                    </a:cubicBezTo>
                    <a:cubicBezTo>
                      <a:pt x="274" y="33"/>
                      <a:pt x="275" y="32"/>
                      <a:pt x="276" y="31"/>
                    </a:cubicBezTo>
                    <a:cubicBezTo>
                      <a:pt x="277" y="31"/>
                      <a:pt x="277" y="30"/>
                      <a:pt x="277" y="30"/>
                    </a:cubicBezTo>
                    <a:cubicBezTo>
                      <a:pt x="276" y="30"/>
                      <a:pt x="275" y="30"/>
                      <a:pt x="274" y="29"/>
                    </a:cubicBezTo>
                    <a:cubicBezTo>
                      <a:pt x="273" y="28"/>
                      <a:pt x="273" y="27"/>
                      <a:pt x="273" y="26"/>
                    </a:cubicBezTo>
                    <a:cubicBezTo>
                      <a:pt x="272" y="26"/>
                      <a:pt x="270" y="24"/>
                      <a:pt x="269" y="24"/>
                    </a:cubicBezTo>
                    <a:cubicBezTo>
                      <a:pt x="267" y="23"/>
                      <a:pt x="266" y="22"/>
                      <a:pt x="265" y="21"/>
                    </a:cubicBezTo>
                    <a:cubicBezTo>
                      <a:pt x="265" y="20"/>
                      <a:pt x="265" y="19"/>
                      <a:pt x="266" y="19"/>
                    </a:cubicBezTo>
                    <a:cubicBezTo>
                      <a:pt x="267" y="17"/>
                      <a:pt x="271" y="17"/>
                      <a:pt x="274" y="19"/>
                    </a:cubicBezTo>
                    <a:cubicBezTo>
                      <a:pt x="276" y="20"/>
                      <a:pt x="276" y="20"/>
                      <a:pt x="279" y="17"/>
                    </a:cubicBezTo>
                    <a:cubicBezTo>
                      <a:pt x="281" y="15"/>
                      <a:pt x="284" y="15"/>
                      <a:pt x="285" y="15"/>
                    </a:cubicBezTo>
                    <a:cubicBezTo>
                      <a:pt x="286" y="15"/>
                      <a:pt x="286" y="15"/>
                      <a:pt x="286" y="15"/>
                    </a:cubicBezTo>
                    <a:cubicBezTo>
                      <a:pt x="285" y="14"/>
                      <a:pt x="284" y="14"/>
                      <a:pt x="284" y="13"/>
                    </a:cubicBezTo>
                    <a:cubicBezTo>
                      <a:pt x="282" y="13"/>
                      <a:pt x="281" y="12"/>
                      <a:pt x="281" y="11"/>
                    </a:cubicBezTo>
                    <a:cubicBezTo>
                      <a:pt x="280" y="10"/>
                      <a:pt x="277" y="8"/>
                      <a:pt x="274" y="9"/>
                    </a:cubicBezTo>
                    <a:cubicBezTo>
                      <a:pt x="274" y="9"/>
                      <a:pt x="273" y="9"/>
                      <a:pt x="272" y="9"/>
                    </a:cubicBezTo>
                    <a:cubicBezTo>
                      <a:pt x="270" y="9"/>
                      <a:pt x="269" y="8"/>
                      <a:pt x="268" y="7"/>
                    </a:cubicBezTo>
                    <a:cubicBezTo>
                      <a:pt x="267" y="6"/>
                      <a:pt x="267" y="6"/>
                      <a:pt x="267" y="6"/>
                    </a:cubicBezTo>
                    <a:cubicBezTo>
                      <a:pt x="267" y="6"/>
                      <a:pt x="266" y="6"/>
                      <a:pt x="266" y="6"/>
                    </a:cubicBezTo>
                    <a:cubicBezTo>
                      <a:pt x="264" y="6"/>
                      <a:pt x="261" y="8"/>
                      <a:pt x="261" y="10"/>
                    </a:cubicBezTo>
                    <a:cubicBezTo>
                      <a:pt x="261" y="16"/>
                      <a:pt x="256" y="16"/>
                      <a:pt x="254" y="14"/>
                    </a:cubicBezTo>
                    <a:cubicBezTo>
                      <a:pt x="254" y="13"/>
                      <a:pt x="254" y="11"/>
                      <a:pt x="255" y="10"/>
                    </a:cubicBezTo>
                    <a:cubicBezTo>
                      <a:pt x="255" y="10"/>
                      <a:pt x="255" y="9"/>
                      <a:pt x="255" y="8"/>
                    </a:cubicBezTo>
                    <a:cubicBezTo>
                      <a:pt x="254" y="8"/>
                      <a:pt x="254" y="7"/>
                      <a:pt x="254" y="6"/>
                    </a:cubicBezTo>
                    <a:cubicBezTo>
                      <a:pt x="255" y="5"/>
                      <a:pt x="255" y="3"/>
                      <a:pt x="257" y="3"/>
                    </a:cubicBezTo>
                    <a:cubicBezTo>
                      <a:pt x="257" y="3"/>
                      <a:pt x="257" y="3"/>
                      <a:pt x="257" y="2"/>
                    </a:cubicBezTo>
                    <a:cubicBezTo>
                      <a:pt x="256" y="1"/>
                      <a:pt x="255" y="1"/>
                      <a:pt x="253" y="1"/>
                    </a:cubicBezTo>
                    <a:cubicBezTo>
                      <a:pt x="250" y="0"/>
                      <a:pt x="249" y="2"/>
                      <a:pt x="248" y="2"/>
                    </a:cubicBezTo>
                    <a:cubicBezTo>
                      <a:pt x="248" y="3"/>
                      <a:pt x="248" y="4"/>
                      <a:pt x="248" y="4"/>
                    </a:cubicBezTo>
                    <a:cubicBezTo>
                      <a:pt x="248" y="4"/>
                      <a:pt x="249" y="6"/>
                      <a:pt x="248" y="8"/>
                    </a:cubicBezTo>
                    <a:cubicBezTo>
                      <a:pt x="247" y="11"/>
                      <a:pt x="243" y="16"/>
                      <a:pt x="239" y="16"/>
                    </a:cubicBezTo>
                    <a:cubicBezTo>
                      <a:pt x="238" y="16"/>
                      <a:pt x="238" y="15"/>
                      <a:pt x="237" y="15"/>
                    </a:cubicBezTo>
                    <a:cubicBezTo>
                      <a:pt x="236" y="13"/>
                      <a:pt x="236" y="11"/>
                      <a:pt x="237" y="8"/>
                    </a:cubicBezTo>
                    <a:cubicBezTo>
                      <a:pt x="237" y="7"/>
                      <a:pt x="237" y="6"/>
                      <a:pt x="238" y="6"/>
                    </a:cubicBezTo>
                    <a:cubicBezTo>
                      <a:pt x="237" y="6"/>
                      <a:pt x="236" y="7"/>
                      <a:pt x="234" y="9"/>
                    </a:cubicBezTo>
                    <a:cubicBezTo>
                      <a:pt x="233" y="11"/>
                      <a:pt x="232" y="12"/>
                      <a:pt x="231" y="13"/>
                    </a:cubicBezTo>
                    <a:cubicBezTo>
                      <a:pt x="227" y="17"/>
                      <a:pt x="225" y="20"/>
                      <a:pt x="222" y="21"/>
                    </a:cubicBezTo>
                    <a:cubicBezTo>
                      <a:pt x="221" y="21"/>
                      <a:pt x="221" y="21"/>
                      <a:pt x="221" y="21"/>
                    </a:cubicBezTo>
                    <a:cubicBezTo>
                      <a:pt x="220" y="21"/>
                      <a:pt x="218" y="20"/>
                      <a:pt x="218" y="18"/>
                    </a:cubicBezTo>
                    <a:cubicBezTo>
                      <a:pt x="217" y="16"/>
                      <a:pt x="219" y="12"/>
                      <a:pt x="223" y="10"/>
                    </a:cubicBezTo>
                    <a:cubicBezTo>
                      <a:pt x="224" y="9"/>
                      <a:pt x="225" y="7"/>
                      <a:pt x="226" y="5"/>
                    </a:cubicBezTo>
                    <a:cubicBezTo>
                      <a:pt x="227" y="3"/>
                      <a:pt x="228" y="1"/>
                      <a:pt x="230" y="1"/>
                    </a:cubicBezTo>
                    <a:cubicBezTo>
                      <a:pt x="230" y="1"/>
                      <a:pt x="230" y="1"/>
                      <a:pt x="229" y="1"/>
                    </a:cubicBezTo>
                    <a:cubicBezTo>
                      <a:pt x="228" y="0"/>
                      <a:pt x="227" y="1"/>
                      <a:pt x="226" y="3"/>
                    </a:cubicBezTo>
                    <a:cubicBezTo>
                      <a:pt x="226" y="4"/>
                      <a:pt x="225" y="4"/>
                      <a:pt x="225" y="5"/>
                    </a:cubicBezTo>
                    <a:cubicBezTo>
                      <a:pt x="223" y="6"/>
                      <a:pt x="220" y="6"/>
                      <a:pt x="218" y="5"/>
                    </a:cubicBezTo>
                    <a:cubicBezTo>
                      <a:pt x="217" y="5"/>
                      <a:pt x="217" y="5"/>
                      <a:pt x="217" y="5"/>
                    </a:cubicBezTo>
                    <a:cubicBezTo>
                      <a:pt x="216" y="5"/>
                      <a:pt x="216" y="5"/>
                      <a:pt x="216" y="6"/>
                    </a:cubicBezTo>
                    <a:cubicBezTo>
                      <a:pt x="215" y="6"/>
                      <a:pt x="215" y="6"/>
                      <a:pt x="215" y="6"/>
                    </a:cubicBezTo>
                    <a:cubicBezTo>
                      <a:pt x="216" y="7"/>
                      <a:pt x="216" y="9"/>
                      <a:pt x="216" y="10"/>
                    </a:cubicBezTo>
                    <a:cubicBezTo>
                      <a:pt x="215" y="11"/>
                      <a:pt x="214" y="12"/>
                      <a:pt x="213" y="12"/>
                    </a:cubicBezTo>
                    <a:cubicBezTo>
                      <a:pt x="212" y="12"/>
                      <a:pt x="210" y="12"/>
                      <a:pt x="209" y="10"/>
                    </a:cubicBezTo>
                    <a:cubicBezTo>
                      <a:pt x="209" y="9"/>
                      <a:pt x="209" y="9"/>
                      <a:pt x="209" y="9"/>
                    </a:cubicBezTo>
                    <a:cubicBezTo>
                      <a:pt x="208" y="9"/>
                      <a:pt x="206" y="10"/>
                      <a:pt x="205" y="12"/>
                    </a:cubicBezTo>
                    <a:cubicBezTo>
                      <a:pt x="204" y="13"/>
                      <a:pt x="203" y="14"/>
                      <a:pt x="203" y="15"/>
                    </a:cubicBezTo>
                    <a:cubicBezTo>
                      <a:pt x="203" y="16"/>
                      <a:pt x="204" y="18"/>
                      <a:pt x="204" y="19"/>
                    </a:cubicBezTo>
                    <a:cubicBezTo>
                      <a:pt x="203" y="22"/>
                      <a:pt x="202" y="23"/>
                      <a:pt x="200" y="24"/>
                    </a:cubicBezTo>
                    <a:cubicBezTo>
                      <a:pt x="199" y="24"/>
                      <a:pt x="199" y="24"/>
                      <a:pt x="199" y="24"/>
                    </a:cubicBezTo>
                    <a:cubicBezTo>
                      <a:pt x="196" y="24"/>
                      <a:pt x="195" y="21"/>
                      <a:pt x="195" y="18"/>
                    </a:cubicBezTo>
                    <a:cubicBezTo>
                      <a:pt x="195" y="18"/>
                      <a:pt x="195" y="18"/>
                      <a:pt x="195" y="17"/>
                    </a:cubicBezTo>
                    <a:cubicBezTo>
                      <a:pt x="195" y="17"/>
                      <a:pt x="195" y="18"/>
                      <a:pt x="195" y="18"/>
                    </a:cubicBezTo>
                    <a:cubicBezTo>
                      <a:pt x="194" y="19"/>
                      <a:pt x="193" y="20"/>
                      <a:pt x="190" y="20"/>
                    </a:cubicBezTo>
                    <a:cubicBezTo>
                      <a:pt x="189" y="20"/>
                      <a:pt x="187" y="20"/>
                      <a:pt x="186" y="19"/>
                    </a:cubicBezTo>
                    <a:cubicBezTo>
                      <a:pt x="186" y="18"/>
                      <a:pt x="184" y="18"/>
                      <a:pt x="182" y="18"/>
                    </a:cubicBezTo>
                    <a:cubicBezTo>
                      <a:pt x="183" y="19"/>
                      <a:pt x="183" y="19"/>
                      <a:pt x="183" y="19"/>
                    </a:cubicBezTo>
                    <a:cubicBezTo>
                      <a:pt x="186" y="20"/>
                      <a:pt x="187" y="21"/>
                      <a:pt x="188" y="23"/>
                    </a:cubicBezTo>
                    <a:cubicBezTo>
                      <a:pt x="188" y="24"/>
                      <a:pt x="188" y="24"/>
                      <a:pt x="188" y="24"/>
                    </a:cubicBezTo>
                    <a:cubicBezTo>
                      <a:pt x="187" y="25"/>
                      <a:pt x="187" y="25"/>
                      <a:pt x="187" y="25"/>
                    </a:cubicBezTo>
                    <a:cubicBezTo>
                      <a:pt x="186" y="26"/>
                      <a:pt x="185" y="26"/>
                      <a:pt x="183" y="25"/>
                    </a:cubicBezTo>
                    <a:cubicBezTo>
                      <a:pt x="182" y="25"/>
                      <a:pt x="182" y="24"/>
                      <a:pt x="181" y="24"/>
                    </a:cubicBezTo>
                    <a:cubicBezTo>
                      <a:pt x="180" y="25"/>
                      <a:pt x="178" y="25"/>
                      <a:pt x="175" y="23"/>
                    </a:cubicBezTo>
                    <a:cubicBezTo>
                      <a:pt x="176" y="24"/>
                      <a:pt x="175" y="25"/>
                      <a:pt x="175" y="26"/>
                    </a:cubicBezTo>
                    <a:cubicBezTo>
                      <a:pt x="175" y="27"/>
                      <a:pt x="175" y="27"/>
                      <a:pt x="175" y="28"/>
                    </a:cubicBezTo>
                    <a:cubicBezTo>
                      <a:pt x="175" y="33"/>
                      <a:pt x="170" y="33"/>
                      <a:pt x="168" y="30"/>
                    </a:cubicBezTo>
                    <a:cubicBezTo>
                      <a:pt x="167" y="29"/>
                      <a:pt x="167" y="27"/>
                      <a:pt x="167" y="26"/>
                    </a:cubicBezTo>
                    <a:cubicBezTo>
                      <a:pt x="166" y="26"/>
                      <a:pt x="165" y="26"/>
                      <a:pt x="164" y="27"/>
                    </a:cubicBezTo>
                    <a:cubicBezTo>
                      <a:pt x="163" y="28"/>
                      <a:pt x="163" y="28"/>
                      <a:pt x="162" y="28"/>
                    </a:cubicBezTo>
                    <a:cubicBezTo>
                      <a:pt x="161" y="28"/>
                      <a:pt x="161" y="28"/>
                      <a:pt x="161" y="28"/>
                    </a:cubicBezTo>
                    <a:cubicBezTo>
                      <a:pt x="160" y="27"/>
                      <a:pt x="160" y="27"/>
                      <a:pt x="160" y="27"/>
                    </a:cubicBezTo>
                    <a:cubicBezTo>
                      <a:pt x="159" y="26"/>
                      <a:pt x="160" y="25"/>
                      <a:pt x="160" y="23"/>
                    </a:cubicBezTo>
                    <a:cubicBezTo>
                      <a:pt x="160" y="22"/>
                      <a:pt x="161" y="20"/>
                      <a:pt x="160" y="20"/>
                    </a:cubicBezTo>
                    <a:cubicBezTo>
                      <a:pt x="160" y="20"/>
                      <a:pt x="159" y="20"/>
                      <a:pt x="158" y="20"/>
                    </a:cubicBezTo>
                    <a:cubicBezTo>
                      <a:pt x="157" y="21"/>
                      <a:pt x="156" y="21"/>
                      <a:pt x="155" y="22"/>
                    </a:cubicBezTo>
                    <a:cubicBezTo>
                      <a:pt x="154" y="22"/>
                      <a:pt x="154" y="22"/>
                      <a:pt x="154" y="22"/>
                    </a:cubicBezTo>
                    <a:cubicBezTo>
                      <a:pt x="154" y="22"/>
                      <a:pt x="153" y="22"/>
                      <a:pt x="153" y="22"/>
                    </a:cubicBezTo>
                    <a:cubicBezTo>
                      <a:pt x="155" y="24"/>
                      <a:pt x="155" y="26"/>
                      <a:pt x="154" y="28"/>
                    </a:cubicBezTo>
                    <a:cubicBezTo>
                      <a:pt x="154" y="29"/>
                      <a:pt x="152" y="30"/>
                      <a:pt x="150" y="30"/>
                    </a:cubicBezTo>
                    <a:cubicBezTo>
                      <a:pt x="149" y="30"/>
                      <a:pt x="149" y="30"/>
                      <a:pt x="149" y="30"/>
                    </a:cubicBezTo>
                    <a:cubicBezTo>
                      <a:pt x="149" y="30"/>
                      <a:pt x="149" y="30"/>
                      <a:pt x="149" y="30"/>
                    </a:cubicBezTo>
                    <a:cubicBezTo>
                      <a:pt x="149" y="31"/>
                      <a:pt x="148" y="33"/>
                      <a:pt x="148" y="33"/>
                    </a:cubicBezTo>
                    <a:cubicBezTo>
                      <a:pt x="147" y="34"/>
                      <a:pt x="146" y="35"/>
                      <a:pt x="145" y="35"/>
                    </a:cubicBezTo>
                    <a:cubicBezTo>
                      <a:pt x="143" y="35"/>
                      <a:pt x="141" y="34"/>
                      <a:pt x="141" y="32"/>
                    </a:cubicBezTo>
                    <a:cubicBezTo>
                      <a:pt x="141" y="32"/>
                      <a:pt x="140" y="32"/>
                      <a:pt x="140" y="32"/>
                    </a:cubicBezTo>
                    <a:cubicBezTo>
                      <a:pt x="139" y="32"/>
                      <a:pt x="137" y="32"/>
                      <a:pt x="137" y="33"/>
                    </a:cubicBezTo>
                    <a:cubicBezTo>
                      <a:pt x="136" y="34"/>
                      <a:pt x="135" y="35"/>
                      <a:pt x="134" y="36"/>
                    </a:cubicBezTo>
                    <a:cubicBezTo>
                      <a:pt x="133" y="37"/>
                      <a:pt x="132" y="37"/>
                      <a:pt x="132" y="38"/>
                    </a:cubicBezTo>
                    <a:cubicBezTo>
                      <a:pt x="133" y="37"/>
                      <a:pt x="135" y="37"/>
                      <a:pt x="137" y="37"/>
                    </a:cubicBezTo>
                    <a:cubicBezTo>
                      <a:pt x="138" y="38"/>
                      <a:pt x="140" y="39"/>
                      <a:pt x="139" y="42"/>
                    </a:cubicBezTo>
                    <a:cubicBezTo>
                      <a:pt x="139" y="42"/>
                      <a:pt x="139" y="42"/>
                      <a:pt x="139" y="42"/>
                    </a:cubicBezTo>
                    <a:cubicBezTo>
                      <a:pt x="141" y="43"/>
                      <a:pt x="141" y="46"/>
                      <a:pt x="141" y="47"/>
                    </a:cubicBezTo>
                    <a:cubicBezTo>
                      <a:pt x="140" y="49"/>
                      <a:pt x="137" y="50"/>
                      <a:pt x="135" y="48"/>
                    </a:cubicBezTo>
                    <a:cubicBezTo>
                      <a:pt x="134" y="47"/>
                      <a:pt x="134" y="46"/>
                      <a:pt x="133" y="46"/>
                    </a:cubicBezTo>
                    <a:cubicBezTo>
                      <a:pt x="133" y="46"/>
                      <a:pt x="133" y="47"/>
                      <a:pt x="133" y="47"/>
                    </a:cubicBezTo>
                    <a:cubicBezTo>
                      <a:pt x="132" y="50"/>
                      <a:pt x="131" y="50"/>
                      <a:pt x="130" y="50"/>
                    </a:cubicBezTo>
                    <a:cubicBezTo>
                      <a:pt x="128" y="50"/>
                      <a:pt x="127" y="49"/>
                      <a:pt x="125" y="46"/>
                    </a:cubicBezTo>
                    <a:cubicBezTo>
                      <a:pt x="125" y="46"/>
                      <a:pt x="125" y="46"/>
                      <a:pt x="125" y="46"/>
                    </a:cubicBezTo>
                    <a:cubicBezTo>
                      <a:pt x="125" y="46"/>
                      <a:pt x="124" y="46"/>
                      <a:pt x="124" y="46"/>
                    </a:cubicBezTo>
                    <a:cubicBezTo>
                      <a:pt x="123" y="48"/>
                      <a:pt x="122" y="49"/>
                      <a:pt x="120" y="49"/>
                    </a:cubicBezTo>
                    <a:cubicBezTo>
                      <a:pt x="120" y="49"/>
                      <a:pt x="119" y="49"/>
                      <a:pt x="119" y="48"/>
                    </a:cubicBezTo>
                    <a:cubicBezTo>
                      <a:pt x="117" y="47"/>
                      <a:pt x="117" y="45"/>
                      <a:pt x="118" y="43"/>
                    </a:cubicBezTo>
                    <a:cubicBezTo>
                      <a:pt x="118" y="44"/>
                      <a:pt x="117" y="44"/>
                      <a:pt x="117" y="44"/>
                    </a:cubicBezTo>
                    <a:cubicBezTo>
                      <a:pt x="115" y="46"/>
                      <a:pt x="113" y="47"/>
                      <a:pt x="111" y="48"/>
                    </a:cubicBezTo>
                    <a:cubicBezTo>
                      <a:pt x="111" y="48"/>
                      <a:pt x="111" y="48"/>
                      <a:pt x="111" y="48"/>
                    </a:cubicBezTo>
                    <a:cubicBezTo>
                      <a:pt x="111" y="49"/>
                      <a:pt x="111" y="49"/>
                      <a:pt x="111" y="49"/>
                    </a:cubicBezTo>
                    <a:cubicBezTo>
                      <a:pt x="111" y="51"/>
                      <a:pt x="109" y="52"/>
                      <a:pt x="108" y="53"/>
                    </a:cubicBezTo>
                    <a:cubicBezTo>
                      <a:pt x="108" y="53"/>
                      <a:pt x="108" y="53"/>
                      <a:pt x="108" y="53"/>
                    </a:cubicBezTo>
                    <a:cubicBezTo>
                      <a:pt x="111" y="52"/>
                      <a:pt x="113" y="52"/>
                      <a:pt x="114" y="53"/>
                    </a:cubicBezTo>
                    <a:cubicBezTo>
                      <a:pt x="115" y="53"/>
                      <a:pt x="116" y="53"/>
                      <a:pt x="116" y="53"/>
                    </a:cubicBezTo>
                    <a:cubicBezTo>
                      <a:pt x="116" y="53"/>
                      <a:pt x="117" y="53"/>
                      <a:pt x="118" y="52"/>
                    </a:cubicBezTo>
                    <a:cubicBezTo>
                      <a:pt x="120" y="50"/>
                      <a:pt x="122" y="49"/>
                      <a:pt x="123" y="49"/>
                    </a:cubicBezTo>
                    <a:cubicBezTo>
                      <a:pt x="125" y="49"/>
                      <a:pt x="126" y="50"/>
                      <a:pt x="128" y="51"/>
                    </a:cubicBezTo>
                    <a:cubicBezTo>
                      <a:pt x="129" y="52"/>
                      <a:pt x="129" y="53"/>
                      <a:pt x="129" y="53"/>
                    </a:cubicBezTo>
                    <a:cubicBezTo>
                      <a:pt x="129" y="55"/>
                      <a:pt x="128" y="56"/>
                      <a:pt x="128" y="57"/>
                    </a:cubicBezTo>
                    <a:cubicBezTo>
                      <a:pt x="127" y="57"/>
                      <a:pt x="127" y="57"/>
                      <a:pt x="127" y="57"/>
                    </a:cubicBezTo>
                    <a:cubicBezTo>
                      <a:pt x="129" y="59"/>
                      <a:pt x="128" y="61"/>
                      <a:pt x="128" y="61"/>
                    </a:cubicBezTo>
                    <a:cubicBezTo>
                      <a:pt x="128" y="63"/>
                      <a:pt x="126" y="64"/>
                      <a:pt x="124" y="64"/>
                    </a:cubicBezTo>
                    <a:cubicBezTo>
                      <a:pt x="123" y="64"/>
                      <a:pt x="122" y="64"/>
                      <a:pt x="122" y="63"/>
                    </a:cubicBezTo>
                    <a:cubicBezTo>
                      <a:pt x="121" y="63"/>
                      <a:pt x="121" y="62"/>
                      <a:pt x="121" y="61"/>
                    </a:cubicBezTo>
                    <a:cubicBezTo>
                      <a:pt x="121" y="60"/>
                      <a:pt x="120" y="59"/>
                      <a:pt x="120" y="59"/>
                    </a:cubicBezTo>
                    <a:cubicBezTo>
                      <a:pt x="119" y="61"/>
                      <a:pt x="117" y="65"/>
                      <a:pt x="113" y="65"/>
                    </a:cubicBezTo>
                    <a:cubicBezTo>
                      <a:pt x="112" y="65"/>
                      <a:pt x="110" y="68"/>
                      <a:pt x="110" y="71"/>
                    </a:cubicBezTo>
                    <a:cubicBezTo>
                      <a:pt x="110" y="75"/>
                      <a:pt x="108" y="75"/>
                      <a:pt x="107" y="75"/>
                    </a:cubicBezTo>
                    <a:cubicBezTo>
                      <a:pt x="107" y="75"/>
                      <a:pt x="106" y="75"/>
                      <a:pt x="106" y="75"/>
                    </a:cubicBezTo>
                    <a:cubicBezTo>
                      <a:pt x="106" y="75"/>
                      <a:pt x="106" y="75"/>
                      <a:pt x="106" y="75"/>
                    </a:cubicBezTo>
                    <a:cubicBezTo>
                      <a:pt x="105" y="80"/>
                      <a:pt x="99" y="87"/>
                      <a:pt x="95" y="90"/>
                    </a:cubicBezTo>
                    <a:cubicBezTo>
                      <a:pt x="93" y="92"/>
                      <a:pt x="93" y="93"/>
                      <a:pt x="94" y="94"/>
                    </a:cubicBezTo>
                    <a:cubicBezTo>
                      <a:pt x="94" y="95"/>
                      <a:pt x="95" y="96"/>
                      <a:pt x="94" y="98"/>
                    </a:cubicBezTo>
                    <a:cubicBezTo>
                      <a:pt x="93" y="100"/>
                      <a:pt x="91" y="101"/>
                      <a:pt x="89" y="101"/>
                    </a:cubicBezTo>
                    <a:cubicBezTo>
                      <a:pt x="88" y="101"/>
                      <a:pt x="87" y="101"/>
                      <a:pt x="86" y="101"/>
                    </a:cubicBezTo>
                    <a:cubicBezTo>
                      <a:pt x="86" y="100"/>
                      <a:pt x="85" y="100"/>
                      <a:pt x="84" y="100"/>
                    </a:cubicBezTo>
                    <a:cubicBezTo>
                      <a:pt x="84" y="101"/>
                      <a:pt x="84" y="102"/>
                      <a:pt x="85" y="103"/>
                    </a:cubicBezTo>
                    <a:cubicBezTo>
                      <a:pt x="85" y="105"/>
                      <a:pt x="85" y="109"/>
                      <a:pt x="83" y="111"/>
                    </a:cubicBezTo>
                    <a:cubicBezTo>
                      <a:pt x="82" y="111"/>
                      <a:pt x="82" y="112"/>
                      <a:pt x="83" y="114"/>
                    </a:cubicBezTo>
                    <a:cubicBezTo>
                      <a:pt x="83" y="115"/>
                      <a:pt x="84" y="116"/>
                      <a:pt x="84" y="117"/>
                    </a:cubicBezTo>
                    <a:cubicBezTo>
                      <a:pt x="84" y="118"/>
                      <a:pt x="83" y="120"/>
                      <a:pt x="80" y="120"/>
                    </a:cubicBezTo>
                    <a:cubicBezTo>
                      <a:pt x="80" y="120"/>
                      <a:pt x="79" y="119"/>
                      <a:pt x="78" y="119"/>
                    </a:cubicBezTo>
                    <a:cubicBezTo>
                      <a:pt x="77" y="119"/>
                      <a:pt x="77" y="119"/>
                      <a:pt x="76" y="119"/>
                    </a:cubicBezTo>
                    <a:cubicBezTo>
                      <a:pt x="75" y="121"/>
                      <a:pt x="72" y="122"/>
                      <a:pt x="70" y="122"/>
                    </a:cubicBezTo>
                    <a:cubicBezTo>
                      <a:pt x="71" y="123"/>
                      <a:pt x="72" y="124"/>
                      <a:pt x="74" y="126"/>
                    </a:cubicBezTo>
                    <a:cubicBezTo>
                      <a:pt x="76" y="127"/>
                      <a:pt x="76" y="129"/>
                      <a:pt x="76" y="130"/>
                    </a:cubicBezTo>
                    <a:cubicBezTo>
                      <a:pt x="75" y="131"/>
                      <a:pt x="73" y="132"/>
                      <a:pt x="72" y="132"/>
                    </a:cubicBezTo>
                    <a:cubicBezTo>
                      <a:pt x="70" y="132"/>
                      <a:pt x="69" y="131"/>
                      <a:pt x="68" y="130"/>
                    </a:cubicBezTo>
                    <a:cubicBezTo>
                      <a:pt x="67" y="131"/>
                      <a:pt x="66" y="131"/>
                      <a:pt x="66" y="132"/>
                    </a:cubicBezTo>
                    <a:cubicBezTo>
                      <a:pt x="64" y="133"/>
                      <a:pt x="62" y="134"/>
                      <a:pt x="60" y="135"/>
                    </a:cubicBezTo>
                    <a:cubicBezTo>
                      <a:pt x="58" y="135"/>
                      <a:pt x="58" y="137"/>
                      <a:pt x="57" y="138"/>
                    </a:cubicBezTo>
                    <a:cubicBezTo>
                      <a:pt x="57" y="139"/>
                      <a:pt x="56" y="142"/>
                      <a:pt x="53" y="142"/>
                    </a:cubicBezTo>
                    <a:cubicBezTo>
                      <a:pt x="52" y="142"/>
                      <a:pt x="52" y="142"/>
                      <a:pt x="51" y="145"/>
                    </a:cubicBezTo>
                    <a:cubicBezTo>
                      <a:pt x="51" y="147"/>
                      <a:pt x="50" y="149"/>
                      <a:pt x="48" y="150"/>
                    </a:cubicBezTo>
                    <a:cubicBezTo>
                      <a:pt x="48" y="151"/>
                      <a:pt x="47" y="151"/>
                      <a:pt x="46" y="151"/>
                    </a:cubicBezTo>
                    <a:cubicBezTo>
                      <a:pt x="44" y="151"/>
                      <a:pt x="43" y="149"/>
                      <a:pt x="43" y="148"/>
                    </a:cubicBezTo>
                    <a:cubicBezTo>
                      <a:pt x="42" y="146"/>
                      <a:pt x="42" y="146"/>
                      <a:pt x="41" y="146"/>
                    </a:cubicBezTo>
                    <a:cubicBezTo>
                      <a:pt x="40" y="146"/>
                      <a:pt x="40" y="146"/>
                      <a:pt x="40" y="146"/>
                    </a:cubicBezTo>
                    <a:cubicBezTo>
                      <a:pt x="40" y="146"/>
                      <a:pt x="40" y="147"/>
                      <a:pt x="41" y="149"/>
                    </a:cubicBezTo>
                    <a:cubicBezTo>
                      <a:pt x="42" y="149"/>
                      <a:pt x="43" y="151"/>
                      <a:pt x="42" y="152"/>
                    </a:cubicBezTo>
                    <a:cubicBezTo>
                      <a:pt x="41" y="154"/>
                      <a:pt x="40" y="154"/>
                      <a:pt x="38" y="154"/>
                    </a:cubicBezTo>
                    <a:cubicBezTo>
                      <a:pt x="37" y="154"/>
                      <a:pt x="36" y="154"/>
                      <a:pt x="35" y="155"/>
                    </a:cubicBezTo>
                    <a:cubicBezTo>
                      <a:pt x="33" y="157"/>
                      <a:pt x="30" y="158"/>
                      <a:pt x="28" y="158"/>
                    </a:cubicBezTo>
                    <a:cubicBezTo>
                      <a:pt x="27" y="158"/>
                      <a:pt x="26" y="158"/>
                      <a:pt x="25" y="158"/>
                    </a:cubicBezTo>
                    <a:cubicBezTo>
                      <a:pt x="26" y="158"/>
                      <a:pt x="26" y="158"/>
                      <a:pt x="26" y="159"/>
                    </a:cubicBezTo>
                    <a:cubicBezTo>
                      <a:pt x="28" y="159"/>
                      <a:pt x="30" y="160"/>
                      <a:pt x="30" y="161"/>
                    </a:cubicBezTo>
                    <a:cubicBezTo>
                      <a:pt x="31" y="162"/>
                      <a:pt x="31" y="163"/>
                      <a:pt x="30" y="164"/>
                    </a:cubicBezTo>
                    <a:cubicBezTo>
                      <a:pt x="29" y="165"/>
                      <a:pt x="28" y="165"/>
                      <a:pt x="26" y="165"/>
                    </a:cubicBezTo>
                    <a:cubicBezTo>
                      <a:pt x="24" y="165"/>
                      <a:pt x="21" y="165"/>
                      <a:pt x="18" y="164"/>
                    </a:cubicBezTo>
                    <a:cubicBezTo>
                      <a:pt x="18" y="164"/>
                      <a:pt x="18" y="165"/>
                      <a:pt x="18" y="165"/>
                    </a:cubicBezTo>
                    <a:cubicBezTo>
                      <a:pt x="17" y="167"/>
                      <a:pt x="16" y="169"/>
                      <a:pt x="13" y="168"/>
                    </a:cubicBezTo>
                    <a:cubicBezTo>
                      <a:pt x="12" y="168"/>
                      <a:pt x="10" y="169"/>
                      <a:pt x="9" y="169"/>
                    </a:cubicBezTo>
                    <a:cubicBezTo>
                      <a:pt x="9" y="170"/>
                      <a:pt x="9" y="170"/>
                      <a:pt x="9" y="170"/>
                    </a:cubicBezTo>
                    <a:cubicBezTo>
                      <a:pt x="11" y="172"/>
                      <a:pt x="11" y="173"/>
                      <a:pt x="10" y="174"/>
                    </a:cubicBezTo>
                    <a:cubicBezTo>
                      <a:pt x="10" y="174"/>
                      <a:pt x="9" y="176"/>
                      <a:pt x="7" y="176"/>
                    </a:cubicBezTo>
                    <a:cubicBezTo>
                      <a:pt x="5" y="176"/>
                      <a:pt x="4" y="175"/>
                      <a:pt x="2" y="174"/>
                    </a:cubicBezTo>
                    <a:cubicBezTo>
                      <a:pt x="2" y="175"/>
                      <a:pt x="1" y="176"/>
                      <a:pt x="0" y="178"/>
                    </a:cubicBezTo>
                    <a:cubicBezTo>
                      <a:pt x="0" y="179"/>
                      <a:pt x="2" y="180"/>
                      <a:pt x="2" y="180"/>
                    </a:cubicBezTo>
                    <a:cubicBezTo>
                      <a:pt x="4" y="181"/>
                      <a:pt x="5" y="182"/>
                      <a:pt x="5" y="184"/>
                    </a:cubicBezTo>
                    <a:cubicBezTo>
                      <a:pt x="5" y="185"/>
                      <a:pt x="4" y="185"/>
                      <a:pt x="3" y="186"/>
                    </a:cubicBezTo>
                    <a:cubicBezTo>
                      <a:pt x="5" y="187"/>
                      <a:pt x="5" y="188"/>
                      <a:pt x="5" y="189"/>
                    </a:cubicBezTo>
                    <a:cubicBezTo>
                      <a:pt x="5" y="191"/>
                      <a:pt x="3" y="193"/>
                      <a:pt x="1" y="194"/>
                    </a:cubicBezTo>
                    <a:cubicBezTo>
                      <a:pt x="1" y="194"/>
                      <a:pt x="1" y="195"/>
                      <a:pt x="2" y="196"/>
                    </a:cubicBezTo>
                    <a:cubicBezTo>
                      <a:pt x="4" y="198"/>
                      <a:pt x="2" y="200"/>
                      <a:pt x="1" y="201"/>
                    </a:cubicBezTo>
                    <a:cubicBezTo>
                      <a:pt x="0" y="202"/>
                      <a:pt x="0" y="202"/>
                      <a:pt x="1" y="203"/>
                    </a:cubicBezTo>
                    <a:cubicBezTo>
                      <a:pt x="1" y="203"/>
                      <a:pt x="2" y="203"/>
                      <a:pt x="2" y="203"/>
                    </a:cubicBezTo>
                    <a:cubicBezTo>
                      <a:pt x="2" y="203"/>
                      <a:pt x="2" y="203"/>
                      <a:pt x="2" y="203"/>
                    </a:cubicBezTo>
                    <a:cubicBezTo>
                      <a:pt x="3" y="203"/>
                      <a:pt x="3" y="203"/>
                      <a:pt x="4" y="203"/>
                    </a:cubicBezTo>
                    <a:cubicBezTo>
                      <a:pt x="5" y="203"/>
                      <a:pt x="6" y="203"/>
                      <a:pt x="7" y="205"/>
                    </a:cubicBezTo>
                    <a:cubicBezTo>
                      <a:pt x="7" y="205"/>
                      <a:pt x="9" y="204"/>
                      <a:pt x="12" y="201"/>
                    </a:cubicBezTo>
                    <a:cubicBezTo>
                      <a:pt x="13" y="200"/>
                      <a:pt x="14" y="200"/>
                      <a:pt x="15" y="200"/>
                    </a:cubicBezTo>
                    <a:cubicBezTo>
                      <a:pt x="17" y="200"/>
                      <a:pt x="19" y="202"/>
                      <a:pt x="19" y="204"/>
                    </a:cubicBezTo>
                    <a:cubicBezTo>
                      <a:pt x="19" y="207"/>
                      <a:pt x="17" y="208"/>
                      <a:pt x="15" y="208"/>
                    </a:cubicBezTo>
                    <a:cubicBezTo>
                      <a:pt x="15" y="208"/>
                      <a:pt x="15" y="208"/>
                      <a:pt x="15" y="208"/>
                    </a:cubicBezTo>
                    <a:cubicBezTo>
                      <a:pt x="14" y="208"/>
                      <a:pt x="12" y="209"/>
                      <a:pt x="12" y="209"/>
                    </a:cubicBezTo>
                    <a:cubicBezTo>
                      <a:pt x="11" y="210"/>
                      <a:pt x="11" y="210"/>
                      <a:pt x="11" y="210"/>
                    </a:cubicBezTo>
                    <a:cubicBezTo>
                      <a:pt x="12" y="212"/>
                      <a:pt x="11" y="213"/>
                      <a:pt x="11" y="214"/>
                    </a:cubicBezTo>
                    <a:cubicBezTo>
                      <a:pt x="9" y="215"/>
                      <a:pt x="6" y="215"/>
                      <a:pt x="4" y="213"/>
                    </a:cubicBezTo>
                    <a:cubicBezTo>
                      <a:pt x="4" y="213"/>
                      <a:pt x="3" y="212"/>
                      <a:pt x="3" y="211"/>
                    </a:cubicBezTo>
                    <a:cubicBezTo>
                      <a:pt x="3" y="211"/>
                      <a:pt x="3" y="212"/>
                      <a:pt x="3" y="212"/>
                    </a:cubicBezTo>
                    <a:cubicBezTo>
                      <a:pt x="5" y="214"/>
                      <a:pt x="4" y="217"/>
                      <a:pt x="3" y="218"/>
                    </a:cubicBezTo>
                    <a:cubicBezTo>
                      <a:pt x="3" y="219"/>
                      <a:pt x="2" y="219"/>
                      <a:pt x="2" y="219"/>
                    </a:cubicBezTo>
                    <a:cubicBezTo>
                      <a:pt x="3" y="219"/>
                      <a:pt x="4" y="219"/>
                      <a:pt x="5" y="218"/>
                    </a:cubicBezTo>
                    <a:cubicBezTo>
                      <a:pt x="6" y="216"/>
                      <a:pt x="8" y="215"/>
                      <a:pt x="9" y="215"/>
                    </a:cubicBezTo>
                    <a:cubicBezTo>
                      <a:pt x="12" y="215"/>
                      <a:pt x="13" y="217"/>
                      <a:pt x="14" y="219"/>
                    </a:cubicBezTo>
                    <a:cubicBezTo>
                      <a:pt x="15" y="219"/>
                      <a:pt x="15" y="220"/>
                      <a:pt x="15" y="222"/>
                    </a:cubicBezTo>
                    <a:cubicBezTo>
                      <a:pt x="14" y="223"/>
                      <a:pt x="13" y="223"/>
                      <a:pt x="12" y="223"/>
                    </a:cubicBezTo>
                    <a:cubicBezTo>
                      <a:pt x="12" y="223"/>
                      <a:pt x="12" y="223"/>
                      <a:pt x="12" y="224"/>
                    </a:cubicBezTo>
                    <a:cubicBezTo>
                      <a:pt x="12" y="224"/>
                      <a:pt x="12" y="224"/>
                      <a:pt x="12" y="224"/>
                    </a:cubicBezTo>
                    <a:cubicBezTo>
                      <a:pt x="12" y="228"/>
                      <a:pt x="10" y="228"/>
                      <a:pt x="8" y="228"/>
                    </a:cubicBezTo>
                    <a:cubicBezTo>
                      <a:pt x="7" y="228"/>
                      <a:pt x="7" y="228"/>
                      <a:pt x="7" y="229"/>
                    </a:cubicBezTo>
                    <a:cubicBezTo>
                      <a:pt x="7" y="230"/>
                      <a:pt x="14" y="234"/>
                      <a:pt x="17" y="235"/>
                    </a:cubicBezTo>
                    <a:cubicBezTo>
                      <a:pt x="19" y="235"/>
                      <a:pt x="20" y="236"/>
                      <a:pt x="21" y="237"/>
                    </a:cubicBezTo>
                    <a:cubicBezTo>
                      <a:pt x="23" y="238"/>
                      <a:pt x="26" y="239"/>
                      <a:pt x="30" y="238"/>
                    </a:cubicBezTo>
                    <a:cubicBezTo>
                      <a:pt x="35" y="238"/>
                      <a:pt x="48" y="226"/>
                      <a:pt x="49" y="224"/>
                    </a:cubicBezTo>
                    <a:cubicBezTo>
                      <a:pt x="51" y="222"/>
                      <a:pt x="53" y="222"/>
                      <a:pt x="53" y="222"/>
                    </a:cubicBezTo>
                    <a:cubicBezTo>
                      <a:pt x="54" y="222"/>
                      <a:pt x="54" y="222"/>
                      <a:pt x="55" y="222"/>
                    </a:cubicBezTo>
                    <a:cubicBezTo>
                      <a:pt x="56" y="222"/>
                      <a:pt x="57" y="222"/>
                      <a:pt x="58" y="222"/>
                    </a:cubicBezTo>
                    <a:cubicBezTo>
                      <a:pt x="58" y="221"/>
                      <a:pt x="58" y="220"/>
                      <a:pt x="59" y="218"/>
                    </a:cubicBezTo>
                    <a:cubicBezTo>
                      <a:pt x="59" y="216"/>
                      <a:pt x="59" y="214"/>
                      <a:pt x="61" y="213"/>
                    </a:cubicBezTo>
                    <a:cubicBezTo>
                      <a:pt x="61" y="213"/>
                      <a:pt x="61" y="213"/>
                      <a:pt x="61" y="213"/>
                    </a:cubicBezTo>
                    <a:cubicBezTo>
                      <a:pt x="62" y="213"/>
                      <a:pt x="62" y="213"/>
                      <a:pt x="62" y="213"/>
                    </a:cubicBezTo>
                    <a:cubicBezTo>
                      <a:pt x="64" y="213"/>
                      <a:pt x="65" y="215"/>
                      <a:pt x="66" y="217"/>
                    </a:cubicBezTo>
                    <a:cubicBezTo>
                      <a:pt x="66" y="218"/>
                      <a:pt x="67" y="219"/>
                      <a:pt x="67" y="220"/>
                    </a:cubicBezTo>
                    <a:cubicBezTo>
                      <a:pt x="69" y="220"/>
                      <a:pt x="70" y="222"/>
                      <a:pt x="71" y="224"/>
                    </a:cubicBezTo>
                    <a:cubicBezTo>
                      <a:pt x="71" y="224"/>
                      <a:pt x="72" y="224"/>
                      <a:pt x="72" y="225"/>
                    </a:cubicBezTo>
                    <a:cubicBezTo>
                      <a:pt x="73" y="223"/>
                      <a:pt x="73" y="221"/>
                      <a:pt x="73" y="219"/>
                    </a:cubicBezTo>
                    <a:cubicBezTo>
                      <a:pt x="73" y="218"/>
                      <a:pt x="74" y="217"/>
                      <a:pt x="74" y="215"/>
                    </a:cubicBezTo>
                    <a:cubicBezTo>
                      <a:pt x="74" y="214"/>
                      <a:pt x="75" y="212"/>
                      <a:pt x="75" y="211"/>
                    </a:cubicBezTo>
                    <a:cubicBezTo>
                      <a:pt x="75" y="210"/>
                      <a:pt x="75" y="209"/>
                      <a:pt x="75" y="208"/>
                    </a:cubicBezTo>
                    <a:cubicBezTo>
                      <a:pt x="76" y="207"/>
                      <a:pt x="78" y="207"/>
                      <a:pt x="80" y="207"/>
                    </a:cubicBezTo>
                    <a:cubicBezTo>
                      <a:pt x="81" y="207"/>
                      <a:pt x="82" y="207"/>
                      <a:pt x="83" y="206"/>
                    </a:cubicBezTo>
                    <a:cubicBezTo>
                      <a:pt x="83" y="205"/>
                      <a:pt x="83" y="200"/>
                      <a:pt x="83" y="199"/>
                    </a:cubicBezTo>
                    <a:cubicBezTo>
                      <a:pt x="81" y="198"/>
                      <a:pt x="80" y="196"/>
                      <a:pt x="80" y="194"/>
                    </a:cubicBezTo>
                    <a:cubicBezTo>
                      <a:pt x="80" y="193"/>
                      <a:pt x="80" y="193"/>
                      <a:pt x="80" y="192"/>
                    </a:cubicBezTo>
                    <a:cubicBezTo>
                      <a:pt x="80" y="191"/>
                      <a:pt x="82" y="190"/>
                      <a:pt x="83" y="190"/>
                    </a:cubicBezTo>
                    <a:cubicBezTo>
                      <a:pt x="84" y="190"/>
                      <a:pt x="84" y="189"/>
                      <a:pt x="85" y="189"/>
                    </a:cubicBezTo>
                    <a:cubicBezTo>
                      <a:pt x="86" y="188"/>
                      <a:pt x="86" y="187"/>
                      <a:pt x="85" y="186"/>
                    </a:cubicBezTo>
                    <a:cubicBezTo>
                      <a:pt x="85" y="185"/>
                      <a:pt x="85" y="184"/>
                      <a:pt x="83" y="183"/>
                    </a:cubicBezTo>
                    <a:cubicBezTo>
                      <a:pt x="81" y="182"/>
                      <a:pt x="78" y="181"/>
                      <a:pt x="78" y="178"/>
                    </a:cubicBezTo>
                    <a:cubicBezTo>
                      <a:pt x="78" y="176"/>
                      <a:pt x="78" y="174"/>
                      <a:pt x="79" y="173"/>
                    </a:cubicBezTo>
                    <a:cubicBezTo>
                      <a:pt x="79" y="171"/>
                      <a:pt x="80" y="170"/>
                      <a:pt x="79" y="168"/>
                    </a:cubicBezTo>
                    <a:cubicBezTo>
                      <a:pt x="77" y="164"/>
                      <a:pt x="78" y="161"/>
                      <a:pt x="78" y="159"/>
                    </a:cubicBezTo>
                    <a:cubicBezTo>
                      <a:pt x="79" y="158"/>
                      <a:pt x="79" y="157"/>
                      <a:pt x="79" y="156"/>
                    </a:cubicBezTo>
                    <a:cubicBezTo>
                      <a:pt x="77" y="153"/>
                      <a:pt x="76" y="149"/>
                      <a:pt x="80" y="143"/>
                    </a:cubicBezTo>
                    <a:cubicBezTo>
                      <a:pt x="83" y="137"/>
                      <a:pt x="90" y="134"/>
                      <a:pt x="93" y="135"/>
                    </a:cubicBezTo>
                    <a:cubicBezTo>
                      <a:pt x="94" y="135"/>
                      <a:pt x="94" y="135"/>
                      <a:pt x="95" y="135"/>
                    </a:cubicBezTo>
                    <a:cubicBezTo>
                      <a:pt x="96" y="136"/>
                      <a:pt x="98" y="137"/>
                      <a:pt x="98" y="135"/>
                    </a:cubicBezTo>
                    <a:cubicBezTo>
                      <a:pt x="100" y="133"/>
                      <a:pt x="100" y="132"/>
                      <a:pt x="99" y="132"/>
                    </a:cubicBezTo>
                    <a:cubicBezTo>
                      <a:pt x="98" y="131"/>
                      <a:pt x="95" y="130"/>
                      <a:pt x="95" y="128"/>
                    </a:cubicBezTo>
                    <a:cubicBezTo>
                      <a:pt x="95" y="128"/>
                      <a:pt x="94" y="127"/>
                      <a:pt x="94" y="127"/>
                    </a:cubicBezTo>
                    <a:cubicBezTo>
                      <a:pt x="94" y="126"/>
                      <a:pt x="95" y="124"/>
                      <a:pt x="96" y="123"/>
                    </a:cubicBezTo>
                    <a:cubicBezTo>
                      <a:pt x="99" y="118"/>
                      <a:pt x="103" y="113"/>
                      <a:pt x="103" y="109"/>
                    </a:cubicBezTo>
                    <a:cubicBezTo>
                      <a:pt x="103" y="108"/>
                      <a:pt x="103" y="106"/>
                      <a:pt x="103" y="104"/>
                    </a:cubicBezTo>
                    <a:cubicBezTo>
                      <a:pt x="103" y="102"/>
                      <a:pt x="103" y="100"/>
                      <a:pt x="104" y="98"/>
                    </a:cubicBezTo>
                    <a:cubicBezTo>
                      <a:pt x="106" y="97"/>
                      <a:pt x="107" y="97"/>
                      <a:pt x="109" y="97"/>
                    </a:cubicBezTo>
                    <a:cubicBezTo>
                      <a:pt x="110" y="96"/>
                      <a:pt x="112" y="96"/>
                      <a:pt x="113" y="96"/>
                    </a:cubicBezTo>
                    <a:cubicBezTo>
                      <a:pt x="114" y="95"/>
                      <a:pt x="114" y="95"/>
                      <a:pt x="114" y="93"/>
                    </a:cubicBezTo>
                    <a:cubicBezTo>
                      <a:pt x="114" y="92"/>
                      <a:pt x="114" y="91"/>
                      <a:pt x="115" y="89"/>
                    </a:cubicBezTo>
                    <a:cubicBezTo>
                      <a:pt x="115" y="89"/>
                      <a:pt x="116" y="88"/>
                      <a:pt x="117" y="86"/>
                    </a:cubicBezTo>
                    <a:cubicBezTo>
                      <a:pt x="118" y="84"/>
                      <a:pt x="119" y="82"/>
                      <a:pt x="121" y="81"/>
                    </a:cubicBezTo>
                    <a:cubicBezTo>
                      <a:pt x="122" y="80"/>
                      <a:pt x="124" y="78"/>
                      <a:pt x="123" y="78"/>
                    </a:cubicBezTo>
                    <a:cubicBezTo>
                      <a:pt x="122" y="75"/>
                      <a:pt x="123" y="73"/>
                      <a:pt x="124" y="72"/>
                    </a:cubicBezTo>
                    <a:cubicBezTo>
                      <a:pt x="125" y="71"/>
                      <a:pt x="126" y="69"/>
                      <a:pt x="126" y="68"/>
                    </a:cubicBezTo>
                    <a:cubicBezTo>
                      <a:pt x="126" y="63"/>
                      <a:pt x="132" y="60"/>
                      <a:pt x="137" y="60"/>
                    </a:cubicBezTo>
                    <a:cubicBezTo>
                      <a:pt x="142" y="60"/>
                      <a:pt x="143" y="59"/>
                      <a:pt x="143" y="59"/>
                    </a:cubicBezTo>
                    <a:cubicBezTo>
                      <a:pt x="143" y="58"/>
                      <a:pt x="143" y="57"/>
                      <a:pt x="143" y="56"/>
                    </a:cubicBezTo>
                    <a:cubicBezTo>
                      <a:pt x="143" y="55"/>
                      <a:pt x="143" y="54"/>
                      <a:pt x="143" y="52"/>
                    </a:cubicBezTo>
                    <a:cubicBezTo>
                      <a:pt x="143" y="51"/>
                      <a:pt x="143" y="50"/>
                      <a:pt x="144" y="49"/>
                    </a:cubicBezTo>
                    <a:cubicBezTo>
                      <a:pt x="145" y="48"/>
                      <a:pt x="147" y="48"/>
                      <a:pt x="149" y="49"/>
                    </a:cubicBezTo>
                    <a:cubicBezTo>
                      <a:pt x="151" y="50"/>
                      <a:pt x="153" y="50"/>
                      <a:pt x="154" y="50"/>
                    </a:cubicBezTo>
                    <a:cubicBezTo>
                      <a:pt x="156" y="49"/>
                      <a:pt x="159" y="49"/>
                      <a:pt x="161" y="51"/>
                    </a:cubicBezTo>
                    <a:cubicBezTo>
                      <a:pt x="162" y="52"/>
                      <a:pt x="163" y="52"/>
                      <a:pt x="164" y="52"/>
                    </a:cubicBezTo>
                    <a:cubicBezTo>
                      <a:pt x="164" y="52"/>
                      <a:pt x="165" y="52"/>
                      <a:pt x="165" y="51"/>
                    </a:cubicBezTo>
                    <a:cubicBezTo>
                      <a:pt x="165" y="45"/>
                      <a:pt x="167" y="40"/>
                      <a:pt x="172" y="40"/>
                    </a:cubicBezTo>
                    <a:cubicBezTo>
                      <a:pt x="172" y="40"/>
                      <a:pt x="173" y="40"/>
                      <a:pt x="173" y="40"/>
                    </a:cubicBezTo>
                    <a:cubicBezTo>
                      <a:pt x="173" y="40"/>
                      <a:pt x="173" y="40"/>
                      <a:pt x="173" y="40"/>
                    </a:cubicBezTo>
                    <a:cubicBezTo>
                      <a:pt x="174" y="40"/>
                      <a:pt x="174" y="40"/>
                      <a:pt x="174" y="40"/>
                    </a:cubicBezTo>
                    <a:cubicBezTo>
                      <a:pt x="174" y="40"/>
                      <a:pt x="174" y="40"/>
                      <a:pt x="174"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6" name="Freeform 1222"/>
              <p:cNvSpPr>
                <a:spLocks/>
              </p:cNvSpPr>
              <p:nvPr/>
            </p:nvSpPr>
            <p:spPr bwMode="auto">
              <a:xfrm>
                <a:off x="2765" y="3147"/>
                <a:ext cx="19" cy="12"/>
              </a:xfrm>
              <a:custGeom>
                <a:avLst/>
                <a:gdLst>
                  <a:gd name="T0" fmla="*/ 19 w 20"/>
                  <a:gd name="T1" fmla="*/ 8 h 12"/>
                  <a:gd name="T2" fmla="*/ 20 w 20"/>
                  <a:gd name="T3" fmla="*/ 5 h 12"/>
                  <a:gd name="T4" fmla="*/ 16 w 20"/>
                  <a:gd name="T5" fmla="*/ 4 h 12"/>
                  <a:gd name="T6" fmla="*/ 14 w 20"/>
                  <a:gd name="T7" fmla="*/ 4 h 12"/>
                  <a:gd name="T8" fmla="*/ 7 w 20"/>
                  <a:gd name="T9" fmla="*/ 0 h 12"/>
                  <a:gd name="T10" fmla="*/ 7 w 20"/>
                  <a:gd name="T11" fmla="*/ 0 h 12"/>
                  <a:gd name="T12" fmla="*/ 6 w 20"/>
                  <a:gd name="T13" fmla="*/ 0 h 12"/>
                  <a:gd name="T14" fmla="*/ 6 w 20"/>
                  <a:gd name="T15" fmla="*/ 0 h 12"/>
                  <a:gd name="T16" fmla="*/ 3 w 20"/>
                  <a:gd name="T17" fmla="*/ 5 h 12"/>
                  <a:gd name="T18" fmla="*/ 2 w 20"/>
                  <a:gd name="T19" fmla="*/ 5 h 12"/>
                  <a:gd name="T20" fmla="*/ 2 w 20"/>
                  <a:gd name="T21" fmla="*/ 9 h 12"/>
                  <a:gd name="T22" fmla="*/ 0 w 20"/>
                  <a:gd name="T23" fmla="*/ 11 h 12"/>
                  <a:gd name="T24" fmla="*/ 0 w 20"/>
                  <a:gd name="T25" fmla="*/ 11 h 12"/>
                  <a:gd name="T26" fmla="*/ 17 w 20"/>
                  <a:gd name="T27" fmla="*/ 11 h 12"/>
                  <a:gd name="T28" fmla="*/ 17 w 20"/>
                  <a:gd name="T29" fmla="*/ 11 h 12"/>
                  <a:gd name="T30" fmla="*/ 19 w 20"/>
                  <a:gd name="T31" fmla="*/ 11 h 12"/>
                  <a:gd name="T32" fmla="*/ 19 w 20"/>
                  <a:gd name="T33" fmla="*/ 11 h 12"/>
                  <a:gd name="T34" fmla="*/ 19 w 20"/>
                  <a:gd name="T35" fmla="*/ 11 h 12"/>
                  <a:gd name="T36" fmla="*/ 19 w 20"/>
                  <a:gd name="T3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19" y="8"/>
                    </a:moveTo>
                    <a:cubicBezTo>
                      <a:pt x="20" y="7"/>
                      <a:pt x="20" y="6"/>
                      <a:pt x="20" y="5"/>
                    </a:cubicBezTo>
                    <a:cubicBezTo>
                      <a:pt x="19" y="5"/>
                      <a:pt x="17" y="4"/>
                      <a:pt x="16" y="4"/>
                    </a:cubicBezTo>
                    <a:cubicBezTo>
                      <a:pt x="16" y="4"/>
                      <a:pt x="15" y="4"/>
                      <a:pt x="14" y="4"/>
                    </a:cubicBezTo>
                    <a:cubicBezTo>
                      <a:pt x="12" y="4"/>
                      <a:pt x="9" y="2"/>
                      <a:pt x="7" y="0"/>
                    </a:cubicBezTo>
                    <a:cubicBezTo>
                      <a:pt x="7" y="0"/>
                      <a:pt x="7" y="0"/>
                      <a:pt x="7" y="0"/>
                    </a:cubicBezTo>
                    <a:cubicBezTo>
                      <a:pt x="7" y="0"/>
                      <a:pt x="7" y="0"/>
                      <a:pt x="6" y="0"/>
                    </a:cubicBezTo>
                    <a:cubicBezTo>
                      <a:pt x="6" y="0"/>
                      <a:pt x="6" y="0"/>
                      <a:pt x="6" y="0"/>
                    </a:cubicBezTo>
                    <a:cubicBezTo>
                      <a:pt x="6" y="3"/>
                      <a:pt x="4" y="4"/>
                      <a:pt x="3" y="5"/>
                    </a:cubicBezTo>
                    <a:cubicBezTo>
                      <a:pt x="2" y="5"/>
                      <a:pt x="2" y="5"/>
                      <a:pt x="2" y="5"/>
                    </a:cubicBezTo>
                    <a:cubicBezTo>
                      <a:pt x="3" y="7"/>
                      <a:pt x="2" y="8"/>
                      <a:pt x="2" y="9"/>
                    </a:cubicBezTo>
                    <a:cubicBezTo>
                      <a:pt x="2" y="10"/>
                      <a:pt x="1" y="10"/>
                      <a:pt x="0" y="11"/>
                    </a:cubicBezTo>
                    <a:cubicBezTo>
                      <a:pt x="0" y="11"/>
                      <a:pt x="0" y="11"/>
                      <a:pt x="0" y="11"/>
                    </a:cubicBezTo>
                    <a:cubicBezTo>
                      <a:pt x="5" y="11"/>
                      <a:pt x="12" y="12"/>
                      <a:pt x="17" y="11"/>
                    </a:cubicBezTo>
                    <a:cubicBezTo>
                      <a:pt x="17" y="11"/>
                      <a:pt x="17" y="11"/>
                      <a:pt x="17" y="11"/>
                    </a:cubicBezTo>
                    <a:cubicBezTo>
                      <a:pt x="18" y="11"/>
                      <a:pt x="18" y="11"/>
                      <a:pt x="19" y="11"/>
                    </a:cubicBezTo>
                    <a:cubicBezTo>
                      <a:pt x="19" y="11"/>
                      <a:pt x="19" y="11"/>
                      <a:pt x="19" y="11"/>
                    </a:cubicBezTo>
                    <a:cubicBezTo>
                      <a:pt x="19" y="11"/>
                      <a:pt x="19" y="11"/>
                      <a:pt x="19" y="11"/>
                    </a:cubicBezTo>
                    <a:cubicBezTo>
                      <a:pt x="19" y="10"/>
                      <a:pt x="19" y="9"/>
                      <a:pt x="19"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7" name="Freeform 1223"/>
              <p:cNvSpPr>
                <a:spLocks/>
              </p:cNvSpPr>
              <p:nvPr/>
            </p:nvSpPr>
            <p:spPr bwMode="auto">
              <a:xfrm>
                <a:off x="2633" y="3347"/>
                <a:ext cx="15" cy="25"/>
              </a:xfrm>
              <a:custGeom>
                <a:avLst/>
                <a:gdLst>
                  <a:gd name="T0" fmla="*/ 5 w 16"/>
                  <a:gd name="T1" fmla="*/ 17 h 26"/>
                  <a:gd name="T2" fmla="*/ 6 w 16"/>
                  <a:gd name="T3" fmla="*/ 26 h 26"/>
                  <a:gd name="T4" fmla="*/ 6 w 16"/>
                  <a:gd name="T5" fmla="*/ 26 h 26"/>
                  <a:gd name="T6" fmla="*/ 12 w 16"/>
                  <a:gd name="T7" fmla="*/ 22 h 26"/>
                  <a:gd name="T8" fmla="*/ 14 w 16"/>
                  <a:gd name="T9" fmla="*/ 21 h 26"/>
                  <a:gd name="T10" fmla="*/ 15 w 16"/>
                  <a:gd name="T11" fmla="*/ 13 h 26"/>
                  <a:gd name="T12" fmla="*/ 15 w 16"/>
                  <a:gd name="T13" fmla="*/ 4 h 26"/>
                  <a:gd name="T14" fmla="*/ 15 w 16"/>
                  <a:gd name="T15" fmla="*/ 2 h 26"/>
                  <a:gd name="T16" fmla="*/ 8 w 16"/>
                  <a:gd name="T17" fmla="*/ 1 h 26"/>
                  <a:gd name="T18" fmla="*/ 3 w 16"/>
                  <a:gd name="T19" fmla="*/ 3 h 26"/>
                  <a:gd name="T20" fmla="*/ 1 w 16"/>
                  <a:gd name="T21" fmla="*/ 3 h 26"/>
                  <a:gd name="T22" fmla="*/ 0 w 16"/>
                  <a:gd name="T23" fmla="*/ 3 h 26"/>
                  <a:gd name="T24" fmla="*/ 2 w 16"/>
                  <a:gd name="T25" fmla="*/ 6 h 26"/>
                  <a:gd name="T26" fmla="*/ 5 w 16"/>
                  <a:gd name="T2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5" y="17"/>
                    </a:moveTo>
                    <a:cubicBezTo>
                      <a:pt x="4" y="21"/>
                      <a:pt x="5" y="25"/>
                      <a:pt x="6" y="26"/>
                    </a:cubicBezTo>
                    <a:cubicBezTo>
                      <a:pt x="6" y="26"/>
                      <a:pt x="6" y="26"/>
                      <a:pt x="6" y="26"/>
                    </a:cubicBezTo>
                    <a:cubicBezTo>
                      <a:pt x="9" y="23"/>
                      <a:pt x="10" y="23"/>
                      <a:pt x="12" y="22"/>
                    </a:cubicBezTo>
                    <a:cubicBezTo>
                      <a:pt x="13" y="22"/>
                      <a:pt x="13" y="22"/>
                      <a:pt x="14" y="21"/>
                    </a:cubicBezTo>
                    <a:cubicBezTo>
                      <a:pt x="15" y="20"/>
                      <a:pt x="15" y="16"/>
                      <a:pt x="15" y="13"/>
                    </a:cubicBezTo>
                    <a:cubicBezTo>
                      <a:pt x="15" y="10"/>
                      <a:pt x="15" y="6"/>
                      <a:pt x="15" y="4"/>
                    </a:cubicBezTo>
                    <a:cubicBezTo>
                      <a:pt x="16" y="3"/>
                      <a:pt x="15" y="2"/>
                      <a:pt x="15" y="2"/>
                    </a:cubicBezTo>
                    <a:cubicBezTo>
                      <a:pt x="14" y="0"/>
                      <a:pt x="10" y="0"/>
                      <a:pt x="8" y="1"/>
                    </a:cubicBezTo>
                    <a:cubicBezTo>
                      <a:pt x="7" y="3"/>
                      <a:pt x="5" y="3"/>
                      <a:pt x="3" y="3"/>
                    </a:cubicBezTo>
                    <a:cubicBezTo>
                      <a:pt x="3" y="3"/>
                      <a:pt x="2" y="3"/>
                      <a:pt x="1" y="3"/>
                    </a:cubicBezTo>
                    <a:cubicBezTo>
                      <a:pt x="1" y="3"/>
                      <a:pt x="1" y="3"/>
                      <a:pt x="0" y="3"/>
                    </a:cubicBezTo>
                    <a:cubicBezTo>
                      <a:pt x="0" y="3"/>
                      <a:pt x="1" y="5"/>
                      <a:pt x="2" y="6"/>
                    </a:cubicBezTo>
                    <a:cubicBezTo>
                      <a:pt x="4" y="9"/>
                      <a:pt x="6" y="13"/>
                      <a:pt x="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8" name="Freeform 1224"/>
              <p:cNvSpPr>
                <a:spLocks/>
              </p:cNvSpPr>
              <p:nvPr/>
            </p:nvSpPr>
            <p:spPr bwMode="auto">
              <a:xfrm>
                <a:off x="2619" y="3267"/>
                <a:ext cx="119" cy="115"/>
              </a:xfrm>
              <a:custGeom>
                <a:avLst/>
                <a:gdLst>
                  <a:gd name="T0" fmla="*/ 64 w 124"/>
                  <a:gd name="T1" fmla="*/ 6 h 120"/>
                  <a:gd name="T2" fmla="*/ 62 w 124"/>
                  <a:gd name="T3" fmla="*/ 5 h 120"/>
                  <a:gd name="T4" fmla="*/ 61 w 124"/>
                  <a:gd name="T5" fmla="*/ 5 h 120"/>
                  <a:gd name="T6" fmla="*/ 61 w 124"/>
                  <a:gd name="T7" fmla="*/ 5 h 120"/>
                  <a:gd name="T8" fmla="*/ 61 w 124"/>
                  <a:gd name="T9" fmla="*/ 5 h 120"/>
                  <a:gd name="T10" fmla="*/ 59 w 124"/>
                  <a:gd name="T11" fmla="*/ 1 h 120"/>
                  <a:gd name="T12" fmla="*/ 56 w 124"/>
                  <a:gd name="T13" fmla="*/ 0 h 120"/>
                  <a:gd name="T14" fmla="*/ 50 w 124"/>
                  <a:gd name="T15" fmla="*/ 2 h 120"/>
                  <a:gd name="T16" fmla="*/ 43 w 124"/>
                  <a:gd name="T17" fmla="*/ 3 h 120"/>
                  <a:gd name="T18" fmla="*/ 42 w 124"/>
                  <a:gd name="T19" fmla="*/ 4 h 120"/>
                  <a:gd name="T20" fmla="*/ 37 w 124"/>
                  <a:gd name="T21" fmla="*/ 7 h 120"/>
                  <a:gd name="T22" fmla="*/ 33 w 124"/>
                  <a:gd name="T23" fmla="*/ 11 h 120"/>
                  <a:gd name="T24" fmla="*/ 28 w 124"/>
                  <a:gd name="T25" fmla="*/ 11 h 120"/>
                  <a:gd name="T26" fmla="*/ 27 w 124"/>
                  <a:gd name="T27" fmla="*/ 14 h 120"/>
                  <a:gd name="T28" fmla="*/ 24 w 124"/>
                  <a:gd name="T29" fmla="*/ 17 h 120"/>
                  <a:gd name="T30" fmla="*/ 24 w 124"/>
                  <a:gd name="T31" fmla="*/ 17 h 120"/>
                  <a:gd name="T32" fmla="*/ 17 w 124"/>
                  <a:gd name="T33" fmla="*/ 11 h 120"/>
                  <a:gd name="T34" fmla="*/ 17 w 124"/>
                  <a:gd name="T35" fmla="*/ 10 h 120"/>
                  <a:gd name="T36" fmla="*/ 10 w 124"/>
                  <a:gd name="T37" fmla="*/ 17 h 120"/>
                  <a:gd name="T38" fmla="*/ 8 w 124"/>
                  <a:gd name="T39" fmla="*/ 17 h 120"/>
                  <a:gd name="T40" fmla="*/ 6 w 124"/>
                  <a:gd name="T41" fmla="*/ 17 h 120"/>
                  <a:gd name="T42" fmla="*/ 3 w 124"/>
                  <a:gd name="T43" fmla="*/ 17 h 120"/>
                  <a:gd name="T44" fmla="*/ 3 w 124"/>
                  <a:gd name="T45" fmla="*/ 18 h 120"/>
                  <a:gd name="T46" fmla="*/ 3 w 124"/>
                  <a:gd name="T47" fmla="*/ 19 h 120"/>
                  <a:gd name="T48" fmla="*/ 1 w 124"/>
                  <a:gd name="T49" fmla="*/ 27 h 120"/>
                  <a:gd name="T50" fmla="*/ 1 w 124"/>
                  <a:gd name="T51" fmla="*/ 29 h 120"/>
                  <a:gd name="T52" fmla="*/ 2 w 124"/>
                  <a:gd name="T53" fmla="*/ 36 h 120"/>
                  <a:gd name="T54" fmla="*/ 4 w 124"/>
                  <a:gd name="T55" fmla="*/ 37 h 120"/>
                  <a:gd name="T56" fmla="*/ 11 w 124"/>
                  <a:gd name="T57" fmla="*/ 39 h 120"/>
                  <a:gd name="T58" fmla="*/ 11 w 124"/>
                  <a:gd name="T59" fmla="*/ 42 h 120"/>
                  <a:gd name="T60" fmla="*/ 14 w 124"/>
                  <a:gd name="T61" fmla="*/ 40 h 120"/>
                  <a:gd name="T62" fmla="*/ 23 w 124"/>
                  <a:gd name="T63" fmla="*/ 34 h 120"/>
                  <a:gd name="T64" fmla="*/ 40 w 124"/>
                  <a:gd name="T65" fmla="*/ 44 h 120"/>
                  <a:gd name="T66" fmla="*/ 52 w 124"/>
                  <a:gd name="T67" fmla="*/ 62 h 120"/>
                  <a:gd name="T68" fmla="*/ 67 w 124"/>
                  <a:gd name="T69" fmla="*/ 75 h 120"/>
                  <a:gd name="T70" fmla="*/ 79 w 124"/>
                  <a:gd name="T71" fmla="*/ 80 h 120"/>
                  <a:gd name="T72" fmla="*/ 92 w 124"/>
                  <a:gd name="T73" fmla="*/ 90 h 120"/>
                  <a:gd name="T74" fmla="*/ 99 w 124"/>
                  <a:gd name="T75" fmla="*/ 98 h 120"/>
                  <a:gd name="T76" fmla="*/ 101 w 124"/>
                  <a:gd name="T77" fmla="*/ 115 h 120"/>
                  <a:gd name="T78" fmla="*/ 103 w 124"/>
                  <a:gd name="T79" fmla="*/ 113 h 120"/>
                  <a:gd name="T80" fmla="*/ 110 w 124"/>
                  <a:gd name="T81" fmla="*/ 105 h 120"/>
                  <a:gd name="T82" fmla="*/ 109 w 124"/>
                  <a:gd name="T83" fmla="*/ 104 h 120"/>
                  <a:gd name="T84" fmla="*/ 106 w 124"/>
                  <a:gd name="T85" fmla="*/ 93 h 120"/>
                  <a:gd name="T86" fmla="*/ 121 w 124"/>
                  <a:gd name="T87" fmla="*/ 93 h 120"/>
                  <a:gd name="T88" fmla="*/ 124 w 124"/>
                  <a:gd name="T89" fmla="*/ 93 h 120"/>
                  <a:gd name="T90" fmla="*/ 103 w 124"/>
                  <a:gd name="T91" fmla="*/ 79 h 120"/>
                  <a:gd name="T92" fmla="*/ 96 w 124"/>
                  <a:gd name="T93" fmla="*/ 73 h 120"/>
                  <a:gd name="T94" fmla="*/ 76 w 124"/>
                  <a:gd name="T95" fmla="*/ 53 h 120"/>
                  <a:gd name="T96" fmla="*/ 60 w 124"/>
                  <a:gd name="T97" fmla="*/ 38 h 120"/>
                  <a:gd name="T98" fmla="*/ 60 w 124"/>
                  <a:gd name="T99" fmla="*/ 26 h 120"/>
                  <a:gd name="T100" fmla="*/ 65 w 124"/>
                  <a:gd name="T101" fmla="*/ 18 h 120"/>
                  <a:gd name="T102" fmla="*/ 65 w 124"/>
                  <a:gd name="T103" fmla="*/ 15 h 120"/>
                  <a:gd name="T104" fmla="*/ 65 w 124"/>
                  <a:gd name="T105" fmla="*/ 10 h 120"/>
                  <a:gd name="T106" fmla="*/ 65 w 124"/>
                  <a:gd name="T107" fmla="*/ 7 h 120"/>
                  <a:gd name="T108" fmla="*/ 65 w 124"/>
                  <a:gd name="T109"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20">
                    <a:moveTo>
                      <a:pt x="65" y="6"/>
                    </a:moveTo>
                    <a:cubicBezTo>
                      <a:pt x="65" y="6"/>
                      <a:pt x="64" y="6"/>
                      <a:pt x="64" y="6"/>
                    </a:cubicBezTo>
                    <a:cubicBezTo>
                      <a:pt x="64" y="6"/>
                      <a:pt x="64" y="5"/>
                      <a:pt x="63" y="5"/>
                    </a:cubicBezTo>
                    <a:cubicBezTo>
                      <a:pt x="63" y="5"/>
                      <a:pt x="63" y="5"/>
                      <a:pt x="62" y="5"/>
                    </a:cubicBezTo>
                    <a:cubicBezTo>
                      <a:pt x="62" y="5"/>
                      <a:pt x="62" y="5"/>
                      <a:pt x="62" y="5"/>
                    </a:cubicBezTo>
                    <a:cubicBezTo>
                      <a:pt x="62" y="5"/>
                      <a:pt x="62" y="5"/>
                      <a:pt x="61" y="5"/>
                    </a:cubicBezTo>
                    <a:cubicBezTo>
                      <a:pt x="61" y="5"/>
                      <a:pt x="61" y="5"/>
                      <a:pt x="61" y="5"/>
                    </a:cubicBezTo>
                    <a:cubicBezTo>
                      <a:pt x="61" y="5"/>
                      <a:pt x="61" y="5"/>
                      <a:pt x="61" y="5"/>
                    </a:cubicBezTo>
                    <a:cubicBezTo>
                      <a:pt x="61" y="5"/>
                      <a:pt x="61" y="5"/>
                      <a:pt x="61" y="5"/>
                    </a:cubicBezTo>
                    <a:cubicBezTo>
                      <a:pt x="61" y="5"/>
                      <a:pt x="61" y="5"/>
                      <a:pt x="61" y="5"/>
                    </a:cubicBezTo>
                    <a:cubicBezTo>
                      <a:pt x="61" y="5"/>
                      <a:pt x="61" y="5"/>
                      <a:pt x="61" y="5"/>
                    </a:cubicBezTo>
                    <a:cubicBezTo>
                      <a:pt x="60" y="4"/>
                      <a:pt x="59" y="2"/>
                      <a:pt x="59" y="1"/>
                    </a:cubicBezTo>
                    <a:cubicBezTo>
                      <a:pt x="59" y="0"/>
                      <a:pt x="59" y="0"/>
                      <a:pt x="58" y="0"/>
                    </a:cubicBezTo>
                    <a:cubicBezTo>
                      <a:pt x="58" y="0"/>
                      <a:pt x="57" y="0"/>
                      <a:pt x="56" y="0"/>
                    </a:cubicBezTo>
                    <a:cubicBezTo>
                      <a:pt x="54" y="0"/>
                      <a:pt x="52" y="1"/>
                      <a:pt x="52" y="1"/>
                    </a:cubicBezTo>
                    <a:cubicBezTo>
                      <a:pt x="51" y="1"/>
                      <a:pt x="51" y="2"/>
                      <a:pt x="50" y="2"/>
                    </a:cubicBezTo>
                    <a:cubicBezTo>
                      <a:pt x="48" y="3"/>
                      <a:pt x="47" y="4"/>
                      <a:pt x="45" y="4"/>
                    </a:cubicBezTo>
                    <a:cubicBezTo>
                      <a:pt x="44" y="4"/>
                      <a:pt x="43" y="4"/>
                      <a:pt x="43" y="3"/>
                    </a:cubicBezTo>
                    <a:cubicBezTo>
                      <a:pt x="43" y="3"/>
                      <a:pt x="43" y="3"/>
                      <a:pt x="43" y="3"/>
                    </a:cubicBezTo>
                    <a:cubicBezTo>
                      <a:pt x="42" y="4"/>
                      <a:pt x="42" y="4"/>
                      <a:pt x="42" y="4"/>
                    </a:cubicBezTo>
                    <a:cubicBezTo>
                      <a:pt x="42" y="6"/>
                      <a:pt x="40" y="8"/>
                      <a:pt x="38" y="8"/>
                    </a:cubicBezTo>
                    <a:cubicBezTo>
                      <a:pt x="38" y="8"/>
                      <a:pt x="38" y="8"/>
                      <a:pt x="37" y="7"/>
                    </a:cubicBezTo>
                    <a:cubicBezTo>
                      <a:pt x="37" y="7"/>
                      <a:pt x="37" y="7"/>
                      <a:pt x="37" y="7"/>
                    </a:cubicBezTo>
                    <a:cubicBezTo>
                      <a:pt x="37" y="9"/>
                      <a:pt x="35" y="11"/>
                      <a:pt x="33" y="11"/>
                    </a:cubicBezTo>
                    <a:cubicBezTo>
                      <a:pt x="31" y="11"/>
                      <a:pt x="30" y="10"/>
                      <a:pt x="29" y="10"/>
                    </a:cubicBezTo>
                    <a:cubicBezTo>
                      <a:pt x="29" y="10"/>
                      <a:pt x="28" y="10"/>
                      <a:pt x="28" y="11"/>
                    </a:cubicBezTo>
                    <a:cubicBezTo>
                      <a:pt x="28" y="12"/>
                      <a:pt x="28" y="13"/>
                      <a:pt x="28" y="13"/>
                    </a:cubicBezTo>
                    <a:cubicBezTo>
                      <a:pt x="27" y="14"/>
                      <a:pt x="27" y="14"/>
                      <a:pt x="27" y="14"/>
                    </a:cubicBezTo>
                    <a:cubicBezTo>
                      <a:pt x="27" y="17"/>
                      <a:pt x="25" y="17"/>
                      <a:pt x="24" y="17"/>
                    </a:cubicBezTo>
                    <a:cubicBezTo>
                      <a:pt x="24" y="17"/>
                      <a:pt x="24" y="17"/>
                      <a:pt x="24" y="17"/>
                    </a:cubicBezTo>
                    <a:cubicBezTo>
                      <a:pt x="24" y="17"/>
                      <a:pt x="24" y="17"/>
                      <a:pt x="24" y="17"/>
                    </a:cubicBezTo>
                    <a:cubicBezTo>
                      <a:pt x="24" y="17"/>
                      <a:pt x="24" y="17"/>
                      <a:pt x="24" y="17"/>
                    </a:cubicBezTo>
                    <a:cubicBezTo>
                      <a:pt x="23" y="17"/>
                      <a:pt x="22" y="17"/>
                      <a:pt x="21" y="16"/>
                    </a:cubicBezTo>
                    <a:cubicBezTo>
                      <a:pt x="20" y="15"/>
                      <a:pt x="19" y="13"/>
                      <a:pt x="17" y="11"/>
                    </a:cubicBezTo>
                    <a:cubicBezTo>
                      <a:pt x="17" y="11"/>
                      <a:pt x="17" y="10"/>
                      <a:pt x="17" y="10"/>
                    </a:cubicBezTo>
                    <a:cubicBezTo>
                      <a:pt x="17" y="10"/>
                      <a:pt x="17" y="10"/>
                      <a:pt x="17" y="10"/>
                    </a:cubicBezTo>
                    <a:cubicBezTo>
                      <a:pt x="15" y="13"/>
                      <a:pt x="14" y="17"/>
                      <a:pt x="11" y="17"/>
                    </a:cubicBezTo>
                    <a:cubicBezTo>
                      <a:pt x="11" y="17"/>
                      <a:pt x="10" y="17"/>
                      <a:pt x="10" y="17"/>
                    </a:cubicBezTo>
                    <a:cubicBezTo>
                      <a:pt x="10" y="17"/>
                      <a:pt x="10" y="17"/>
                      <a:pt x="10" y="17"/>
                    </a:cubicBezTo>
                    <a:cubicBezTo>
                      <a:pt x="9" y="17"/>
                      <a:pt x="9" y="17"/>
                      <a:pt x="8" y="17"/>
                    </a:cubicBezTo>
                    <a:cubicBezTo>
                      <a:pt x="8" y="17"/>
                      <a:pt x="8" y="17"/>
                      <a:pt x="8" y="17"/>
                    </a:cubicBezTo>
                    <a:cubicBezTo>
                      <a:pt x="7" y="17"/>
                      <a:pt x="7" y="17"/>
                      <a:pt x="6" y="17"/>
                    </a:cubicBezTo>
                    <a:cubicBezTo>
                      <a:pt x="6" y="17"/>
                      <a:pt x="5" y="17"/>
                      <a:pt x="5" y="17"/>
                    </a:cubicBezTo>
                    <a:cubicBezTo>
                      <a:pt x="5" y="17"/>
                      <a:pt x="4" y="17"/>
                      <a:pt x="3" y="17"/>
                    </a:cubicBezTo>
                    <a:cubicBezTo>
                      <a:pt x="3" y="17"/>
                      <a:pt x="3" y="17"/>
                      <a:pt x="3" y="17"/>
                    </a:cubicBezTo>
                    <a:cubicBezTo>
                      <a:pt x="3" y="18"/>
                      <a:pt x="3" y="18"/>
                      <a:pt x="3" y="18"/>
                    </a:cubicBezTo>
                    <a:cubicBezTo>
                      <a:pt x="3" y="18"/>
                      <a:pt x="3" y="19"/>
                      <a:pt x="3" y="19"/>
                    </a:cubicBezTo>
                    <a:cubicBezTo>
                      <a:pt x="3" y="19"/>
                      <a:pt x="3" y="19"/>
                      <a:pt x="3" y="19"/>
                    </a:cubicBezTo>
                    <a:cubicBezTo>
                      <a:pt x="4" y="20"/>
                      <a:pt x="5" y="21"/>
                      <a:pt x="5" y="22"/>
                    </a:cubicBezTo>
                    <a:cubicBezTo>
                      <a:pt x="5" y="24"/>
                      <a:pt x="3" y="26"/>
                      <a:pt x="1" y="27"/>
                    </a:cubicBezTo>
                    <a:cubicBezTo>
                      <a:pt x="1" y="27"/>
                      <a:pt x="0" y="28"/>
                      <a:pt x="0" y="28"/>
                    </a:cubicBezTo>
                    <a:cubicBezTo>
                      <a:pt x="0" y="28"/>
                      <a:pt x="1" y="28"/>
                      <a:pt x="1" y="29"/>
                    </a:cubicBezTo>
                    <a:cubicBezTo>
                      <a:pt x="3" y="30"/>
                      <a:pt x="5" y="32"/>
                      <a:pt x="3" y="35"/>
                    </a:cubicBezTo>
                    <a:cubicBezTo>
                      <a:pt x="3" y="35"/>
                      <a:pt x="3" y="35"/>
                      <a:pt x="2" y="36"/>
                    </a:cubicBezTo>
                    <a:cubicBezTo>
                      <a:pt x="2" y="36"/>
                      <a:pt x="2" y="36"/>
                      <a:pt x="3" y="37"/>
                    </a:cubicBezTo>
                    <a:cubicBezTo>
                      <a:pt x="3" y="37"/>
                      <a:pt x="3" y="37"/>
                      <a:pt x="4" y="37"/>
                    </a:cubicBezTo>
                    <a:cubicBezTo>
                      <a:pt x="4" y="37"/>
                      <a:pt x="5" y="37"/>
                      <a:pt x="6" y="38"/>
                    </a:cubicBezTo>
                    <a:cubicBezTo>
                      <a:pt x="8" y="38"/>
                      <a:pt x="10" y="38"/>
                      <a:pt x="11" y="39"/>
                    </a:cubicBezTo>
                    <a:cubicBezTo>
                      <a:pt x="11" y="40"/>
                      <a:pt x="11" y="41"/>
                      <a:pt x="11" y="42"/>
                    </a:cubicBezTo>
                    <a:cubicBezTo>
                      <a:pt x="11" y="42"/>
                      <a:pt x="11" y="42"/>
                      <a:pt x="11" y="42"/>
                    </a:cubicBezTo>
                    <a:cubicBezTo>
                      <a:pt x="11" y="42"/>
                      <a:pt x="12" y="42"/>
                      <a:pt x="12" y="42"/>
                    </a:cubicBezTo>
                    <a:cubicBezTo>
                      <a:pt x="13" y="41"/>
                      <a:pt x="13" y="41"/>
                      <a:pt x="14" y="40"/>
                    </a:cubicBezTo>
                    <a:cubicBezTo>
                      <a:pt x="15" y="38"/>
                      <a:pt x="16" y="36"/>
                      <a:pt x="20" y="35"/>
                    </a:cubicBezTo>
                    <a:cubicBezTo>
                      <a:pt x="21" y="35"/>
                      <a:pt x="22" y="34"/>
                      <a:pt x="23" y="34"/>
                    </a:cubicBezTo>
                    <a:cubicBezTo>
                      <a:pt x="30" y="34"/>
                      <a:pt x="36" y="39"/>
                      <a:pt x="38" y="42"/>
                    </a:cubicBezTo>
                    <a:cubicBezTo>
                      <a:pt x="39" y="43"/>
                      <a:pt x="39" y="44"/>
                      <a:pt x="40" y="44"/>
                    </a:cubicBezTo>
                    <a:cubicBezTo>
                      <a:pt x="41" y="46"/>
                      <a:pt x="42" y="47"/>
                      <a:pt x="42" y="50"/>
                    </a:cubicBezTo>
                    <a:cubicBezTo>
                      <a:pt x="43" y="52"/>
                      <a:pt x="44" y="57"/>
                      <a:pt x="52" y="62"/>
                    </a:cubicBezTo>
                    <a:cubicBezTo>
                      <a:pt x="57" y="65"/>
                      <a:pt x="60" y="68"/>
                      <a:pt x="62" y="71"/>
                    </a:cubicBezTo>
                    <a:cubicBezTo>
                      <a:pt x="64" y="73"/>
                      <a:pt x="66" y="74"/>
                      <a:pt x="67" y="75"/>
                    </a:cubicBezTo>
                    <a:cubicBezTo>
                      <a:pt x="69" y="76"/>
                      <a:pt x="70" y="76"/>
                      <a:pt x="72" y="77"/>
                    </a:cubicBezTo>
                    <a:cubicBezTo>
                      <a:pt x="74" y="77"/>
                      <a:pt x="77" y="78"/>
                      <a:pt x="79" y="80"/>
                    </a:cubicBezTo>
                    <a:cubicBezTo>
                      <a:pt x="81" y="83"/>
                      <a:pt x="84" y="85"/>
                      <a:pt x="88" y="86"/>
                    </a:cubicBezTo>
                    <a:cubicBezTo>
                      <a:pt x="90" y="87"/>
                      <a:pt x="91" y="89"/>
                      <a:pt x="92" y="90"/>
                    </a:cubicBezTo>
                    <a:cubicBezTo>
                      <a:pt x="93" y="92"/>
                      <a:pt x="94" y="93"/>
                      <a:pt x="95" y="93"/>
                    </a:cubicBezTo>
                    <a:cubicBezTo>
                      <a:pt x="99" y="93"/>
                      <a:pt x="99" y="96"/>
                      <a:pt x="99" y="98"/>
                    </a:cubicBezTo>
                    <a:cubicBezTo>
                      <a:pt x="99" y="99"/>
                      <a:pt x="100" y="99"/>
                      <a:pt x="100" y="100"/>
                    </a:cubicBezTo>
                    <a:cubicBezTo>
                      <a:pt x="103" y="104"/>
                      <a:pt x="104" y="111"/>
                      <a:pt x="101" y="115"/>
                    </a:cubicBezTo>
                    <a:cubicBezTo>
                      <a:pt x="100" y="116"/>
                      <a:pt x="100" y="119"/>
                      <a:pt x="100" y="120"/>
                    </a:cubicBezTo>
                    <a:cubicBezTo>
                      <a:pt x="101" y="118"/>
                      <a:pt x="103" y="115"/>
                      <a:pt x="103" y="113"/>
                    </a:cubicBezTo>
                    <a:cubicBezTo>
                      <a:pt x="104" y="110"/>
                      <a:pt x="105" y="109"/>
                      <a:pt x="107" y="108"/>
                    </a:cubicBezTo>
                    <a:cubicBezTo>
                      <a:pt x="108" y="107"/>
                      <a:pt x="109" y="107"/>
                      <a:pt x="110" y="105"/>
                    </a:cubicBezTo>
                    <a:cubicBezTo>
                      <a:pt x="110" y="105"/>
                      <a:pt x="110" y="105"/>
                      <a:pt x="110" y="105"/>
                    </a:cubicBezTo>
                    <a:cubicBezTo>
                      <a:pt x="110" y="105"/>
                      <a:pt x="109" y="104"/>
                      <a:pt x="109" y="104"/>
                    </a:cubicBezTo>
                    <a:cubicBezTo>
                      <a:pt x="107" y="103"/>
                      <a:pt x="105" y="101"/>
                      <a:pt x="105" y="98"/>
                    </a:cubicBezTo>
                    <a:cubicBezTo>
                      <a:pt x="104" y="96"/>
                      <a:pt x="105" y="94"/>
                      <a:pt x="106" y="93"/>
                    </a:cubicBezTo>
                    <a:cubicBezTo>
                      <a:pt x="108" y="89"/>
                      <a:pt x="114" y="88"/>
                      <a:pt x="118" y="91"/>
                    </a:cubicBezTo>
                    <a:cubicBezTo>
                      <a:pt x="119" y="92"/>
                      <a:pt x="120" y="92"/>
                      <a:pt x="121" y="93"/>
                    </a:cubicBezTo>
                    <a:cubicBezTo>
                      <a:pt x="122" y="93"/>
                      <a:pt x="123" y="94"/>
                      <a:pt x="124" y="95"/>
                    </a:cubicBezTo>
                    <a:cubicBezTo>
                      <a:pt x="124" y="94"/>
                      <a:pt x="124" y="94"/>
                      <a:pt x="124" y="93"/>
                    </a:cubicBezTo>
                    <a:cubicBezTo>
                      <a:pt x="124" y="90"/>
                      <a:pt x="112" y="84"/>
                      <a:pt x="107" y="82"/>
                    </a:cubicBezTo>
                    <a:cubicBezTo>
                      <a:pt x="105" y="81"/>
                      <a:pt x="104" y="80"/>
                      <a:pt x="103" y="79"/>
                    </a:cubicBezTo>
                    <a:cubicBezTo>
                      <a:pt x="100" y="78"/>
                      <a:pt x="99" y="76"/>
                      <a:pt x="99" y="75"/>
                    </a:cubicBezTo>
                    <a:cubicBezTo>
                      <a:pt x="98" y="73"/>
                      <a:pt x="98" y="73"/>
                      <a:pt x="96" y="73"/>
                    </a:cubicBezTo>
                    <a:cubicBezTo>
                      <a:pt x="95" y="73"/>
                      <a:pt x="95" y="73"/>
                      <a:pt x="95" y="73"/>
                    </a:cubicBezTo>
                    <a:cubicBezTo>
                      <a:pt x="87" y="73"/>
                      <a:pt x="78" y="64"/>
                      <a:pt x="76" y="53"/>
                    </a:cubicBezTo>
                    <a:cubicBezTo>
                      <a:pt x="75" y="48"/>
                      <a:pt x="71" y="46"/>
                      <a:pt x="67" y="44"/>
                    </a:cubicBezTo>
                    <a:cubicBezTo>
                      <a:pt x="64" y="42"/>
                      <a:pt x="61" y="41"/>
                      <a:pt x="60" y="38"/>
                    </a:cubicBezTo>
                    <a:cubicBezTo>
                      <a:pt x="58" y="34"/>
                      <a:pt x="59" y="31"/>
                      <a:pt x="60" y="30"/>
                    </a:cubicBezTo>
                    <a:cubicBezTo>
                      <a:pt x="61" y="28"/>
                      <a:pt x="61" y="28"/>
                      <a:pt x="60" y="26"/>
                    </a:cubicBezTo>
                    <a:cubicBezTo>
                      <a:pt x="60" y="25"/>
                      <a:pt x="60" y="24"/>
                      <a:pt x="60" y="22"/>
                    </a:cubicBezTo>
                    <a:cubicBezTo>
                      <a:pt x="61" y="20"/>
                      <a:pt x="63" y="19"/>
                      <a:pt x="65" y="18"/>
                    </a:cubicBezTo>
                    <a:cubicBezTo>
                      <a:pt x="65" y="17"/>
                      <a:pt x="65" y="16"/>
                      <a:pt x="65" y="16"/>
                    </a:cubicBezTo>
                    <a:cubicBezTo>
                      <a:pt x="65" y="15"/>
                      <a:pt x="65" y="15"/>
                      <a:pt x="65" y="15"/>
                    </a:cubicBezTo>
                    <a:cubicBezTo>
                      <a:pt x="65" y="14"/>
                      <a:pt x="65" y="12"/>
                      <a:pt x="65" y="11"/>
                    </a:cubicBezTo>
                    <a:cubicBezTo>
                      <a:pt x="65" y="11"/>
                      <a:pt x="65" y="11"/>
                      <a:pt x="65" y="10"/>
                    </a:cubicBezTo>
                    <a:cubicBezTo>
                      <a:pt x="65" y="9"/>
                      <a:pt x="65" y="8"/>
                      <a:pt x="65" y="8"/>
                    </a:cubicBezTo>
                    <a:cubicBezTo>
                      <a:pt x="65" y="7"/>
                      <a:pt x="65" y="7"/>
                      <a:pt x="65" y="7"/>
                    </a:cubicBezTo>
                    <a:cubicBezTo>
                      <a:pt x="65" y="6"/>
                      <a:pt x="65" y="6"/>
                      <a:pt x="65" y="6"/>
                    </a:cubicBezTo>
                    <a:cubicBezTo>
                      <a:pt x="65" y="6"/>
                      <a:pt x="65" y="6"/>
                      <a:pt x="6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9" name="Freeform 1225"/>
              <p:cNvSpPr>
                <a:spLocks/>
              </p:cNvSpPr>
              <p:nvPr/>
            </p:nvSpPr>
            <p:spPr bwMode="auto">
              <a:xfrm>
                <a:off x="2681" y="3384"/>
                <a:ext cx="26" cy="17"/>
              </a:xfrm>
              <a:custGeom>
                <a:avLst/>
                <a:gdLst>
                  <a:gd name="T0" fmla="*/ 24 w 27"/>
                  <a:gd name="T1" fmla="*/ 15 h 18"/>
                  <a:gd name="T2" fmla="*/ 24 w 27"/>
                  <a:gd name="T3" fmla="*/ 10 h 18"/>
                  <a:gd name="T4" fmla="*/ 27 w 27"/>
                  <a:gd name="T5" fmla="*/ 0 h 18"/>
                  <a:gd name="T6" fmla="*/ 22 w 27"/>
                  <a:gd name="T7" fmla="*/ 1 h 18"/>
                  <a:gd name="T8" fmla="*/ 7 w 27"/>
                  <a:gd name="T9" fmla="*/ 1 h 18"/>
                  <a:gd name="T10" fmla="*/ 5 w 27"/>
                  <a:gd name="T11" fmla="*/ 0 h 18"/>
                  <a:gd name="T12" fmla="*/ 0 w 27"/>
                  <a:gd name="T13" fmla="*/ 3 h 18"/>
                  <a:gd name="T14" fmla="*/ 10 w 27"/>
                  <a:gd name="T15" fmla="*/ 8 h 18"/>
                  <a:gd name="T16" fmla="*/ 20 w 27"/>
                  <a:gd name="T17" fmla="*/ 14 h 18"/>
                  <a:gd name="T18" fmla="*/ 23 w 27"/>
                  <a:gd name="T19" fmla="*/ 16 h 18"/>
                  <a:gd name="T20" fmla="*/ 23 w 27"/>
                  <a:gd name="T21" fmla="*/ 18 h 18"/>
                  <a:gd name="T22" fmla="*/ 23 w 27"/>
                  <a:gd name="T23" fmla="*/ 18 h 18"/>
                  <a:gd name="T24" fmla="*/ 23 w 27"/>
                  <a:gd name="T25" fmla="*/ 16 h 18"/>
                  <a:gd name="T26" fmla="*/ 24 w 27"/>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8">
                    <a:moveTo>
                      <a:pt x="24" y="15"/>
                    </a:moveTo>
                    <a:cubicBezTo>
                      <a:pt x="24" y="15"/>
                      <a:pt x="24" y="14"/>
                      <a:pt x="24" y="10"/>
                    </a:cubicBezTo>
                    <a:cubicBezTo>
                      <a:pt x="23" y="6"/>
                      <a:pt x="26" y="2"/>
                      <a:pt x="27" y="0"/>
                    </a:cubicBezTo>
                    <a:cubicBezTo>
                      <a:pt x="26" y="0"/>
                      <a:pt x="24" y="0"/>
                      <a:pt x="22" y="1"/>
                    </a:cubicBezTo>
                    <a:cubicBezTo>
                      <a:pt x="15" y="2"/>
                      <a:pt x="11" y="3"/>
                      <a:pt x="7" y="1"/>
                    </a:cubicBezTo>
                    <a:cubicBezTo>
                      <a:pt x="6" y="0"/>
                      <a:pt x="6" y="0"/>
                      <a:pt x="5" y="0"/>
                    </a:cubicBezTo>
                    <a:cubicBezTo>
                      <a:pt x="3" y="0"/>
                      <a:pt x="0" y="2"/>
                      <a:pt x="0" y="3"/>
                    </a:cubicBezTo>
                    <a:cubicBezTo>
                      <a:pt x="0" y="3"/>
                      <a:pt x="2" y="5"/>
                      <a:pt x="10" y="8"/>
                    </a:cubicBezTo>
                    <a:cubicBezTo>
                      <a:pt x="16" y="9"/>
                      <a:pt x="18" y="12"/>
                      <a:pt x="20" y="14"/>
                    </a:cubicBezTo>
                    <a:cubicBezTo>
                      <a:pt x="21" y="15"/>
                      <a:pt x="22" y="16"/>
                      <a:pt x="23" y="16"/>
                    </a:cubicBezTo>
                    <a:cubicBezTo>
                      <a:pt x="23" y="18"/>
                      <a:pt x="23" y="18"/>
                      <a:pt x="23" y="18"/>
                    </a:cubicBezTo>
                    <a:cubicBezTo>
                      <a:pt x="23" y="18"/>
                      <a:pt x="23" y="18"/>
                      <a:pt x="23" y="18"/>
                    </a:cubicBezTo>
                    <a:cubicBezTo>
                      <a:pt x="23" y="16"/>
                      <a:pt x="23" y="16"/>
                      <a:pt x="23" y="16"/>
                    </a:cubicBezTo>
                    <a:cubicBezTo>
                      <a:pt x="24" y="16"/>
                      <a:pt x="24" y="15"/>
                      <a:pt x="24"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0" name="Freeform 1226"/>
              <p:cNvSpPr>
                <a:spLocks/>
              </p:cNvSpPr>
              <p:nvPr/>
            </p:nvSpPr>
            <p:spPr bwMode="auto">
              <a:xfrm>
                <a:off x="2745" y="3279"/>
                <a:ext cx="38" cy="49"/>
              </a:xfrm>
              <a:custGeom>
                <a:avLst/>
                <a:gdLst>
                  <a:gd name="T0" fmla="*/ 19 w 40"/>
                  <a:gd name="T1" fmla="*/ 52 h 52"/>
                  <a:gd name="T2" fmla="*/ 20 w 40"/>
                  <a:gd name="T3" fmla="*/ 52 h 52"/>
                  <a:gd name="T4" fmla="*/ 22 w 40"/>
                  <a:gd name="T5" fmla="*/ 51 h 52"/>
                  <a:gd name="T6" fmla="*/ 24 w 40"/>
                  <a:gd name="T7" fmla="*/ 51 h 52"/>
                  <a:gd name="T8" fmla="*/ 27 w 40"/>
                  <a:gd name="T9" fmla="*/ 50 h 52"/>
                  <a:gd name="T10" fmla="*/ 29 w 40"/>
                  <a:gd name="T11" fmla="*/ 50 h 52"/>
                  <a:gd name="T12" fmla="*/ 32 w 40"/>
                  <a:gd name="T13" fmla="*/ 50 h 52"/>
                  <a:gd name="T14" fmla="*/ 34 w 40"/>
                  <a:gd name="T15" fmla="*/ 49 h 52"/>
                  <a:gd name="T16" fmla="*/ 36 w 40"/>
                  <a:gd name="T17" fmla="*/ 49 h 52"/>
                  <a:gd name="T18" fmla="*/ 36 w 40"/>
                  <a:gd name="T19" fmla="*/ 48 h 52"/>
                  <a:gd name="T20" fmla="*/ 38 w 40"/>
                  <a:gd name="T21" fmla="*/ 43 h 52"/>
                  <a:gd name="T22" fmla="*/ 37 w 40"/>
                  <a:gd name="T23" fmla="*/ 37 h 52"/>
                  <a:gd name="T24" fmla="*/ 37 w 40"/>
                  <a:gd name="T25" fmla="*/ 26 h 52"/>
                  <a:gd name="T26" fmla="*/ 37 w 40"/>
                  <a:gd name="T27" fmla="*/ 25 h 52"/>
                  <a:gd name="T28" fmla="*/ 28 w 40"/>
                  <a:gd name="T29" fmla="*/ 20 h 52"/>
                  <a:gd name="T30" fmla="*/ 24 w 40"/>
                  <a:gd name="T31" fmla="*/ 15 h 52"/>
                  <a:gd name="T32" fmla="*/ 19 w 40"/>
                  <a:gd name="T33" fmla="*/ 7 h 52"/>
                  <a:gd name="T34" fmla="*/ 17 w 40"/>
                  <a:gd name="T35" fmla="*/ 4 h 52"/>
                  <a:gd name="T36" fmla="*/ 16 w 40"/>
                  <a:gd name="T37" fmla="*/ 3 h 52"/>
                  <a:gd name="T38" fmla="*/ 15 w 40"/>
                  <a:gd name="T39" fmla="*/ 2 h 52"/>
                  <a:gd name="T40" fmla="*/ 15 w 40"/>
                  <a:gd name="T41" fmla="*/ 2 h 52"/>
                  <a:gd name="T42" fmla="*/ 9 w 40"/>
                  <a:gd name="T43" fmla="*/ 0 h 52"/>
                  <a:gd name="T44" fmla="*/ 0 w 40"/>
                  <a:gd name="T45" fmla="*/ 3 h 52"/>
                  <a:gd name="T46" fmla="*/ 0 w 40"/>
                  <a:gd name="T47" fmla="*/ 5 h 52"/>
                  <a:gd name="T48" fmla="*/ 0 w 40"/>
                  <a:gd name="T49" fmla="*/ 6 h 52"/>
                  <a:gd name="T50" fmla="*/ 1 w 40"/>
                  <a:gd name="T51" fmla="*/ 6 h 52"/>
                  <a:gd name="T52" fmla="*/ 5 w 40"/>
                  <a:gd name="T53" fmla="*/ 13 h 52"/>
                  <a:gd name="T54" fmla="*/ 6 w 40"/>
                  <a:gd name="T55" fmla="*/ 17 h 52"/>
                  <a:gd name="T56" fmla="*/ 6 w 40"/>
                  <a:gd name="T57" fmla="*/ 18 h 52"/>
                  <a:gd name="T58" fmla="*/ 6 w 40"/>
                  <a:gd name="T59" fmla="*/ 19 h 52"/>
                  <a:gd name="T60" fmla="*/ 7 w 40"/>
                  <a:gd name="T61" fmla="*/ 23 h 52"/>
                  <a:gd name="T62" fmla="*/ 7 w 40"/>
                  <a:gd name="T63" fmla="*/ 29 h 52"/>
                  <a:gd name="T64" fmla="*/ 6 w 40"/>
                  <a:gd name="T65" fmla="*/ 31 h 52"/>
                  <a:gd name="T66" fmla="*/ 6 w 40"/>
                  <a:gd name="T67" fmla="*/ 34 h 52"/>
                  <a:gd name="T68" fmla="*/ 5 w 40"/>
                  <a:gd name="T69" fmla="*/ 35 h 52"/>
                  <a:gd name="T70" fmla="*/ 5 w 40"/>
                  <a:gd name="T71" fmla="*/ 35 h 52"/>
                  <a:gd name="T72" fmla="*/ 4 w 40"/>
                  <a:gd name="T73" fmla="*/ 36 h 52"/>
                  <a:gd name="T74" fmla="*/ 3 w 40"/>
                  <a:gd name="T75" fmla="*/ 36 h 52"/>
                  <a:gd name="T76" fmla="*/ 2 w 40"/>
                  <a:gd name="T77" fmla="*/ 39 h 52"/>
                  <a:gd name="T78" fmla="*/ 4 w 40"/>
                  <a:gd name="T79" fmla="*/ 41 h 52"/>
                  <a:gd name="T80" fmla="*/ 7 w 40"/>
                  <a:gd name="T81" fmla="*/ 44 h 52"/>
                  <a:gd name="T82" fmla="*/ 9 w 40"/>
                  <a:gd name="T83"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52">
                    <a:moveTo>
                      <a:pt x="12" y="48"/>
                    </a:moveTo>
                    <a:cubicBezTo>
                      <a:pt x="14" y="49"/>
                      <a:pt x="17" y="51"/>
                      <a:pt x="19" y="52"/>
                    </a:cubicBezTo>
                    <a:cubicBezTo>
                      <a:pt x="19" y="52"/>
                      <a:pt x="20" y="52"/>
                      <a:pt x="20" y="52"/>
                    </a:cubicBezTo>
                    <a:cubicBezTo>
                      <a:pt x="20" y="52"/>
                      <a:pt x="20" y="52"/>
                      <a:pt x="20" y="52"/>
                    </a:cubicBezTo>
                    <a:cubicBezTo>
                      <a:pt x="20" y="52"/>
                      <a:pt x="20" y="52"/>
                      <a:pt x="20" y="52"/>
                    </a:cubicBezTo>
                    <a:cubicBezTo>
                      <a:pt x="21" y="52"/>
                      <a:pt x="22" y="51"/>
                      <a:pt x="22" y="51"/>
                    </a:cubicBezTo>
                    <a:cubicBezTo>
                      <a:pt x="22" y="51"/>
                      <a:pt x="22" y="51"/>
                      <a:pt x="22" y="51"/>
                    </a:cubicBezTo>
                    <a:cubicBezTo>
                      <a:pt x="23" y="51"/>
                      <a:pt x="24" y="51"/>
                      <a:pt x="24" y="51"/>
                    </a:cubicBezTo>
                    <a:cubicBezTo>
                      <a:pt x="24" y="51"/>
                      <a:pt x="25" y="51"/>
                      <a:pt x="25" y="51"/>
                    </a:cubicBezTo>
                    <a:cubicBezTo>
                      <a:pt x="25" y="51"/>
                      <a:pt x="26" y="51"/>
                      <a:pt x="27" y="50"/>
                    </a:cubicBezTo>
                    <a:cubicBezTo>
                      <a:pt x="27" y="50"/>
                      <a:pt x="27" y="50"/>
                      <a:pt x="28" y="50"/>
                    </a:cubicBezTo>
                    <a:cubicBezTo>
                      <a:pt x="28" y="50"/>
                      <a:pt x="29" y="50"/>
                      <a:pt x="29" y="50"/>
                    </a:cubicBezTo>
                    <a:cubicBezTo>
                      <a:pt x="29" y="50"/>
                      <a:pt x="30" y="50"/>
                      <a:pt x="30" y="50"/>
                    </a:cubicBezTo>
                    <a:cubicBezTo>
                      <a:pt x="31" y="50"/>
                      <a:pt x="31" y="50"/>
                      <a:pt x="32" y="50"/>
                    </a:cubicBezTo>
                    <a:cubicBezTo>
                      <a:pt x="32" y="49"/>
                      <a:pt x="33" y="49"/>
                      <a:pt x="33" y="49"/>
                    </a:cubicBezTo>
                    <a:cubicBezTo>
                      <a:pt x="33" y="49"/>
                      <a:pt x="34" y="49"/>
                      <a:pt x="34" y="49"/>
                    </a:cubicBezTo>
                    <a:cubicBezTo>
                      <a:pt x="35" y="49"/>
                      <a:pt x="35" y="49"/>
                      <a:pt x="35" y="49"/>
                    </a:cubicBezTo>
                    <a:cubicBezTo>
                      <a:pt x="36" y="49"/>
                      <a:pt x="36" y="49"/>
                      <a:pt x="36" y="49"/>
                    </a:cubicBezTo>
                    <a:cubicBezTo>
                      <a:pt x="36" y="49"/>
                      <a:pt x="36" y="49"/>
                      <a:pt x="36" y="48"/>
                    </a:cubicBezTo>
                    <a:cubicBezTo>
                      <a:pt x="36" y="48"/>
                      <a:pt x="36" y="48"/>
                      <a:pt x="36" y="48"/>
                    </a:cubicBezTo>
                    <a:cubicBezTo>
                      <a:pt x="36" y="48"/>
                      <a:pt x="36" y="48"/>
                      <a:pt x="36" y="47"/>
                    </a:cubicBezTo>
                    <a:cubicBezTo>
                      <a:pt x="36" y="46"/>
                      <a:pt x="37" y="44"/>
                      <a:pt x="38" y="43"/>
                    </a:cubicBezTo>
                    <a:cubicBezTo>
                      <a:pt x="39" y="42"/>
                      <a:pt x="39" y="41"/>
                      <a:pt x="40" y="41"/>
                    </a:cubicBezTo>
                    <a:cubicBezTo>
                      <a:pt x="40" y="40"/>
                      <a:pt x="38" y="38"/>
                      <a:pt x="37" y="37"/>
                    </a:cubicBezTo>
                    <a:cubicBezTo>
                      <a:pt x="35" y="35"/>
                      <a:pt x="34" y="33"/>
                      <a:pt x="35" y="31"/>
                    </a:cubicBezTo>
                    <a:cubicBezTo>
                      <a:pt x="35" y="29"/>
                      <a:pt x="36" y="27"/>
                      <a:pt x="37" y="26"/>
                    </a:cubicBezTo>
                    <a:cubicBezTo>
                      <a:pt x="37" y="26"/>
                      <a:pt x="37" y="25"/>
                      <a:pt x="37" y="25"/>
                    </a:cubicBezTo>
                    <a:cubicBezTo>
                      <a:pt x="37" y="25"/>
                      <a:pt x="37" y="25"/>
                      <a:pt x="37" y="25"/>
                    </a:cubicBezTo>
                    <a:cubicBezTo>
                      <a:pt x="37" y="24"/>
                      <a:pt x="37" y="23"/>
                      <a:pt x="37" y="22"/>
                    </a:cubicBezTo>
                    <a:cubicBezTo>
                      <a:pt x="35" y="21"/>
                      <a:pt x="30" y="21"/>
                      <a:pt x="28" y="20"/>
                    </a:cubicBezTo>
                    <a:cubicBezTo>
                      <a:pt x="27" y="20"/>
                      <a:pt x="26" y="20"/>
                      <a:pt x="26" y="20"/>
                    </a:cubicBezTo>
                    <a:cubicBezTo>
                      <a:pt x="23" y="19"/>
                      <a:pt x="24" y="16"/>
                      <a:pt x="24" y="15"/>
                    </a:cubicBezTo>
                    <a:cubicBezTo>
                      <a:pt x="24" y="14"/>
                      <a:pt x="24" y="13"/>
                      <a:pt x="24" y="13"/>
                    </a:cubicBezTo>
                    <a:cubicBezTo>
                      <a:pt x="21" y="13"/>
                      <a:pt x="19" y="10"/>
                      <a:pt x="19" y="7"/>
                    </a:cubicBezTo>
                    <a:cubicBezTo>
                      <a:pt x="19" y="7"/>
                      <a:pt x="19" y="7"/>
                      <a:pt x="19" y="6"/>
                    </a:cubicBezTo>
                    <a:cubicBezTo>
                      <a:pt x="18" y="6"/>
                      <a:pt x="18" y="5"/>
                      <a:pt x="17" y="4"/>
                    </a:cubicBezTo>
                    <a:cubicBezTo>
                      <a:pt x="17" y="4"/>
                      <a:pt x="17" y="4"/>
                      <a:pt x="17" y="4"/>
                    </a:cubicBezTo>
                    <a:cubicBezTo>
                      <a:pt x="17" y="4"/>
                      <a:pt x="16" y="4"/>
                      <a:pt x="16" y="3"/>
                    </a:cubicBezTo>
                    <a:cubicBezTo>
                      <a:pt x="16" y="3"/>
                      <a:pt x="16" y="3"/>
                      <a:pt x="16" y="3"/>
                    </a:cubicBezTo>
                    <a:cubicBezTo>
                      <a:pt x="16" y="2"/>
                      <a:pt x="15" y="2"/>
                      <a:pt x="15" y="2"/>
                    </a:cubicBezTo>
                    <a:cubicBezTo>
                      <a:pt x="15" y="2"/>
                      <a:pt x="15" y="2"/>
                      <a:pt x="15" y="2"/>
                    </a:cubicBezTo>
                    <a:cubicBezTo>
                      <a:pt x="15" y="2"/>
                      <a:pt x="15" y="2"/>
                      <a:pt x="15" y="2"/>
                    </a:cubicBezTo>
                    <a:cubicBezTo>
                      <a:pt x="14" y="1"/>
                      <a:pt x="14" y="1"/>
                      <a:pt x="14" y="1"/>
                    </a:cubicBezTo>
                    <a:cubicBezTo>
                      <a:pt x="12" y="1"/>
                      <a:pt x="10" y="0"/>
                      <a:pt x="9" y="0"/>
                    </a:cubicBezTo>
                    <a:cubicBezTo>
                      <a:pt x="8" y="1"/>
                      <a:pt x="3" y="2"/>
                      <a:pt x="0" y="3"/>
                    </a:cubicBezTo>
                    <a:cubicBezTo>
                      <a:pt x="0" y="3"/>
                      <a:pt x="0" y="3"/>
                      <a:pt x="0" y="3"/>
                    </a:cubicBezTo>
                    <a:cubicBezTo>
                      <a:pt x="0" y="4"/>
                      <a:pt x="0" y="4"/>
                      <a:pt x="0" y="5"/>
                    </a:cubicBezTo>
                    <a:cubicBezTo>
                      <a:pt x="0" y="5"/>
                      <a:pt x="0" y="5"/>
                      <a:pt x="0" y="5"/>
                    </a:cubicBezTo>
                    <a:cubicBezTo>
                      <a:pt x="0" y="5"/>
                      <a:pt x="0" y="5"/>
                      <a:pt x="0" y="6"/>
                    </a:cubicBezTo>
                    <a:cubicBezTo>
                      <a:pt x="0" y="6"/>
                      <a:pt x="0" y="6"/>
                      <a:pt x="0" y="6"/>
                    </a:cubicBezTo>
                    <a:cubicBezTo>
                      <a:pt x="1" y="6"/>
                      <a:pt x="1" y="6"/>
                      <a:pt x="1" y="6"/>
                    </a:cubicBezTo>
                    <a:cubicBezTo>
                      <a:pt x="1" y="6"/>
                      <a:pt x="1" y="6"/>
                      <a:pt x="1" y="6"/>
                    </a:cubicBezTo>
                    <a:cubicBezTo>
                      <a:pt x="1" y="6"/>
                      <a:pt x="1" y="7"/>
                      <a:pt x="1" y="7"/>
                    </a:cubicBezTo>
                    <a:cubicBezTo>
                      <a:pt x="5" y="8"/>
                      <a:pt x="5" y="11"/>
                      <a:pt x="5" y="13"/>
                    </a:cubicBezTo>
                    <a:cubicBezTo>
                      <a:pt x="5" y="14"/>
                      <a:pt x="5" y="15"/>
                      <a:pt x="6" y="16"/>
                    </a:cubicBezTo>
                    <a:cubicBezTo>
                      <a:pt x="6" y="16"/>
                      <a:pt x="6" y="16"/>
                      <a:pt x="6" y="17"/>
                    </a:cubicBezTo>
                    <a:cubicBezTo>
                      <a:pt x="6" y="17"/>
                      <a:pt x="6" y="17"/>
                      <a:pt x="6" y="17"/>
                    </a:cubicBezTo>
                    <a:cubicBezTo>
                      <a:pt x="6" y="17"/>
                      <a:pt x="6" y="18"/>
                      <a:pt x="6" y="18"/>
                    </a:cubicBezTo>
                    <a:cubicBezTo>
                      <a:pt x="6" y="18"/>
                      <a:pt x="6" y="18"/>
                      <a:pt x="6" y="18"/>
                    </a:cubicBezTo>
                    <a:cubicBezTo>
                      <a:pt x="6" y="19"/>
                      <a:pt x="6" y="19"/>
                      <a:pt x="6" y="19"/>
                    </a:cubicBezTo>
                    <a:cubicBezTo>
                      <a:pt x="6" y="19"/>
                      <a:pt x="6" y="19"/>
                      <a:pt x="6" y="19"/>
                    </a:cubicBezTo>
                    <a:cubicBezTo>
                      <a:pt x="7" y="23"/>
                      <a:pt x="7" y="23"/>
                      <a:pt x="7" y="23"/>
                    </a:cubicBezTo>
                    <a:cubicBezTo>
                      <a:pt x="7" y="23"/>
                      <a:pt x="7" y="23"/>
                      <a:pt x="7" y="23"/>
                    </a:cubicBezTo>
                    <a:cubicBezTo>
                      <a:pt x="7" y="25"/>
                      <a:pt x="7" y="27"/>
                      <a:pt x="7" y="29"/>
                    </a:cubicBezTo>
                    <a:cubicBezTo>
                      <a:pt x="6" y="29"/>
                      <a:pt x="6" y="30"/>
                      <a:pt x="6" y="30"/>
                    </a:cubicBezTo>
                    <a:cubicBezTo>
                      <a:pt x="6" y="31"/>
                      <a:pt x="6" y="31"/>
                      <a:pt x="6" y="31"/>
                    </a:cubicBezTo>
                    <a:cubicBezTo>
                      <a:pt x="6" y="32"/>
                      <a:pt x="6" y="32"/>
                      <a:pt x="6" y="32"/>
                    </a:cubicBezTo>
                    <a:cubicBezTo>
                      <a:pt x="6" y="33"/>
                      <a:pt x="6" y="33"/>
                      <a:pt x="6" y="34"/>
                    </a:cubicBezTo>
                    <a:cubicBezTo>
                      <a:pt x="6" y="34"/>
                      <a:pt x="6" y="34"/>
                      <a:pt x="6" y="34"/>
                    </a:cubicBezTo>
                    <a:cubicBezTo>
                      <a:pt x="5" y="34"/>
                      <a:pt x="5" y="35"/>
                      <a:pt x="5" y="35"/>
                    </a:cubicBezTo>
                    <a:cubicBezTo>
                      <a:pt x="5" y="35"/>
                      <a:pt x="5" y="35"/>
                      <a:pt x="5" y="35"/>
                    </a:cubicBezTo>
                    <a:cubicBezTo>
                      <a:pt x="5" y="35"/>
                      <a:pt x="5" y="35"/>
                      <a:pt x="5" y="35"/>
                    </a:cubicBezTo>
                    <a:cubicBezTo>
                      <a:pt x="4" y="36"/>
                      <a:pt x="4" y="36"/>
                      <a:pt x="4" y="36"/>
                    </a:cubicBezTo>
                    <a:cubicBezTo>
                      <a:pt x="4" y="36"/>
                      <a:pt x="4" y="36"/>
                      <a:pt x="4" y="36"/>
                    </a:cubicBezTo>
                    <a:cubicBezTo>
                      <a:pt x="4" y="36"/>
                      <a:pt x="4" y="36"/>
                      <a:pt x="4" y="36"/>
                    </a:cubicBezTo>
                    <a:cubicBezTo>
                      <a:pt x="3" y="36"/>
                      <a:pt x="3" y="36"/>
                      <a:pt x="3" y="36"/>
                    </a:cubicBezTo>
                    <a:cubicBezTo>
                      <a:pt x="3" y="36"/>
                      <a:pt x="2" y="37"/>
                      <a:pt x="2" y="38"/>
                    </a:cubicBezTo>
                    <a:cubicBezTo>
                      <a:pt x="2" y="38"/>
                      <a:pt x="2" y="38"/>
                      <a:pt x="2" y="39"/>
                    </a:cubicBezTo>
                    <a:cubicBezTo>
                      <a:pt x="2" y="39"/>
                      <a:pt x="3" y="39"/>
                      <a:pt x="3" y="39"/>
                    </a:cubicBezTo>
                    <a:cubicBezTo>
                      <a:pt x="3" y="40"/>
                      <a:pt x="4" y="40"/>
                      <a:pt x="4" y="41"/>
                    </a:cubicBezTo>
                    <a:cubicBezTo>
                      <a:pt x="4" y="41"/>
                      <a:pt x="5" y="42"/>
                      <a:pt x="5" y="42"/>
                    </a:cubicBezTo>
                    <a:cubicBezTo>
                      <a:pt x="6" y="43"/>
                      <a:pt x="6" y="43"/>
                      <a:pt x="7" y="44"/>
                    </a:cubicBezTo>
                    <a:cubicBezTo>
                      <a:pt x="7" y="44"/>
                      <a:pt x="7" y="45"/>
                      <a:pt x="8" y="45"/>
                    </a:cubicBezTo>
                    <a:cubicBezTo>
                      <a:pt x="8" y="45"/>
                      <a:pt x="8" y="46"/>
                      <a:pt x="9" y="46"/>
                    </a:cubicBezTo>
                    <a:cubicBezTo>
                      <a:pt x="9" y="46"/>
                      <a:pt x="10" y="47"/>
                      <a:pt x="12"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8" name="Group 1229"/>
            <p:cNvGrpSpPr>
              <a:grpSpLocks noChangeAspect="1"/>
            </p:cNvGrpSpPr>
            <p:nvPr/>
          </p:nvGrpSpPr>
          <p:grpSpPr bwMode="auto">
            <a:xfrm>
              <a:off x="5567520" y="3944828"/>
              <a:ext cx="1354771" cy="1467565"/>
              <a:chOff x="1483" y="2550"/>
              <a:chExt cx="729" cy="816"/>
            </a:xfrm>
            <a:grpFill/>
          </p:grpSpPr>
          <p:grpSp>
            <p:nvGrpSpPr>
              <p:cNvPr id="627" name="Group 1430"/>
              <p:cNvGrpSpPr>
                <a:grpSpLocks/>
              </p:cNvGrpSpPr>
              <p:nvPr/>
            </p:nvGrpSpPr>
            <p:grpSpPr bwMode="auto">
              <a:xfrm>
                <a:off x="1483" y="2550"/>
                <a:ext cx="729" cy="816"/>
                <a:chOff x="1483" y="2550"/>
                <a:chExt cx="729" cy="816"/>
              </a:xfrm>
              <a:grpFill/>
            </p:grpSpPr>
            <p:sp>
              <p:nvSpPr>
                <p:cNvPr id="1051" name="Freeform 1230"/>
                <p:cNvSpPr>
                  <a:spLocks/>
                </p:cNvSpPr>
                <p:nvPr/>
              </p:nvSpPr>
              <p:spPr bwMode="auto">
                <a:xfrm>
                  <a:off x="1912" y="3168"/>
                  <a:ext cx="17" cy="6"/>
                </a:xfrm>
                <a:custGeom>
                  <a:avLst/>
                  <a:gdLst>
                    <a:gd name="T0" fmla="*/ 18 w 18"/>
                    <a:gd name="T1" fmla="*/ 0 h 6"/>
                    <a:gd name="T2" fmla="*/ 16 w 18"/>
                    <a:gd name="T3" fmla="*/ 0 h 6"/>
                    <a:gd name="T4" fmla="*/ 16 w 18"/>
                    <a:gd name="T5" fmla="*/ 0 h 6"/>
                    <a:gd name="T6" fmla="*/ 14 w 18"/>
                    <a:gd name="T7" fmla="*/ 0 h 6"/>
                    <a:gd name="T8" fmla="*/ 4 w 18"/>
                    <a:gd name="T9" fmla="*/ 1 h 6"/>
                    <a:gd name="T10" fmla="*/ 3 w 18"/>
                    <a:gd name="T11" fmla="*/ 1 h 6"/>
                    <a:gd name="T12" fmla="*/ 2 w 18"/>
                    <a:gd name="T13" fmla="*/ 1 h 6"/>
                    <a:gd name="T14" fmla="*/ 1 w 18"/>
                    <a:gd name="T15" fmla="*/ 1 h 6"/>
                    <a:gd name="T16" fmla="*/ 1 w 18"/>
                    <a:gd name="T17" fmla="*/ 1 h 6"/>
                    <a:gd name="T18" fmla="*/ 0 w 18"/>
                    <a:gd name="T19" fmla="*/ 2 h 6"/>
                    <a:gd name="T20" fmla="*/ 0 w 18"/>
                    <a:gd name="T21" fmla="*/ 2 h 6"/>
                    <a:gd name="T22" fmla="*/ 3 w 18"/>
                    <a:gd name="T23" fmla="*/ 4 h 6"/>
                    <a:gd name="T24" fmla="*/ 4 w 18"/>
                    <a:gd name="T25" fmla="*/ 6 h 6"/>
                    <a:gd name="T26" fmla="*/ 13 w 18"/>
                    <a:gd name="T27" fmla="*/ 1 h 6"/>
                    <a:gd name="T28" fmla="*/ 14 w 18"/>
                    <a:gd name="T29" fmla="*/ 1 h 6"/>
                    <a:gd name="T30" fmla="*/ 15 w 18"/>
                    <a:gd name="T31" fmla="*/ 1 h 6"/>
                    <a:gd name="T32" fmla="*/ 16 w 18"/>
                    <a:gd name="T33" fmla="*/ 1 h 6"/>
                    <a:gd name="T34" fmla="*/ 16 w 18"/>
                    <a:gd name="T35" fmla="*/ 0 h 6"/>
                    <a:gd name="T36" fmla="*/ 17 w 18"/>
                    <a:gd name="T37" fmla="*/ 0 h 6"/>
                    <a:gd name="T38" fmla="*/ 18 w 18"/>
                    <a:gd name="T39" fmla="*/ 0 h 6"/>
                    <a:gd name="T40" fmla="*/ 18 w 18"/>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6">
                      <a:moveTo>
                        <a:pt x="18" y="0"/>
                      </a:moveTo>
                      <a:cubicBezTo>
                        <a:pt x="17" y="0"/>
                        <a:pt x="17" y="0"/>
                        <a:pt x="16" y="0"/>
                      </a:cubicBezTo>
                      <a:cubicBezTo>
                        <a:pt x="16" y="0"/>
                        <a:pt x="16" y="0"/>
                        <a:pt x="16" y="0"/>
                      </a:cubicBezTo>
                      <a:cubicBezTo>
                        <a:pt x="15" y="0"/>
                        <a:pt x="15" y="0"/>
                        <a:pt x="14" y="0"/>
                      </a:cubicBezTo>
                      <a:cubicBezTo>
                        <a:pt x="11" y="0"/>
                        <a:pt x="7" y="0"/>
                        <a:pt x="4" y="1"/>
                      </a:cubicBezTo>
                      <a:cubicBezTo>
                        <a:pt x="4" y="1"/>
                        <a:pt x="4" y="1"/>
                        <a:pt x="3" y="1"/>
                      </a:cubicBezTo>
                      <a:cubicBezTo>
                        <a:pt x="3" y="1"/>
                        <a:pt x="3" y="1"/>
                        <a:pt x="2" y="1"/>
                      </a:cubicBezTo>
                      <a:cubicBezTo>
                        <a:pt x="2" y="1"/>
                        <a:pt x="2" y="1"/>
                        <a:pt x="1" y="1"/>
                      </a:cubicBezTo>
                      <a:cubicBezTo>
                        <a:pt x="1" y="1"/>
                        <a:pt x="1" y="1"/>
                        <a:pt x="1" y="1"/>
                      </a:cubicBezTo>
                      <a:cubicBezTo>
                        <a:pt x="1" y="2"/>
                        <a:pt x="0" y="2"/>
                        <a:pt x="0" y="2"/>
                      </a:cubicBezTo>
                      <a:cubicBezTo>
                        <a:pt x="0" y="2"/>
                        <a:pt x="0" y="2"/>
                        <a:pt x="0" y="2"/>
                      </a:cubicBezTo>
                      <a:cubicBezTo>
                        <a:pt x="1" y="3"/>
                        <a:pt x="2" y="3"/>
                        <a:pt x="3" y="4"/>
                      </a:cubicBezTo>
                      <a:cubicBezTo>
                        <a:pt x="3" y="5"/>
                        <a:pt x="4" y="5"/>
                        <a:pt x="4" y="6"/>
                      </a:cubicBezTo>
                      <a:cubicBezTo>
                        <a:pt x="6" y="4"/>
                        <a:pt x="9" y="1"/>
                        <a:pt x="13" y="1"/>
                      </a:cubicBezTo>
                      <a:cubicBezTo>
                        <a:pt x="13" y="1"/>
                        <a:pt x="14" y="1"/>
                        <a:pt x="14" y="1"/>
                      </a:cubicBezTo>
                      <a:cubicBezTo>
                        <a:pt x="14" y="1"/>
                        <a:pt x="14" y="1"/>
                        <a:pt x="15" y="1"/>
                      </a:cubicBezTo>
                      <a:cubicBezTo>
                        <a:pt x="15" y="1"/>
                        <a:pt x="15" y="1"/>
                        <a:pt x="16" y="1"/>
                      </a:cubicBezTo>
                      <a:cubicBezTo>
                        <a:pt x="16" y="1"/>
                        <a:pt x="16" y="0"/>
                        <a:pt x="16" y="0"/>
                      </a:cubicBezTo>
                      <a:cubicBezTo>
                        <a:pt x="16" y="0"/>
                        <a:pt x="17" y="0"/>
                        <a:pt x="17" y="0"/>
                      </a:cubicBezTo>
                      <a:cubicBezTo>
                        <a:pt x="17" y="0"/>
                        <a:pt x="18" y="0"/>
                        <a:pt x="18" y="0"/>
                      </a:cubicBezTo>
                      <a:cubicBezTo>
                        <a:pt x="18" y="0"/>
                        <a:pt x="18" y="0"/>
                        <a:pt x="1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2" name="Freeform 1231"/>
                <p:cNvSpPr>
                  <a:spLocks/>
                </p:cNvSpPr>
                <p:nvPr/>
              </p:nvSpPr>
              <p:spPr bwMode="auto">
                <a:xfrm>
                  <a:off x="1797" y="3162"/>
                  <a:ext cx="104" cy="132"/>
                </a:xfrm>
                <a:custGeom>
                  <a:avLst/>
                  <a:gdLst>
                    <a:gd name="T0" fmla="*/ 82 w 109"/>
                    <a:gd name="T1" fmla="*/ 58 h 138"/>
                    <a:gd name="T2" fmla="*/ 89 w 109"/>
                    <a:gd name="T3" fmla="*/ 54 h 138"/>
                    <a:gd name="T4" fmla="*/ 94 w 109"/>
                    <a:gd name="T5" fmla="*/ 53 h 138"/>
                    <a:gd name="T6" fmla="*/ 94 w 109"/>
                    <a:gd name="T7" fmla="*/ 13 h 138"/>
                    <a:gd name="T8" fmla="*/ 96 w 109"/>
                    <a:gd name="T9" fmla="*/ 13 h 138"/>
                    <a:gd name="T10" fmla="*/ 106 w 109"/>
                    <a:gd name="T11" fmla="*/ 11 h 138"/>
                    <a:gd name="T12" fmla="*/ 109 w 109"/>
                    <a:gd name="T13" fmla="*/ 10 h 138"/>
                    <a:gd name="T14" fmla="*/ 109 w 109"/>
                    <a:gd name="T15" fmla="*/ 10 h 138"/>
                    <a:gd name="T16" fmla="*/ 109 w 109"/>
                    <a:gd name="T17" fmla="*/ 10 h 138"/>
                    <a:gd name="T18" fmla="*/ 107 w 109"/>
                    <a:gd name="T19" fmla="*/ 10 h 138"/>
                    <a:gd name="T20" fmla="*/ 106 w 109"/>
                    <a:gd name="T21" fmla="*/ 10 h 138"/>
                    <a:gd name="T22" fmla="*/ 103 w 109"/>
                    <a:gd name="T23" fmla="*/ 10 h 138"/>
                    <a:gd name="T24" fmla="*/ 98 w 109"/>
                    <a:gd name="T25" fmla="*/ 9 h 138"/>
                    <a:gd name="T26" fmla="*/ 91 w 109"/>
                    <a:gd name="T27" fmla="*/ 9 h 138"/>
                    <a:gd name="T28" fmla="*/ 74 w 109"/>
                    <a:gd name="T29" fmla="*/ 10 h 138"/>
                    <a:gd name="T30" fmla="*/ 73 w 109"/>
                    <a:gd name="T31" fmla="*/ 10 h 138"/>
                    <a:gd name="T32" fmla="*/ 69 w 109"/>
                    <a:gd name="T33" fmla="*/ 6 h 138"/>
                    <a:gd name="T34" fmla="*/ 31 w 109"/>
                    <a:gd name="T35" fmla="*/ 6 h 138"/>
                    <a:gd name="T36" fmla="*/ 20 w 109"/>
                    <a:gd name="T37" fmla="*/ 3 h 138"/>
                    <a:gd name="T38" fmla="*/ 11 w 109"/>
                    <a:gd name="T39" fmla="*/ 2 h 138"/>
                    <a:gd name="T40" fmla="*/ 10 w 109"/>
                    <a:gd name="T41" fmla="*/ 3 h 138"/>
                    <a:gd name="T42" fmla="*/ 9 w 109"/>
                    <a:gd name="T43" fmla="*/ 3 h 138"/>
                    <a:gd name="T44" fmla="*/ 6 w 109"/>
                    <a:gd name="T45" fmla="*/ 1 h 138"/>
                    <a:gd name="T46" fmla="*/ 5 w 109"/>
                    <a:gd name="T47" fmla="*/ 0 h 138"/>
                    <a:gd name="T48" fmla="*/ 5 w 109"/>
                    <a:gd name="T49" fmla="*/ 0 h 138"/>
                    <a:gd name="T50" fmla="*/ 3 w 109"/>
                    <a:gd name="T51" fmla="*/ 2 h 138"/>
                    <a:gd name="T52" fmla="*/ 3 w 109"/>
                    <a:gd name="T53" fmla="*/ 3 h 138"/>
                    <a:gd name="T54" fmla="*/ 0 w 109"/>
                    <a:gd name="T55" fmla="*/ 3 h 138"/>
                    <a:gd name="T56" fmla="*/ 6 w 109"/>
                    <a:gd name="T57" fmla="*/ 15 h 138"/>
                    <a:gd name="T58" fmla="*/ 17 w 109"/>
                    <a:gd name="T59" fmla="*/ 39 h 138"/>
                    <a:gd name="T60" fmla="*/ 23 w 109"/>
                    <a:gd name="T61" fmla="*/ 52 h 138"/>
                    <a:gd name="T62" fmla="*/ 28 w 109"/>
                    <a:gd name="T63" fmla="*/ 63 h 138"/>
                    <a:gd name="T64" fmla="*/ 29 w 109"/>
                    <a:gd name="T65" fmla="*/ 74 h 138"/>
                    <a:gd name="T66" fmla="*/ 29 w 109"/>
                    <a:gd name="T67" fmla="*/ 81 h 138"/>
                    <a:gd name="T68" fmla="*/ 33 w 109"/>
                    <a:gd name="T69" fmla="*/ 99 h 138"/>
                    <a:gd name="T70" fmla="*/ 33 w 109"/>
                    <a:gd name="T71" fmla="*/ 104 h 138"/>
                    <a:gd name="T72" fmla="*/ 40 w 109"/>
                    <a:gd name="T73" fmla="*/ 126 h 138"/>
                    <a:gd name="T74" fmla="*/ 47 w 109"/>
                    <a:gd name="T75" fmla="*/ 134 h 138"/>
                    <a:gd name="T76" fmla="*/ 48 w 109"/>
                    <a:gd name="T77" fmla="*/ 134 h 138"/>
                    <a:gd name="T78" fmla="*/ 55 w 109"/>
                    <a:gd name="T79" fmla="*/ 128 h 138"/>
                    <a:gd name="T80" fmla="*/ 58 w 109"/>
                    <a:gd name="T81" fmla="*/ 130 h 138"/>
                    <a:gd name="T82" fmla="*/ 60 w 109"/>
                    <a:gd name="T83" fmla="*/ 135 h 138"/>
                    <a:gd name="T84" fmla="*/ 63 w 109"/>
                    <a:gd name="T85" fmla="*/ 138 h 138"/>
                    <a:gd name="T86" fmla="*/ 68 w 109"/>
                    <a:gd name="T87" fmla="*/ 138 h 138"/>
                    <a:gd name="T88" fmla="*/ 73 w 109"/>
                    <a:gd name="T89" fmla="*/ 138 h 138"/>
                    <a:gd name="T90" fmla="*/ 74 w 109"/>
                    <a:gd name="T91" fmla="*/ 138 h 138"/>
                    <a:gd name="T92" fmla="*/ 76 w 109"/>
                    <a:gd name="T93" fmla="*/ 138 h 138"/>
                    <a:gd name="T94" fmla="*/ 79 w 109"/>
                    <a:gd name="T95" fmla="*/ 135 h 138"/>
                    <a:gd name="T96" fmla="*/ 82 w 109"/>
                    <a:gd name="T97" fmla="*/ 132 h 138"/>
                    <a:gd name="T98" fmla="*/ 82 w 109"/>
                    <a:gd name="T99" fmla="*/ 92 h 138"/>
                    <a:gd name="T100" fmla="*/ 82 w 109"/>
                    <a:gd name="T101" fmla="*/ 88 h 138"/>
                    <a:gd name="T102" fmla="*/ 82 w 109"/>
                    <a:gd name="T103" fmla="*/ 5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 h="138">
                      <a:moveTo>
                        <a:pt x="82" y="58"/>
                      </a:moveTo>
                      <a:cubicBezTo>
                        <a:pt x="82" y="55"/>
                        <a:pt x="86" y="54"/>
                        <a:pt x="89" y="54"/>
                      </a:cubicBezTo>
                      <a:cubicBezTo>
                        <a:pt x="90" y="54"/>
                        <a:pt x="93" y="54"/>
                        <a:pt x="94" y="53"/>
                      </a:cubicBezTo>
                      <a:cubicBezTo>
                        <a:pt x="94" y="13"/>
                        <a:pt x="94" y="13"/>
                        <a:pt x="94" y="13"/>
                      </a:cubicBezTo>
                      <a:cubicBezTo>
                        <a:pt x="96" y="13"/>
                        <a:pt x="96" y="13"/>
                        <a:pt x="96" y="13"/>
                      </a:cubicBezTo>
                      <a:cubicBezTo>
                        <a:pt x="99" y="12"/>
                        <a:pt x="104" y="12"/>
                        <a:pt x="106" y="11"/>
                      </a:cubicBezTo>
                      <a:cubicBezTo>
                        <a:pt x="106" y="11"/>
                        <a:pt x="107" y="11"/>
                        <a:pt x="109" y="10"/>
                      </a:cubicBezTo>
                      <a:cubicBezTo>
                        <a:pt x="109" y="10"/>
                        <a:pt x="109" y="10"/>
                        <a:pt x="109" y="10"/>
                      </a:cubicBezTo>
                      <a:cubicBezTo>
                        <a:pt x="109" y="10"/>
                        <a:pt x="109" y="10"/>
                        <a:pt x="109" y="10"/>
                      </a:cubicBezTo>
                      <a:cubicBezTo>
                        <a:pt x="108" y="10"/>
                        <a:pt x="107" y="10"/>
                        <a:pt x="107" y="10"/>
                      </a:cubicBezTo>
                      <a:cubicBezTo>
                        <a:pt x="106" y="10"/>
                        <a:pt x="106" y="10"/>
                        <a:pt x="106" y="10"/>
                      </a:cubicBezTo>
                      <a:cubicBezTo>
                        <a:pt x="105" y="10"/>
                        <a:pt x="104" y="10"/>
                        <a:pt x="103" y="10"/>
                      </a:cubicBezTo>
                      <a:cubicBezTo>
                        <a:pt x="101" y="10"/>
                        <a:pt x="99" y="10"/>
                        <a:pt x="98" y="9"/>
                      </a:cubicBezTo>
                      <a:cubicBezTo>
                        <a:pt x="98" y="9"/>
                        <a:pt x="96" y="9"/>
                        <a:pt x="91" y="9"/>
                      </a:cubicBezTo>
                      <a:cubicBezTo>
                        <a:pt x="83" y="9"/>
                        <a:pt x="74" y="10"/>
                        <a:pt x="74" y="10"/>
                      </a:cubicBezTo>
                      <a:cubicBezTo>
                        <a:pt x="73" y="10"/>
                        <a:pt x="73" y="10"/>
                        <a:pt x="73" y="10"/>
                      </a:cubicBezTo>
                      <a:cubicBezTo>
                        <a:pt x="69" y="6"/>
                        <a:pt x="69" y="6"/>
                        <a:pt x="69" y="6"/>
                      </a:cubicBezTo>
                      <a:cubicBezTo>
                        <a:pt x="31" y="6"/>
                        <a:pt x="31" y="6"/>
                        <a:pt x="31" y="6"/>
                      </a:cubicBezTo>
                      <a:cubicBezTo>
                        <a:pt x="27" y="6"/>
                        <a:pt x="24" y="5"/>
                        <a:pt x="20" y="3"/>
                      </a:cubicBezTo>
                      <a:cubicBezTo>
                        <a:pt x="17" y="1"/>
                        <a:pt x="14" y="1"/>
                        <a:pt x="11" y="2"/>
                      </a:cubicBezTo>
                      <a:cubicBezTo>
                        <a:pt x="10" y="2"/>
                        <a:pt x="10" y="3"/>
                        <a:pt x="10" y="3"/>
                      </a:cubicBezTo>
                      <a:cubicBezTo>
                        <a:pt x="9" y="3"/>
                        <a:pt x="9" y="3"/>
                        <a:pt x="9" y="3"/>
                      </a:cubicBezTo>
                      <a:cubicBezTo>
                        <a:pt x="7" y="3"/>
                        <a:pt x="6" y="2"/>
                        <a:pt x="6" y="1"/>
                      </a:cubicBezTo>
                      <a:cubicBezTo>
                        <a:pt x="5" y="1"/>
                        <a:pt x="5" y="1"/>
                        <a:pt x="5" y="0"/>
                      </a:cubicBezTo>
                      <a:cubicBezTo>
                        <a:pt x="5" y="0"/>
                        <a:pt x="5" y="0"/>
                        <a:pt x="5" y="0"/>
                      </a:cubicBezTo>
                      <a:cubicBezTo>
                        <a:pt x="4" y="0"/>
                        <a:pt x="3" y="2"/>
                        <a:pt x="3" y="2"/>
                      </a:cubicBezTo>
                      <a:cubicBezTo>
                        <a:pt x="3" y="3"/>
                        <a:pt x="3" y="3"/>
                        <a:pt x="3" y="3"/>
                      </a:cubicBezTo>
                      <a:cubicBezTo>
                        <a:pt x="0" y="3"/>
                        <a:pt x="0" y="3"/>
                        <a:pt x="0" y="3"/>
                      </a:cubicBezTo>
                      <a:cubicBezTo>
                        <a:pt x="0" y="6"/>
                        <a:pt x="2" y="11"/>
                        <a:pt x="6" y="15"/>
                      </a:cubicBezTo>
                      <a:cubicBezTo>
                        <a:pt x="10" y="21"/>
                        <a:pt x="14" y="31"/>
                        <a:pt x="17" y="39"/>
                      </a:cubicBezTo>
                      <a:cubicBezTo>
                        <a:pt x="18" y="43"/>
                        <a:pt x="21" y="48"/>
                        <a:pt x="23" y="52"/>
                      </a:cubicBezTo>
                      <a:cubicBezTo>
                        <a:pt x="25" y="56"/>
                        <a:pt x="27" y="59"/>
                        <a:pt x="28" y="63"/>
                      </a:cubicBezTo>
                      <a:cubicBezTo>
                        <a:pt x="29" y="66"/>
                        <a:pt x="29" y="70"/>
                        <a:pt x="29" y="74"/>
                      </a:cubicBezTo>
                      <a:cubicBezTo>
                        <a:pt x="28" y="77"/>
                        <a:pt x="28" y="80"/>
                        <a:pt x="29" y="81"/>
                      </a:cubicBezTo>
                      <a:cubicBezTo>
                        <a:pt x="31" y="85"/>
                        <a:pt x="32" y="91"/>
                        <a:pt x="33" y="99"/>
                      </a:cubicBezTo>
                      <a:cubicBezTo>
                        <a:pt x="33" y="101"/>
                        <a:pt x="33" y="102"/>
                        <a:pt x="33" y="104"/>
                      </a:cubicBezTo>
                      <a:cubicBezTo>
                        <a:pt x="34" y="111"/>
                        <a:pt x="35" y="121"/>
                        <a:pt x="40" y="126"/>
                      </a:cubicBezTo>
                      <a:cubicBezTo>
                        <a:pt x="42" y="128"/>
                        <a:pt x="44" y="131"/>
                        <a:pt x="47" y="134"/>
                      </a:cubicBezTo>
                      <a:cubicBezTo>
                        <a:pt x="47" y="134"/>
                        <a:pt x="48" y="134"/>
                        <a:pt x="48" y="134"/>
                      </a:cubicBezTo>
                      <a:cubicBezTo>
                        <a:pt x="49" y="132"/>
                        <a:pt x="52" y="128"/>
                        <a:pt x="55" y="128"/>
                      </a:cubicBezTo>
                      <a:cubicBezTo>
                        <a:pt x="56" y="128"/>
                        <a:pt x="57" y="129"/>
                        <a:pt x="58" y="130"/>
                      </a:cubicBezTo>
                      <a:cubicBezTo>
                        <a:pt x="59" y="132"/>
                        <a:pt x="60" y="133"/>
                        <a:pt x="60" y="135"/>
                      </a:cubicBezTo>
                      <a:cubicBezTo>
                        <a:pt x="61" y="137"/>
                        <a:pt x="61" y="138"/>
                        <a:pt x="63" y="138"/>
                      </a:cubicBezTo>
                      <a:cubicBezTo>
                        <a:pt x="64" y="138"/>
                        <a:pt x="66" y="138"/>
                        <a:pt x="68" y="138"/>
                      </a:cubicBezTo>
                      <a:cubicBezTo>
                        <a:pt x="70" y="138"/>
                        <a:pt x="72" y="138"/>
                        <a:pt x="73" y="138"/>
                      </a:cubicBezTo>
                      <a:cubicBezTo>
                        <a:pt x="74" y="138"/>
                        <a:pt x="74" y="138"/>
                        <a:pt x="74" y="138"/>
                      </a:cubicBezTo>
                      <a:cubicBezTo>
                        <a:pt x="75" y="138"/>
                        <a:pt x="76" y="138"/>
                        <a:pt x="76" y="138"/>
                      </a:cubicBezTo>
                      <a:cubicBezTo>
                        <a:pt x="76" y="137"/>
                        <a:pt x="77" y="136"/>
                        <a:pt x="79" y="135"/>
                      </a:cubicBezTo>
                      <a:cubicBezTo>
                        <a:pt x="80" y="134"/>
                        <a:pt x="82" y="133"/>
                        <a:pt x="82" y="132"/>
                      </a:cubicBezTo>
                      <a:cubicBezTo>
                        <a:pt x="82" y="92"/>
                        <a:pt x="82" y="92"/>
                        <a:pt x="82" y="92"/>
                      </a:cubicBezTo>
                      <a:cubicBezTo>
                        <a:pt x="82" y="88"/>
                        <a:pt x="82" y="88"/>
                        <a:pt x="82" y="88"/>
                      </a:cubicBezTo>
                      <a:lnTo>
                        <a:pt x="82"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3" name="Freeform 1232"/>
                <p:cNvSpPr>
                  <a:spLocks/>
                </p:cNvSpPr>
                <p:nvPr/>
              </p:nvSpPr>
              <p:spPr bwMode="auto">
                <a:xfrm>
                  <a:off x="1935" y="3147"/>
                  <a:ext cx="79" cy="72"/>
                </a:xfrm>
                <a:custGeom>
                  <a:avLst/>
                  <a:gdLst>
                    <a:gd name="T0" fmla="*/ 45 w 83"/>
                    <a:gd name="T1" fmla="*/ 1 h 75"/>
                    <a:gd name="T2" fmla="*/ 41 w 83"/>
                    <a:gd name="T3" fmla="*/ 4 h 75"/>
                    <a:gd name="T4" fmla="*/ 29 w 83"/>
                    <a:gd name="T5" fmla="*/ 14 h 75"/>
                    <a:gd name="T6" fmla="*/ 23 w 83"/>
                    <a:gd name="T7" fmla="*/ 21 h 75"/>
                    <a:gd name="T8" fmla="*/ 18 w 83"/>
                    <a:gd name="T9" fmla="*/ 27 h 75"/>
                    <a:gd name="T10" fmla="*/ 15 w 83"/>
                    <a:gd name="T11" fmla="*/ 27 h 75"/>
                    <a:gd name="T12" fmla="*/ 6 w 83"/>
                    <a:gd name="T13" fmla="*/ 25 h 75"/>
                    <a:gd name="T14" fmla="*/ 2 w 83"/>
                    <a:gd name="T15" fmla="*/ 25 h 75"/>
                    <a:gd name="T16" fmla="*/ 0 w 83"/>
                    <a:gd name="T17" fmla="*/ 25 h 75"/>
                    <a:gd name="T18" fmla="*/ 1 w 83"/>
                    <a:gd name="T19" fmla="*/ 26 h 75"/>
                    <a:gd name="T20" fmla="*/ 1 w 83"/>
                    <a:gd name="T21" fmla="*/ 26 h 75"/>
                    <a:gd name="T22" fmla="*/ 2 w 83"/>
                    <a:gd name="T23" fmla="*/ 27 h 75"/>
                    <a:gd name="T24" fmla="*/ 3 w 83"/>
                    <a:gd name="T25" fmla="*/ 27 h 75"/>
                    <a:gd name="T26" fmla="*/ 3 w 83"/>
                    <a:gd name="T27" fmla="*/ 28 h 75"/>
                    <a:gd name="T28" fmla="*/ 3 w 83"/>
                    <a:gd name="T29" fmla="*/ 28 h 75"/>
                    <a:gd name="T30" fmla="*/ 7 w 83"/>
                    <a:gd name="T31" fmla="*/ 34 h 75"/>
                    <a:gd name="T32" fmla="*/ 10 w 83"/>
                    <a:gd name="T33" fmla="*/ 42 h 75"/>
                    <a:gd name="T34" fmla="*/ 23 w 83"/>
                    <a:gd name="T35" fmla="*/ 51 h 75"/>
                    <a:gd name="T36" fmla="*/ 24 w 83"/>
                    <a:gd name="T37" fmla="*/ 53 h 75"/>
                    <a:gd name="T38" fmla="*/ 27 w 83"/>
                    <a:gd name="T39" fmla="*/ 60 h 75"/>
                    <a:gd name="T40" fmla="*/ 29 w 83"/>
                    <a:gd name="T41" fmla="*/ 64 h 75"/>
                    <a:gd name="T42" fmla="*/ 32 w 83"/>
                    <a:gd name="T43" fmla="*/ 65 h 75"/>
                    <a:gd name="T44" fmla="*/ 33 w 83"/>
                    <a:gd name="T45" fmla="*/ 66 h 75"/>
                    <a:gd name="T46" fmla="*/ 34 w 83"/>
                    <a:gd name="T47" fmla="*/ 66 h 75"/>
                    <a:gd name="T48" fmla="*/ 36 w 83"/>
                    <a:gd name="T49" fmla="*/ 66 h 75"/>
                    <a:gd name="T50" fmla="*/ 37 w 83"/>
                    <a:gd name="T51" fmla="*/ 66 h 75"/>
                    <a:gd name="T52" fmla="*/ 38 w 83"/>
                    <a:gd name="T53" fmla="*/ 66 h 75"/>
                    <a:gd name="T54" fmla="*/ 38 w 83"/>
                    <a:gd name="T55" fmla="*/ 66 h 75"/>
                    <a:gd name="T56" fmla="*/ 39 w 83"/>
                    <a:gd name="T57" fmla="*/ 67 h 75"/>
                    <a:gd name="T58" fmla="*/ 40 w 83"/>
                    <a:gd name="T59" fmla="*/ 67 h 75"/>
                    <a:gd name="T60" fmla="*/ 40 w 83"/>
                    <a:gd name="T61" fmla="*/ 67 h 75"/>
                    <a:gd name="T62" fmla="*/ 41 w 83"/>
                    <a:gd name="T63" fmla="*/ 68 h 75"/>
                    <a:gd name="T64" fmla="*/ 41 w 83"/>
                    <a:gd name="T65" fmla="*/ 68 h 75"/>
                    <a:gd name="T66" fmla="*/ 41 w 83"/>
                    <a:gd name="T67" fmla="*/ 68 h 75"/>
                    <a:gd name="T68" fmla="*/ 42 w 83"/>
                    <a:gd name="T69" fmla="*/ 67 h 75"/>
                    <a:gd name="T70" fmla="*/ 43 w 83"/>
                    <a:gd name="T71" fmla="*/ 71 h 75"/>
                    <a:gd name="T72" fmla="*/ 43 w 83"/>
                    <a:gd name="T73" fmla="*/ 71 h 75"/>
                    <a:gd name="T74" fmla="*/ 43 w 83"/>
                    <a:gd name="T75" fmla="*/ 71 h 75"/>
                    <a:gd name="T76" fmla="*/ 46 w 83"/>
                    <a:gd name="T77" fmla="*/ 71 h 75"/>
                    <a:gd name="T78" fmla="*/ 50 w 83"/>
                    <a:gd name="T79" fmla="*/ 72 h 75"/>
                    <a:gd name="T80" fmla="*/ 50 w 83"/>
                    <a:gd name="T81" fmla="*/ 72 h 75"/>
                    <a:gd name="T82" fmla="*/ 52 w 83"/>
                    <a:gd name="T83" fmla="*/ 72 h 75"/>
                    <a:gd name="T84" fmla="*/ 52 w 83"/>
                    <a:gd name="T85" fmla="*/ 72 h 75"/>
                    <a:gd name="T86" fmla="*/ 53 w 83"/>
                    <a:gd name="T87" fmla="*/ 73 h 75"/>
                    <a:gd name="T88" fmla="*/ 59 w 83"/>
                    <a:gd name="T89" fmla="*/ 74 h 75"/>
                    <a:gd name="T90" fmla="*/ 64 w 83"/>
                    <a:gd name="T91" fmla="*/ 75 h 75"/>
                    <a:gd name="T92" fmla="*/ 67 w 83"/>
                    <a:gd name="T93" fmla="*/ 72 h 75"/>
                    <a:gd name="T94" fmla="*/ 74 w 83"/>
                    <a:gd name="T95" fmla="*/ 64 h 75"/>
                    <a:gd name="T96" fmla="*/ 76 w 83"/>
                    <a:gd name="T97" fmla="*/ 59 h 75"/>
                    <a:gd name="T98" fmla="*/ 78 w 83"/>
                    <a:gd name="T99" fmla="*/ 53 h 75"/>
                    <a:gd name="T100" fmla="*/ 83 w 83"/>
                    <a:gd name="T101" fmla="*/ 47 h 75"/>
                    <a:gd name="T102" fmla="*/ 82 w 83"/>
                    <a:gd name="T103" fmla="*/ 43 h 75"/>
                    <a:gd name="T104" fmla="*/ 80 w 83"/>
                    <a:gd name="T105" fmla="*/ 39 h 75"/>
                    <a:gd name="T106" fmla="*/ 80 w 83"/>
                    <a:gd name="T107" fmla="*/ 32 h 75"/>
                    <a:gd name="T108" fmla="*/ 82 w 83"/>
                    <a:gd name="T109" fmla="*/ 28 h 75"/>
                    <a:gd name="T110" fmla="*/ 82 w 83"/>
                    <a:gd name="T111" fmla="*/ 19 h 75"/>
                    <a:gd name="T112" fmla="*/ 82 w 83"/>
                    <a:gd name="T113" fmla="*/ 11 h 75"/>
                    <a:gd name="T114" fmla="*/ 80 w 83"/>
                    <a:gd name="T115" fmla="*/ 11 h 75"/>
                    <a:gd name="T116" fmla="*/ 70 w 83"/>
                    <a:gd name="T117" fmla="*/ 7 h 75"/>
                    <a:gd name="T118" fmla="*/ 56 w 83"/>
                    <a:gd name="T119" fmla="*/ 4 h 75"/>
                    <a:gd name="T120" fmla="*/ 55 w 83"/>
                    <a:gd name="T121" fmla="*/ 4 h 75"/>
                    <a:gd name="T122" fmla="*/ 53 w 83"/>
                    <a:gd name="T123" fmla="*/ 0 h 75"/>
                    <a:gd name="T124" fmla="*/ 45 w 83"/>
                    <a:gd name="T1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75">
                      <a:moveTo>
                        <a:pt x="45" y="1"/>
                      </a:moveTo>
                      <a:cubicBezTo>
                        <a:pt x="41" y="2"/>
                        <a:pt x="41" y="3"/>
                        <a:pt x="41" y="4"/>
                      </a:cubicBezTo>
                      <a:cubicBezTo>
                        <a:pt x="41" y="8"/>
                        <a:pt x="33" y="13"/>
                        <a:pt x="29" y="14"/>
                      </a:cubicBezTo>
                      <a:cubicBezTo>
                        <a:pt x="27" y="15"/>
                        <a:pt x="24" y="18"/>
                        <a:pt x="23" y="21"/>
                      </a:cubicBezTo>
                      <a:cubicBezTo>
                        <a:pt x="20" y="24"/>
                        <a:pt x="19" y="26"/>
                        <a:pt x="18" y="27"/>
                      </a:cubicBezTo>
                      <a:cubicBezTo>
                        <a:pt x="17" y="27"/>
                        <a:pt x="16" y="27"/>
                        <a:pt x="15" y="27"/>
                      </a:cubicBezTo>
                      <a:cubicBezTo>
                        <a:pt x="12" y="27"/>
                        <a:pt x="9" y="26"/>
                        <a:pt x="6" y="25"/>
                      </a:cubicBezTo>
                      <a:cubicBezTo>
                        <a:pt x="4" y="25"/>
                        <a:pt x="3" y="25"/>
                        <a:pt x="2" y="25"/>
                      </a:cubicBezTo>
                      <a:cubicBezTo>
                        <a:pt x="2" y="25"/>
                        <a:pt x="1" y="25"/>
                        <a:pt x="0" y="25"/>
                      </a:cubicBezTo>
                      <a:cubicBezTo>
                        <a:pt x="0" y="25"/>
                        <a:pt x="1" y="26"/>
                        <a:pt x="1" y="26"/>
                      </a:cubicBezTo>
                      <a:cubicBezTo>
                        <a:pt x="1" y="26"/>
                        <a:pt x="1" y="26"/>
                        <a:pt x="1" y="26"/>
                      </a:cubicBezTo>
                      <a:cubicBezTo>
                        <a:pt x="2" y="27"/>
                        <a:pt x="2" y="27"/>
                        <a:pt x="2" y="27"/>
                      </a:cubicBezTo>
                      <a:cubicBezTo>
                        <a:pt x="2" y="27"/>
                        <a:pt x="2" y="27"/>
                        <a:pt x="3" y="27"/>
                      </a:cubicBezTo>
                      <a:cubicBezTo>
                        <a:pt x="3" y="28"/>
                        <a:pt x="3" y="28"/>
                        <a:pt x="3" y="28"/>
                      </a:cubicBezTo>
                      <a:cubicBezTo>
                        <a:pt x="3" y="28"/>
                        <a:pt x="3" y="28"/>
                        <a:pt x="3" y="28"/>
                      </a:cubicBezTo>
                      <a:cubicBezTo>
                        <a:pt x="5" y="28"/>
                        <a:pt x="6" y="30"/>
                        <a:pt x="7" y="34"/>
                      </a:cubicBezTo>
                      <a:cubicBezTo>
                        <a:pt x="7" y="36"/>
                        <a:pt x="9" y="41"/>
                        <a:pt x="10" y="42"/>
                      </a:cubicBezTo>
                      <a:cubicBezTo>
                        <a:pt x="13" y="43"/>
                        <a:pt x="23" y="47"/>
                        <a:pt x="23" y="51"/>
                      </a:cubicBezTo>
                      <a:cubicBezTo>
                        <a:pt x="23" y="52"/>
                        <a:pt x="23" y="53"/>
                        <a:pt x="24" y="53"/>
                      </a:cubicBezTo>
                      <a:cubicBezTo>
                        <a:pt x="25" y="55"/>
                        <a:pt x="27" y="57"/>
                        <a:pt x="27" y="60"/>
                      </a:cubicBezTo>
                      <a:cubicBezTo>
                        <a:pt x="27" y="61"/>
                        <a:pt x="28" y="62"/>
                        <a:pt x="29" y="64"/>
                      </a:cubicBezTo>
                      <a:cubicBezTo>
                        <a:pt x="30" y="65"/>
                        <a:pt x="31" y="65"/>
                        <a:pt x="32" y="65"/>
                      </a:cubicBezTo>
                      <a:cubicBezTo>
                        <a:pt x="32" y="66"/>
                        <a:pt x="33" y="66"/>
                        <a:pt x="33" y="66"/>
                      </a:cubicBezTo>
                      <a:cubicBezTo>
                        <a:pt x="34" y="66"/>
                        <a:pt x="34" y="66"/>
                        <a:pt x="34" y="66"/>
                      </a:cubicBezTo>
                      <a:cubicBezTo>
                        <a:pt x="35" y="66"/>
                        <a:pt x="35" y="66"/>
                        <a:pt x="36" y="66"/>
                      </a:cubicBezTo>
                      <a:cubicBezTo>
                        <a:pt x="36" y="66"/>
                        <a:pt x="36" y="66"/>
                        <a:pt x="37" y="66"/>
                      </a:cubicBezTo>
                      <a:cubicBezTo>
                        <a:pt x="37" y="66"/>
                        <a:pt x="37" y="66"/>
                        <a:pt x="38" y="66"/>
                      </a:cubicBezTo>
                      <a:cubicBezTo>
                        <a:pt x="38" y="66"/>
                        <a:pt x="38" y="66"/>
                        <a:pt x="38" y="66"/>
                      </a:cubicBezTo>
                      <a:cubicBezTo>
                        <a:pt x="39" y="66"/>
                        <a:pt x="39" y="67"/>
                        <a:pt x="39" y="67"/>
                      </a:cubicBezTo>
                      <a:cubicBezTo>
                        <a:pt x="40" y="67"/>
                        <a:pt x="40" y="67"/>
                        <a:pt x="40" y="67"/>
                      </a:cubicBezTo>
                      <a:cubicBezTo>
                        <a:pt x="40" y="67"/>
                        <a:pt x="40" y="67"/>
                        <a:pt x="40" y="67"/>
                      </a:cubicBezTo>
                      <a:cubicBezTo>
                        <a:pt x="41" y="67"/>
                        <a:pt x="41" y="68"/>
                        <a:pt x="41" y="68"/>
                      </a:cubicBezTo>
                      <a:cubicBezTo>
                        <a:pt x="41" y="68"/>
                        <a:pt x="41" y="68"/>
                        <a:pt x="41" y="68"/>
                      </a:cubicBezTo>
                      <a:cubicBezTo>
                        <a:pt x="41" y="68"/>
                        <a:pt x="41" y="68"/>
                        <a:pt x="41" y="68"/>
                      </a:cubicBezTo>
                      <a:cubicBezTo>
                        <a:pt x="42" y="67"/>
                        <a:pt x="42" y="67"/>
                        <a:pt x="42" y="67"/>
                      </a:cubicBezTo>
                      <a:cubicBezTo>
                        <a:pt x="43" y="71"/>
                        <a:pt x="43" y="71"/>
                        <a:pt x="43" y="71"/>
                      </a:cubicBezTo>
                      <a:cubicBezTo>
                        <a:pt x="43" y="71"/>
                        <a:pt x="43" y="71"/>
                        <a:pt x="43" y="71"/>
                      </a:cubicBezTo>
                      <a:cubicBezTo>
                        <a:pt x="43" y="71"/>
                        <a:pt x="43" y="71"/>
                        <a:pt x="43" y="71"/>
                      </a:cubicBezTo>
                      <a:cubicBezTo>
                        <a:pt x="44" y="71"/>
                        <a:pt x="45" y="71"/>
                        <a:pt x="46" y="71"/>
                      </a:cubicBezTo>
                      <a:cubicBezTo>
                        <a:pt x="47" y="71"/>
                        <a:pt x="49" y="71"/>
                        <a:pt x="50" y="72"/>
                      </a:cubicBezTo>
                      <a:cubicBezTo>
                        <a:pt x="50" y="72"/>
                        <a:pt x="50" y="72"/>
                        <a:pt x="50" y="72"/>
                      </a:cubicBezTo>
                      <a:cubicBezTo>
                        <a:pt x="51" y="72"/>
                        <a:pt x="51" y="72"/>
                        <a:pt x="52" y="72"/>
                      </a:cubicBezTo>
                      <a:cubicBezTo>
                        <a:pt x="52" y="72"/>
                        <a:pt x="52" y="72"/>
                        <a:pt x="52" y="72"/>
                      </a:cubicBezTo>
                      <a:cubicBezTo>
                        <a:pt x="53" y="73"/>
                        <a:pt x="53" y="73"/>
                        <a:pt x="53" y="73"/>
                      </a:cubicBezTo>
                      <a:cubicBezTo>
                        <a:pt x="54" y="74"/>
                        <a:pt x="57" y="74"/>
                        <a:pt x="59" y="74"/>
                      </a:cubicBezTo>
                      <a:cubicBezTo>
                        <a:pt x="61" y="74"/>
                        <a:pt x="63" y="74"/>
                        <a:pt x="64" y="75"/>
                      </a:cubicBezTo>
                      <a:cubicBezTo>
                        <a:pt x="65" y="74"/>
                        <a:pt x="66" y="73"/>
                        <a:pt x="67" y="72"/>
                      </a:cubicBezTo>
                      <a:cubicBezTo>
                        <a:pt x="70" y="69"/>
                        <a:pt x="73" y="66"/>
                        <a:pt x="74" y="64"/>
                      </a:cubicBezTo>
                      <a:cubicBezTo>
                        <a:pt x="75" y="63"/>
                        <a:pt x="76" y="61"/>
                        <a:pt x="76" y="59"/>
                      </a:cubicBezTo>
                      <a:cubicBezTo>
                        <a:pt x="76" y="56"/>
                        <a:pt x="76" y="54"/>
                        <a:pt x="78" y="53"/>
                      </a:cubicBezTo>
                      <a:cubicBezTo>
                        <a:pt x="79" y="52"/>
                        <a:pt x="82" y="49"/>
                        <a:pt x="83" y="47"/>
                      </a:cubicBezTo>
                      <a:cubicBezTo>
                        <a:pt x="82" y="46"/>
                        <a:pt x="82" y="45"/>
                        <a:pt x="82" y="43"/>
                      </a:cubicBezTo>
                      <a:cubicBezTo>
                        <a:pt x="81" y="42"/>
                        <a:pt x="81" y="40"/>
                        <a:pt x="80" y="39"/>
                      </a:cubicBezTo>
                      <a:cubicBezTo>
                        <a:pt x="77" y="36"/>
                        <a:pt x="79" y="33"/>
                        <a:pt x="80" y="32"/>
                      </a:cubicBezTo>
                      <a:cubicBezTo>
                        <a:pt x="82" y="31"/>
                        <a:pt x="83" y="29"/>
                        <a:pt x="82" y="28"/>
                      </a:cubicBezTo>
                      <a:cubicBezTo>
                        <a:pt x="82" y="25"/>
                        <a:pt x="82" y="22"/>
                        <a:pt x="82" y="19"/>
                      </a:cubicBezTo>
                      <a:cubicBezTo>
                        <a:pt x="83" y="16"/>
                        <a:pt x="83" y="13"/>
                        <a:pt x="82" y="11"/>
                      </a:cubicBezTo>
                      <a:cubicBezTo>
                        <a:pt x="82" y="11"/>
                        <a:pt x="81" y="11"/>
                        <a:pt x="80" y="11"/>
                      </a:cubicBezTo>
                      <a:cubicBezTo>
                        <a:pt x="77" y="10"/>
                        <a:pt x="73" y="9"/>
                        <a:pt x="70" y="7"/>
                      </a:cubicBezTo>
                      <a:cubicBezTo>
                        <a:pt x="66" y="5"/>
                        <a:pt x="59" y="4"/>
                        <a:pt x="56" y="4"/>
                      </a:cubicBezTo>
                      <a:cubicBezTo>
                        <a:pt x="55" y="4"/>
                        <a:pt x="55" y="4"/>
                        <a:pt x="55" y="4"/>
                      </a:cubicBezTo>
                      <a:cubicBezTo>
                        <a:pt x="53" y="0"/>
                        <a:pt x="53" y="0"/>
                        <a:pt x="53" y="0"/>
                      </a:cubicBezTo>
                      <a:lnTo>
                        <a:pt x="45"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4" name="Freeform 1233"/>
                <p:cNvSpPr>
                  <a:spLocks/>
                </p:cNvSpPr>
                <p:nvPr/>
              </p:nvSpPr>
              <p:spPr bwMode="auto">
                <a:xfrm>
                  <a:off x="1879" y="3172"/>
                  <a:ext cx="93" cy="98"/>
                </a:xfrm>
                <a:custGeom>
                  <a:avLst/>
                  <a:gdLst>
                    <a:gd name="T0" fmla="*/ 96 w 97"/>
                    <a:gd name="T1" fmla="*/ 45 h 103"/>
                    <a:gd name="T2" fmla="*/ 96 w 97"/>
                    <a:gd name="T3" fmla="*/ 45 h 103"/>
                    <a:gd name="T4" fmla="*/ 95 w 97"/>
                    <a:gd name="T5" fmla="*/ 44 h 103"/>
                    <a:gd name="T6" fmla="*/ 95 w 97"/>
                    <a:gd name="T7" fmla="*/ 44 h 103"/>
                    <a:gd name="T8" fmla="*/ 93 w 97"/>
                    <a:gd name="T9" fmla="*/ 44 h 103"/>
                    <a:gd name="T10" fmla="*/ 91 w 97"/>
                    <a:gd name="T11" fmla="*/ 44 h 103"/>
                    <a:gd name="T12" fmla="*/ 91 w 97"/>
                    <a:gd name="T13" fmla="*/ 44 h 103"/>
                    <a:gd name="T14" fmla="*/ 84 w 97"/>
                    <a:gd name="T15" fmla="*/ 40 h 103"/>
                    <a:gd name="T16" fmla="*/ 82 w 97"/>
                    <a:gd name="T17" fmla="*/ 38 h 103"/>
                    <a:gd name="T18" fmla="*/ 82 w 97"/>
                    <a:gd name="T19" fmla="*/ 36 h 103"/>
                    <a:gd name="T20" fmla="*/ 81 w 97"/>
                    <a:gd name="T21" fmla="*/ 34 h 103"/>
                    <a:gd name="T22" fmla="*/ 77 w 97"/>
                    <a:gd name="T23" fmla="*/ 25 h 103"/>
                    <a:gd name="T24" fmla="*/ 61 w 97"/>
                    <a:gd name="T25" fmla="*/ 9 h 103"/>
                    <a:gd name="T26" fmla="*/ 59 w 97"/>
                    <a:gd name="T27" fmla="*/ 5 h 103"/>
                    <a:gd name="T28" fmla="*/ 57 w 97"/>
                    <a:gd name="T29" fmla="*/ 3 h 103"/>
                    <a:gd name="T30" fmla="*/ 55 w 97"/>
                    <a:gd name="T31" fmla="*/ 2 h 103"/>
                    <a:gd name="T32" fmla="*/ 54 w 97"/>
                    <a:gd name="T33" fmla="*/ 0 h 103"/>
                    <a:gd name="T34" fmla="*/ 54 w 97"/>
                    <a:gd name="T35" fmla="*/ 0 h 103"/>
                    <a:gd name="T36" fmla="*/ 51 w 97"/>
                    <a:gd name="T37" fmla="*/ 0 h 103"/>
                    <a:gd name="T38" fmla="*/ 49 w 97"/>
                    <a:gd name="T39" fmla="*/ 1 h 103"/>
                    <a:gd name="T40" fmla="*/ 47 w 97"/>
                    <a:gd name="T41" fmla="*/ 1 h 103"/>
                    <a:gd name="T42" fmla="*/ 38 w 97"/>
                    <a:gd name="T43" fmla="*/ 6 h 103"/>
                    <a:gd name="T44" fmla="*/ 32 w 97"/>
                    <a:gd name="T45" fmla="*/ 1 h 103"/>
                    <a:gd name="T46" fmla="*/ 21 w 97"/>
                    <a:gd name="T47" fmla="*/ 5 h 103"/>
                    <a:gd name="T48" fmla="*/ 12 w 97"/>
                    <a:gd name="T49" fmla="*/ 43 h 103"/>
                    <a:gd name="T50" fmla="*/ 0 w 97"/>
                    <a:gd name="T51" fmla="*/ 48 h 103"/>
                    <a:gd name="T52" fmla="*/ 1 w 97"/>
                    <a:gd name="T53" fmla="*/ 80 h 103"/>
                    <a:gd name="T54" fmla="*/ 3 w 97"/>
                    <a:gd name="T55" fmla="*/ 81 h 103"/>
                    <a:gd name="T56" fmla="*/ 4 w 97"/>
                    <a:gd name="T57" fmla="*/ 82 h 103"/>
                    <a:gd name="T58" fmla="*/ 6 w 97"/>
                    <a:gd name="T59" fmla="*/ 84 h 103"/>
                    <a:gd name="T60" fmla="*/ 9 w 97"/>
                    <a:gd name="T61" fmla="*/ 98 h 103"/>
                    <a:gd name="T62" fmla="*/ 7 w 97"/>
                    <a:gd name="T63" fmla="*/ 101 h 103"/>
                    <a:gd name="T64" fmla="*/ 7 w 97"/>
                    <a:gd name="T65" fmla="*/ 103 h 103"/>
                    <a:gd name="T66" fmla="*/ 11 w 97"/>
                    <a:gd name="T67" fmla="*/ 103 h 103"/>
                    <a:gd name="T68" fmla="*/ 20 w 97"/>
                    <a:gd name="T69" fmla="*/ 99 h 103"/>
                    <a:gd name="T70" fmla="*/ 37 w 97"/>
                    <a:gd name="T71" fmla="*/ 85 h 103"/>
                    <a:gd name="T72" fmla="*/ 45 w 97"/>
                    <a:gd name="T73" fmla="*/ 88 h 103"/>
                    <a:gd name="T74" fmla="*/ 58 w 97"/>
                    <a:gd name="T75" fmla="*/ 85 h 103"/>
                    <a:gd name="T76" fmla="*/ 65 w 97"/>
                    <a:gd name="T77" fmla="*/ 75 h 103"/>
                    <a:gd name="T78" fmla="*/ 79 w 97"/>
                    <a:gd name="T79" fmla="*/ 61 h 103"/>
                    <a:gd name="T80" fmla="*/ 92 w 97"/>
                    <a:gd name="T81" fmla="*/ 51 h 103"/>
                    <a:gd name="T82" fmla="*/ 94 w 97"/>
                    <a:gd name="T83" fmla="*/ 50 h 103"/>
                    <a:gd name="T84" fmla="*/ 95 w 97"/>
                    <a:gd name="T85" fmla="*/ 49 h 103"/>
                    <a:gd name="T86" fmla="*/ 96 w 97"/>
                    <a:gd name="T87" fmla="*/ 47 h 103"/>
                    <a:gd name="T88" fmla="*/ 97 w 97"/>
                    <a:gd name="T89" fmla="*/ 4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103">
                      <a:moveTo>
                        <a:pt x="97" y="46"/>
                      </a:moveTo>
                      <a:cubicBezTo>
                        <a:pt x="97" y="46"/>
                        <a:pt x="97" y="45"/>
                        <a:pt x="96" y="45"/>
                      </a:cubicBezTo>
                      <a:cubicBezTo>
                        <a:pt x="96" y="45"/>
                        <a:pt x="96" y="45"/>
                        <a:pt x="96" y="45"/>
                      </a:cubicBezTo>
                      <a:cubicBezTo>
                        <a:pt x="96" y="45"/>
                        <a:pt x="96" y="45"/>
                        <a:pt x="96" y="45"/>
                      </a:cubicBezTo>
                      <a:cubicBezTo>
                        <a:pt x="96" y="44"/>
                        <a:pt x="96" y="44"/>
                        <a:pt x="96" y="44"/>
                      </a:cubicBezTo>
                      <a:cubicBezTo>
                        <a:pt x="96" y="44"/>
                        <a:pt x="96" y="44"/>
                        <a:pt x="95" y="44"/>
                      </a:cubicBezTo>
                      <a:cubicBezTo>
                        <a:pt x="95" y="44"/>
                        <a:pt x="95" y="44"/>
                        <a:pt x="95" y="44"/>
                      </a:cubicBezTo>
                      <a:cubicBezTo>
                        <a:pt x="95" y="44"/>
                        <a:pt x="95" y="44"/>
                        <a:pt x="95" y="44"/>
                      </a:cubicBezTo>
                      <a:cubicBezTo>
                        <a:pt x="94" y="44"/>
                        <a:pt x="94" y="44"/>
                        <a:pt x="94" y="44"/>
                      </a:cubicBezTo>
                      <a:cubicBezTo>
                        <a:pt x="94" y="44"/>
                        <a:pt x="93" y="44"/>
                        <a:pt x="93" y="44"/>
                      </a:cubicBezTo>
                      <a:cubicBezTo>
                        <a:pt x="93" y="44"/>
                        <a:pt x="92" y="44"/>
                        <a:pt x="92" y="44"/>
                      </a:cubicBezTo>
                      <a:cubicBezTo>
                        <a:pt x="91" y="44"/>
                        <a:pt x="91" y="44"/>
                        <a:pt x="91" y="44"/>
                      </a:cubicBezTo>
                      <a:cubicBezTo>
                        <a:pt x="91" y="44"/>
                        <a:pt x="91" y="44"/>
                        <a:pt x="91" y="44"/>
                      </a:cubicBezTo>
                      <a:cubicBezTo>
                        <a:pt x="91" y="44"/>
                        <a:pt x="91" y="44"/>
                        <a:pt x="91" y="44"/>
                      </a:cubicBezTo>
                      <a:cubicBezTo>
                        <a:pt x="89" y="44"/>
                        <a:pt x="86" y="42"/>
                        <a:pt x="84" y="40"/>
                      </a:cubicBezTo>
                      <a:cubicBezTo>
                        <a:pt x="84" y="40"/>
                        <a:pt x="84" y="40"/>
                        <a:pt x="84" y="40"/>
                      </a:cubicBezTo>
                      <a:cubicBezTo>
                        <a:pt x="83" y="39"/>
                        <a:pt x="83" y="39"/>
                        <a:pt x="83" y="39"/>
                      </a:cubicBezTo>
                      <a:cubicBezTo>
                        <a:pt x="83" y="39"/>
                        <a:pt x="83" y="38"/>
                        <a:pt x="82" y="38"/>
                      </a:cubicBezTo>
                      <a:cubicBezTo>
                        <a:pt x="82" y="38"/>
                        <a:pt x="82" y="37"/>
                        <a:pt x="82" y="37"/>
                      </a:cubicBezTo>
                      <a:cubicBezTo>
                        <a:pt x="82" y="37"/>
                        <a:pt x="82" y="36"/>
                        <a:pt x="82" y="36"/>
                      </a:cubicBezTo>
                      <a:cubicBezTo>
                        <a:pt x="81" y="36"/>
                        <a:pt x="81" y="36"/>
                        <a:pt x="81" y="35"/>
                      </a:cubicBezTo>
                      <a:cubicBezTo>
                        <a:pt x="81" y="35"/>
                        <a:pt x="81" y="34"/>
                        <a:pt x="81" y="34"/>
                      </a:cubicBezTo>
                      <a:cubicBezTo>
                        <a:pt x="81" y="33"/>
                        <a:pt x="80" y="31"/>
                        <a:pt x="79" y="30"/>
                      </a:cubicBezTo>
                      <a:cubicBezTo>
                        <a:pt x="78" y="28"/>
                        <a:pt x="77" y="27"/>
                        <a:pt x="77" y="25"/>
                      </a:cubicBezTo>
                      <a:cubicBezTo>
                        <a:pt x="76" y="24"/>
                        <a:pt x="72" y="21"/>
                        <a:pt x="66" y="19"/>
                      </a:cubicBezTo>
                      <a:cubicBezTo>
                        <a:pt x="63" y="18"/>
                        <a:pt x="62" y="13"/>
                        <a:pt x="61" y="9"/>
                      </a:cubicBezTo>
                      <a:cubicBezTo>
                        <a:pt x="61" y="8"/>
                        <a:pt x="60" y="6"/>
                        <a:pt x="60" y="6"/>
                      </a:cubicBezTo>
                      <a:cubicBezTo>
                        <a:pt x="60" y="6"/>
                        <a:pt x="59" y="5"/>
                        <a:pt x="59" y="5"/>
                      </a:cubicBezTo>
                      <a:cubicBezTo>
                        <a:pt x="58" y="5"/>
                        <a:pt x="58" y="5"/>
                        <a:pt x="58" y="5"/>
                      </a:cubicBezTo>
                      <a:cubicBezTo>
                        <a:pt x="58" y="4"/>
                        <a:pt x="57" y="4"/>
                        <a:pt x="57" y="3"/>
                      </a:cubicBezTo>
                      <a:cubicBezTo>
                        <a:pt x="57" y="3"/>
                        <a:pt x="57" y="3"/>
                        <a:pt x="56" y="3"/>
                      </a:cubicBezTo>
                      <a:cubicBezTo>
                        <a:pt x="56" y="3"/>
                        <a:pt x="56" y="2"/>
                        <a:pt x="55" y="2"/>
                      </a:cubicBezTo>
                      <a:cubicBezTo>
                        <a:pt x="55" y="2"/>
                        <a:pt x="55" y="1"/>
                        <a:pt x="55" y="1"/>
                      </a:cubicBezTo>
                      <a:cubicBezTo>
                        <a:pt x="55" y="1"/>
                        <a:pt x="54" y="0"/>
                        <a:pt x="54" y="0"/>
                      </a:cubicBezTo>
                      <a:cubicBezTo>
                        <a:pt x="54" y="0"/>
                        <a:pt x="54" y="0"/>
                        <a:pt x="54" y="0"/>
                      </a:cubicBezTo>
                      <a:cubicBezTo>
                        <a:pt x="54" y="0"/>
                        <a:pt x="54" y="0"/>
                        <a:pt x="54" y="0"/>
                      </a:cubicBezTo>
                      <a:cubicBezTo>
                        <a:pt x="53" y="0"/>
                        <a:pt x="53" y="0"/>
                        <a:pt x="52" y="0"/>
                      </a:cubicBezTo>
                      <a:cubicBezTo>
                        <a:pt x="52" y="0"/>
                        <a:pt x="51" y="0"/>
                        <a:pt x="51" y="0"/>
                      </a:cubicBezTo>
                      <a:cubicBezTo>
                        <a:pt x="51" y="0"/>
                        <a:pt x="51" y="0"/>
                        <a:pt x="50" y="1"/>
                      </a:cubicBezTo>
                      <a:cubicBezTo>
                        <a:pt x="50" y="1"/>
                        <a:pt x="50" y="1"/>
                        <a:pt x="49" y="1"/>
                      </a:cubicBezTo>
                      <a:cubicBezTo>
                        <a:pt x="49" y="1"/>
                        <a:pt x="49" y="1"/>
                        <a:pt x="49" y="1"/>
                      </a:cubicBezTo>
                      <a:cubicBezTo>
                        <a:pt x="48" y="1"/>
                        <a:pt x="48" y="1"/>
                        <a:pt x="47" y="1"/>
                      </a:cubicBezTo>
                      <a:cubicBezTo>
                        <a:pt x="45" y="1"/>
                        <a:pt x="42" y="3"/>
                        <a:pt x="41" y="5"/>
                      </a:cubicBezTo>
                      <a:cubicBezTo>
                        <a:pt x="40" y="6"/>
                        <a:pt x="39" y="6"/>
                        <a:pt x="38" y="6"/>
                      </a:cubicBezTo>
                      <a:cubicBezTo>
                        <a:pt x="37" y="6"/>
                        <a:pt x="35" y="5"/>
                        <a:pt x="34" y="3"/>
                      </a:cubicBezTo>
                      <a:cubicBezTo>
                        <a:pt x="33" y="2"/>
                        <a:pt x="32" y="2"/>
                        <a:pt x="32" y="1"/>
                      </a:cubicBezTo>
                      <a:cubicBezTo>
                        <a:pt x="30" y="1"/>
                        <a:pt x="27" y="3"/>
                        <a:pt x="24" y="4"/>
                      </a:cubicBezTo>
                      <a:cubicBezTo>
                        <a:pt x="23" y="4"/>
                        <a:pt x="22" y="5"/>
                        <a:pt x="21" y="5"/>
                      </a:cubicBezTo>
                      <a:cubicBezTo>
                        <a:pt x="19" y="6"/>
                        <a:pt x="14" y="6"/>
                        <a:pt x="12" y="6"/>
                      </a:cubicBezTo>
                      <a:cubicBezTo>
                        <a:pt x="12" y="43"/>
                        <a:pt x="12" y="43"/>
                        <a:pt x="12" y="43"/>
                      </a:cubicBezTo>
                      <a:cubicBezTo>
                        <a:pt x="12" y="48"/>
                        <a:pt x="7" y="48"/>
                        <a:pt x="3" y="48"/>
                      </a:cubicBezTo>
                      <a:cubicBezTo>
                        <a:pt x="2" y="48"/>
                        <a:pt x="1" y="48"/>
                        <a:pt x="0" y="48"/>
                      </a:cubicBezTo>
                      <a:cubicBezTo>
                        <a:pt x="0" y="79"/>
                        <a:pt x="0" y="79"/>
                        <a:pt x="0" y="79"/>
                      </a:cubicBezTo>
                      <a:cubicBezTo>
                        <a:pt x="1" y="79"/>
                        <a:pt x="1" y="80"/>
                        <a:pt x="1" y="80"/>
                      </a:cubicBezTo>
                      <a:cubicBezTo>
                        <a:pt x="1" y="80"/>
                        <a:pt x="2" y="80"/>
                        <a:pt x="2" y="80"/>
                      </a:cubicBezTo>
                      <a:cubicBezTo>
                        <a:pt x="2" y="80"/>
                        <a:pt x="3" y="81"/>
                        <a:pt x="3" y="81"/>
                      </a:cubicBezTo>
                      <a:cubicBezTo>
                        <a:pt x="3" y="81"/>
                        <a:pt x="3" y="81"/>
                        <a:pt x="4" y="81"/>
                      </a:cubicBezTo>
                      <a:cubicBezTo>
                        <a:pt x="4" y="81"/>
                        <a:pt x="4" y="82"/>
                        <a:pt x="4" y="82"/>
                      </a:cubicBezTo>
                      <a:cubicBezTo>
                        <a:pt x="5" y="82"/>
                        <a:pt x="5" y="82"/>
                        <a:pt x="5" y="82"/>
                      </a:cubicBezTo>
                      <a:cubicBezTo>
                        <a:pt x="5" y="83"/>
                        <a:pt x="5" y="83"/>
                        <a:pt x="6" y="84"/>
                      </a:cubicBezTo>
                      <a:cubicBezTo>
                        <a:pt x="6" y="84"/>
                        <a:pt x="6" y="84"/>
                        <a:pt x="6" y="84"/>
                      </a:cubicBezTo>
                      <a:cubicBezTo>
                        <a:pt x="9" y="91"/>
                        <a:pt x="10" y="95"/>
                        <a:pt x="9" y="98"/>
                      </a:cubicBezTo>
                      <a:cubicBezTo>
                        <a:pt x="9" y="99"/>
                        <a:pt x="8" y="100"/>
                        <a:pt x="7" y="100"/>
                      </a:cubicBezTo>
                      <a:cubicBezTo>
                        <a:pt x="7" y="100"/>
                        <a:pt x="7" y="101"/>
                        <a:pt x="7" y="101"/>
                      </a:cubicBezTo>
                      <a:cubicBezTo>
                        <a:pt x="7" y="102"/>
                        <a:pt x="7" y="102"/>
                        <a:pt x="7" y="103"/>
                      </a:cubicBezTo>
                      <a:cubicBezTo>
                        <a:pt x="7" y="103"/>
                        <a:pt x="7" y="103"/>
                        <a:pt x="7" y="103"/>
                      </a:cubicBezTo>
                      <a:cubicBezTo>
                        <a:pt x="7" y="103"/>
                        <a:pt x="7" y="103"/>
                        <a:pt x="7" y="103"/>
                      </a:cubicBezTo>
                      <a:cubicBezTo>
                        <a:pt x="8" y="103"/>
                        <a:pt x="9" y="103"/>
                        <a:pt x="11" y="103"/>
                      </a:cubicBezTo>
                      <a:cubicBezTo>
                        <a:pt x="13" y="103"/>
                        <a:pt x="16" y="103"/>
                        <a:pt x="17" y="103"/>
                      </a:cubicBezTo>
                      <a:cubicBezTo>
                        <a:pt x="18" y="102"/>
                        <a:pt x="19" y="101"/>
                        <a:pt x="20" y="99"/>
                      </a:cubicBezTo>
                      <a:cubicBezTo>
                        <a:pt x="22" y="97"/>
                        <a:pt x="27" y="93"/>
                        <a:pt x="27" y="92"/>
                      </a:cubicBezTo>
                      <a:cubicBezTo>
                        <a:pt x="28" y="84"/>
                        <a:pt x="32" y="81"/>
                        <a:pt x="37" y="85"/>
                      </a:cubicBezTo>
                      <a:cubicBezTo>
                        <a:pt x="39" y="85"/>
                        <a:pt x="39" y="85"/>
                        <a:pt x="39" y="85"/>
                      </a:cubicBezTo>
                      <a:cubicBezTo>
                        <a:pt x="42" y="87"/>
                        <a:pt x="43" y="88"/>
                        <a:pt x="45" y="88"/>
                      </a:cubicBezTo>
                      <a:cubicBezTo>
                        <a:pt x="46" y="89"/>
                        <a:pt x="47" y="89"/>
                        <a:pt x="50" y="89"/>
                      </a:cubicBezTo>
                      <a:cubicBezTo>
                        <a:pt x="57" y="89"/>
                        <a:pt x="58" y="88"/>
                        <a:pt x="58" y="85"/>
                      </a:cubicBezTo>
                      <a:cubicBezTo>
                        <a:pt x="59" y="84"/>
                        <a:pt x="59" y="83"/>
                        <a:pt x="59" y="82"/>
                      </a:cubicBezTo>
                      <a:cubicBezTo>
                        <a:pt x="59" y="79"/>
                        <a:pt x="60" y="75"/>
                        <a:pt x="65" y="75"/>
                      </a:cubicBezTo>
                      <a:cubicBezTo>
                        <a:pt x="68" y="75"/>
                        <a:pt x="72" y="72"/>
                        <a:pt x="72" y="70"/>
                      </a:cubicBezTo>
                      <a:cubicBezTo>
                        <a:pt x="72" y="66"/>
                        <a:pt x="75" y="61"/>
                        <a:pt x="79" y="61"/>
                      </a:cubicBezTo>
                      <a:cubicBezTo>
                        <a:pt x="81" y="61"/>
                        <a:pt x="86" y="58"/>
                        <a:pt x="86" y="56"/>
                      </a:cubicBezTo>
                      <a:cubicBezTo>
                        <a:pt x="87" y="52"/>
                        <a:pt x="90" y="52"/>
                        <a:pt x="92" y="51"/>
                      </a:cubicBezTo>
                      <a:cubicBezTo>
                        <a:pt x="92" y="51"/>
                        <a:pt x="93" y="51"/>
                        <a:pt x="94" y="51"/>
                      </a:cubicBezTo>
                      <a:cubicBezTo>
                        <a:pt x="94" y="50"/>
                        <a:pt x="94" y="50"/>
                        <a:pt x="94" y="50"/>
                      </a:cubicBezTo>
                      <a:cubicBezTo>
                        <a:pt x="94" y="50"/>
                        <a:pt x="94" y="50"/>
                        <a:pt x="94" y="50"/>
                      </a:cubicBezTo>
                      <a:cubicBezTo>
                        <a:pt x="94" y="49"/>
                        <a:pt x="95" y="49"/>
                        <a:pt x="95" y="49"/>
                      </a:cubicBezTo>
                      <a:cubicBezTo>
                        <a:pt x="95" y="49"/>
                        <a:pt x="95" y="48"/>
                        <a:pt x="95" y="48"/>
                      </a:cubicBezTo>
                      <a:cubicBezTo>
                        <a:pt x="96" y="48"/>
                        <a:pt x="96" y="48"/>
                        <a:pt x="96" y="47"/>
                      </a:cubicBezTo>
                      <a:cubicBezTo>
                        <a:pt x="96" y="47"/>
                        <a:pt x="96" y="47"/>
                        <a:pt x="96" y="47"/>
                      </a:cubicBezTo>
                      <a:cubicBezTo>
                        <a:pt x="97" y="46"/>
                        <a:pt x="97" y="46"/>
                        <a:pt x="97" y="46"/>
                      </a:cubicBezTo>
                      <a:cubicBezTo>
                        <a:pt x="97" y="46"/>
                        <a:pt x="97" y="46"/>
                        <a:pt x="97"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5" name="Freeform 1234"/>
                <p:cNvSpPr>
                  <a:spLocks/>
                </p:cNvSpPr>
                <p:nvPr/>
              </p:nvSpPr>
              <p:spPr bwMode="auto">
                <a:xfrm>
                  <a:off x="1929" y="3172"/>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6" name="Freeform 1235"/>
                <p:cNvSpPr>
                  <a:spLocks/>
                </p:cNvSpPr>
                <p:nvPr/>
              </p:nvSpPr>
              <p:spPr bwMode="auto">
                <a:xfrm>
                  <a:off x="1926" y="31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7" name="Freeform 1236"/>
                <p:cNvSpPr>
                  <a:spLocks/>
                </p:cNvSpPr>
                <p:nvPr/>
              </p:nvSpPr>
              <p:spPr bwMode="auto">
                <a:xfrm>
                  <a:off x="1927" y="317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8" name="Freeform 1237"/>
                <p:cNvSpPr>
                  <a:spLocks/>
                </p:cNvSpPr>
                <p:nvPr/>
              </p:nvSpPr>
              <p:spPr bwMode="auto">
                <a:xfrm>
                  <a:off x="1969" y="321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9" name="Freeform 1238"/>
                <p:cNvSpPr>
                  <a:spLocks/>
                </p:cNvSpPr>
                <p:nvPr/>
              </p:nvSpPr>
              <p:spPr bwMode="auto">
                <a:xfrm>
                  <a:off x="1932" y="317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0" name="Freeform 1239"/>
                <p:cNvSpPr>
                  <a:spLocks/>
                </p:cNvSpPr>
                <p:nvPr/>
              </p:nvSpPr>
              <p:spPr bwMode="auto">
                <a:xfrm>
                  <a:off x="1971" y="32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1" name="Freeform 1240"/>
                <p:cNvSpPr>
                  <a:spLocks/>
                </p:cNvSpPr>
                <p:nvPr/>
              </p:nvSpPr>
              <p:spPr bwMode="auto">
                <a:xfrm>
                  <a:off x="1970" y="32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2" name="Freeform 1241"/>
                <p:cNvSpPr>
                  <a:spLocks/>
                </p:cNvSpPr>
                <p:nvPr/>
              </p:nvSpPr>
              <p:spPr bwMode="auto">
                <a:xfrm>
                  <a:off x="1934" y="3175"/>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3" name="Freeform 1242"/>
                <p:cNvSpPr>
                  <a:spLocks/>
                </p:cNvSpPr>
                <p:nvPr/>
              </p:nvSpPr>
              <p:spPr bwMode="auto">
                <a:xfrm>
                  <a:off x="1972" y="32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4" name="Freeform 1243"/>
                <p:cNvSpPr>
                  <a:spLocks/>
                </p:cNvSpPr>
                <p:nvPr/>
              </p:nvSpPr>
              <p:spPr bwMode="auto">
                <a:xfrm>
                  <a:off x="1936" y="317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5" name="Freeform 1244"/>
                <p:cNvSpPr>
                  <a:spLocks/>
                </p:cNvSpPr>
                <p:nvPr/>
              </p:nvSpPr>
              <p:spPr bwMode="auto">
                <a:xfrm>
                  <a:off x="1958" y="320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6" name="Freeform 1245"/>
                <p:cNvSpPr>
                  <a:spLocks/>
                </p:cNvSpPr>
                <p:nvPr/>
              </p:nvSpPr>
              <p:spPr bwMode="auto">
                <a:xfrm>
                  <a:off x="1931" y="317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7" name="Freeform 1246"/>
                <p:cNvSpPr>
                  <a:spLocks/>
                </p:cNvSpPr>
                <p:nvPr/>
              </p:nvSpPr>
              <p:spPr bwMode="auto">
                <a:xfrm>
                  <a:off x="1971" y="32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8" name="Freeform 1247"/>
                <p:cNvSpPr>
                  <a:spLocks/>
                </p:cNvSpPr>
                <p:nvPr/>
              </p:nvSpPr>
              <p:spPr bwMode="auto">
                <a:xfrm>
                  <a:off x="1957" y="32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9" name="Freeform 1248"/>
                <p:cNvSpPr>
                  <a:spLocks/>
                </p:cNvSpPr>
                <p:nvPr/>
              </p:nvSpPr>
              <p:spPr bwMode="auto">
                <a:xfrm>
                  <a:off x="1967" y="321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0" name="Freeform 1249"/>
                <p:cNvSpPr>
                  <a:spLocks/>
                </p:cNvSpPr>
                <p:nvPr/>
              </p:nvSpPr>
              <p:spPr bwMode="auto">
                <a:xfrm>
                  <a:off x="1958" y="32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1" name="Freeform 1250"/>
                <p:cNvSpPr>
                  <a:spLocks/>
                </p:cNvSpPr>
                <p:nvPr/>
              </p:nvSpPr>
              <p:spPr bwMode="auto">
                <a:xfrm>
                  <a:off x="1993" y="3261"/>
                  <a:ext cx="10" cy="14"/>
                </a:xfrm>
                <a:custGeom>
                  <a:avLst/>
                  <a:gdLst>
                    <a:gd name="T0" fmla="*/ 10 w 11"/>
                    <a:gd name="T1" fmla="*/ 3 h 15"/>
                    <a:gd name="T2" fmla="*/ 9 w 11"/>
                    <a:gd name="T3" fmla="*/ 2 h 15"/>
                    <a:gd name="T4" fmla="*/ 6 w 11"/>
                    <a:gd name="T5" fmla="*/ 0 h 15"/>
                    <a:gd name="T6" fmla="*/ 0 w 11"/>
                    <a:gd name="T7" fmla="*/ 7 h 15"/>
                    <a:gd name="T8" fmla="*/ 5 w 11"/>
                    <a:gd name="T9" fmla="*/ 15 h 15"/>
                    <a:gd name="T10" fmla="*/ 7 w 11"/>
                    <a:gd name="T11" fmla="*/ 15 h 15"/>
                    <a:gd name="T12" fmla="*/ 9 w 11"/>
                    <a:gd name="T13" fmla="*/ 14 h 15"/>
                    <a:gd name="T14" fmla="*/ 10 w 11"/>
                    <a:gd name="T15" fmla="*/ 13 h 15"/>
                    <a:gd name="T16" fmla="*/ 10 w 11"/>
                    <a:gd name="T17" fmla="*/ 12 h 15"/>
                    <a:gd name="T18" fmla="*/ 11 w 11"/>
                    <a:gd name="T19" fmla="*/ 11 h 15"/>
                    <a:gd name="T20" fmla="*/ 11 w 11"/>
                    <a:gd name="T21" fmla="*/ 11 h 15"/>
                    <a:gd name="T22" fmla="*/ 10 w 11"/>
                    <a:gd name="T2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5">
                      <a:moveTo>
                        <a:pt x="10" y="3"/>
                      </a:moveTo>
                      <a:cubicBezTo>
                        <a:pt x="10" y="3"/>
                        <a:pt x="9" y="2"/>
                        <a:pt x="9" y="2"/>
                      </a:cubicBezTo>
                      <a:cubicBezTo>
                        <a:pt x="8" y="1"/>
                        <a:pt x="6" y="0"/>
                        <a:pt x="6" y="0"/>
                      </a:cubicBezTo>
                      <a:cubicBezTo>
                        <a:pt x="4" y="1"/>
                        <a:pt x="0" y="5"/>
                        <a:pt x="0" y="7"/>
                      </a:cubicBezTo>
                      <a:cubicBezTo>
                        <a:pt x="0" y="8"/>
                        <a:pt x="3" y="15"/>
                        <a:pt x="5" y="15"/>
                      </a:cubicBezTo>
                      <a:cubicBezTo>
                        <a:pt x="6" y="15"/>
                        <a:pt x="6" y="15"/>
                        <a:pt x="7" y="15"/>
                      </a:cubicBezTo>
                      <a:cubicBezTo>
                        <a:pt x="9" y="15"/>
                        <a:pt x="9" y="15"/>
                        <a:pt x="9" y="14"/>
                      </a:cubicBezTo>
                      <a:cubicBezTo>
                        <a:pt x="9" y="14"/>
                        <a:pt x="9" y="13"/>
                        <a:pt x="10" y="13"/>
                      </a:cubicBezTo>
                      <a:cubicBezTo>
                        <a:pt x="10" y="13"/>
                        <a:pt x="10" y="12"/>
                        <a:pt x="10" y="12"/>
                      </a:cubicBezTo>
                      <a:cubicBezTo>
                        <a:pt x="10" y="12"/>
                        <a:pt x="10" y="11"/>
                        <a:pt x="11" y="11"/>
                      </a:cubicBezTo>
                      <a:cubicBezTo>
                        <a:pt x="11" y="11"/>
                        <a:pt x="11" y="11"/>
                        <a:pt x="11" y="11"/>
                      </a:cubicBezTo>
                      <a:cubicBezTo>
                        <a:pt x="11" y="8"/>
                        <a:pt x="10" y="5"/>
                        <a:pt x="1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2" name="Freeform 1251"/>
                <p:cNvSpPr>
                  <a:spLocks/>
                </p:cNvSpPr>
                <p:nvPr/>
              </p:nvSpPr>
              <p:spPr bwMode="auto">
                <a:xfrm>
                  <a:off x="1955" y="3293"/>
                  <a:ext cx="19" cy="21"/>
                </a:xfrm>
                <a:custGeom>
                  <a:avLst/>
                  <a:gdLst>
                    <a:gd name="T0" fmla="*/ 17 w 20"/>
                    <a:gd name="T1" fmla="*/ 4 h 22"/>
                    <a:gd name="T2" fmla="*/ 14 w 20"/>
                    <a:gd name="T3" fmla="*/ 1 h 22"/>
                    <a:gd name="T4" fmla="*/ 13 w 20"/>
                    <a:gd name="T5" fmla="*/ 0 h 22"/>
                    <a:gd name="T6" fmla="*/ 6 w 20"/>
                    <a:gd name="T7" fmla="*/ 4 h 22"/>
                    <a:gd name="T8" fmla="*/ 6 w 20"/>
                    <a:gd name="T9" fmla="*/ 5 h 22"/>
                    <a:gd name="T10" fmla="*/ 0 w 20"/>
                    <a:gd name="T11" fmla="*/ 14 h 22"/>
                    <a:gd name="T12" fmla="*/ 5 w 20"/>
                    <a:gd name="T13" fmla="*/ 21 h 22"/>
                    <a:gd name="T14" fmla="*/ 7 w 20"/>
                    <a:gd name="T15" fmla="*/ 22 h 22"/>
                    <a:gd name="T16" fmla="*/ 9 w 20"/>
                    <a:gd name="T17" fmla="*/ 17 h 22"/>
                    <a:gd name="T18" fmla="*/ 14 w 20"/>
                    <a:gd name="T19" fmla="*/ 15 h 22"/>
                    <a:gd name="T20" fmla="*/ 15 w 20"/>
                    <a:gd name="T21" fmla="*/ 15 h 22"/>
                    <a:gd name="T22" fmla="*/ 16 w 20"/>
                    <a:gd name="T23" fmla="*/ 15 h 22"/>
                    <a:gd name="T24" fmla="*/ 19 w 20"/>
                    <a:gd name="T25" fmla="*/ 11 h 22"/>
                    <a:gd name="T26" fmla="*/ 20 w 20"/>
                    <a:gd name="T27" fmla="*/ 8 h 22"/>
                    <a:gd name="T28" fmla="*/ 17 w 20"/>
                    <a:gd name="T2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2">
                      <a:moveTo>
                        <a:pt x="17" y="4"/>
                      </a:moveTo>
                      <a:cubicBezTo>
                        <a:pt x="16" y="3"/>
                        <a:pt x="15" y="2"/>
                        <a:pt x="14" y="1"/>
                      </a:cubicBezTo>
                      <a:cubicBezTo>
                        <a:pt x="14" y="1"/>
                        <a:pt x="14" y="1"/>
                        <a:pt x="13" y="0"/>
                      </a:cubicBezTo>
                      <a:cubicBezTo>
                        <a:pt x="11" y="1"/>
                        <a:pt x="7" y="3"/>
                        <a:pt x="6" y="4"/>
                      </a:cubicBezTo>
                      <a:cubicBezTo>
                        <a:pt x="6" y="4"/>
                        <a:pt x="6" y="5"/>
                        <a:pt x="6" y="5"/>
                      </a:cubicBezTo>
                      <a:cubicBezTo>
                        <a:pt x="4" y="7"/>
                        <a:pt x="1" y="12"/>
                        <a:pt x="0" y="14"/>
                      </a:cubicBezTo>
                      <a:cubicBezTo>
                        <a:pt x="5" y="21"/>
                        <a:pt x="5" y="21"/>
                        <a:pt x="5" y="21"/>
                      </a:cubicBezTo>
                      <a:cubicBezTo>
                        <a:pt x="7" y="22"/>
                        <a:pt x="7" y="22"/>
                        <a:pt x="7" y="22"/>
                      </a:cubicBezTo>
                      <a:cubicBezTo>
                        <a:pt x="8" y="20"/>
                        <a:pt x="8" y="19"/>
                        <a:pt x="9" y="17"/>
                      </a:cubicBezTo>
                      <a:cubicBezTo>
                        <a:pt x="10" y="16"/>
                        <a:pt x="11" y="15"/>
                        <a:pt x="14" y="15"/>
                      </a:cubicBezTo>
                      <a:cubicBezTo>
                        <a:pt x="14" y="15"/>
                        <a:pt x="15" y="15"/>
                        <a:pt x="15" y="15"/>
                      </a:cubicBezTo>
                      <a:cubicBezTo>
                        <a:pt x="16" y="15"/>
                        <a:pt x="16" y="15"/>
                        <a:pt x="16" y="15"/>
                      </a:cubicBezTo>
                      <a:cubicBezTo>
                        <a:pt x="17" y="13"/>
                        <a:pt x="18" y="12"/>
                        <a:pt x="19" y="11"/>
                      </a:cubicBezTo>
                      <a:cubicBezTo>
                        <a:pt x="20" y="10"/>
                        <a:pt x="20" y="9"/>
                        <a:pt x="20" y="8"/>
                      </a:cubicBezTo>
                      <a:cubicBezTo>
                        <a:pt x="20" y="7"/>
                        <a:pt x="18" y="5"/>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3" name="Freeform 1252"/>
                <p:cNvSpPr>
                  <a:spLocks noEditPoints="1"/>
                </p:cNvSpPr>
                <p:nvPr/>
              </p:nvSpPr>
              <p:spPr bwMode="auto">
                <a:xfrm>
                  <a:off x="1844" y="3219"/>
                  <a:ext cx="167" cy="147"/>
                </a:xfrm>
                <a:custGeom>
                  <a:avLst/>
                  <a:gdLst>
                    <a:gd name="T0" fmla="*/ 167 w 175"/>
                    <a:gd name="T1" fmla="*/ 62 h 154"/>
                    <a:gd name="T2" fmla="*/ 163 w 175"/>
                    <a:gd name="T3" fmla="*/ 63 h 154"/>
                    <a:gd name="T4" fmla="*/ 152 w 175"/>
                    <a:gd name="T5" fmla="*/ 51 h 154"/>
                    <a:gd name="T6" fmla="*/ 163 w 175"/>
                    <a:gd name="T7" fmla="*/ 41 h 154"/>
                    <a:gd name="T8" fmla="*/ 166 w 175"/>
                    <a:gd name="T9" fmla="*/ 40 h 154"/>
                    <a:gd name="T10" fmla="*/ 166 w 175"/>
                    <a:gd name="T11" fmla="*/ 37 h 154"/>
                    <a:gd name="T12" fmla="*/ 167 w 175"/>
                    <a:gd name="T13" fmla="*/ 33 h 154"/>
                    <a:gd name="T14" fmla="*/ 167 w 175"/>
                    <a:gd name="T15" fmla="*/ 30 h 154"/>
                    <a:gd name="T16" fmla="*/ 166 w 175"/>
                    <a:gd name="T17" fmla="*/ 26 h 154"/>
                    <a:gd name="T18" fmla="*/ 159 w 175"/>
                    <a:gd name="T19" fmla="*/ 8 h 154"/>
                    <a:gd name="T20" fmla="*/ 158 w 175"/>
                    <a:gd name="T21" fmla="*/ 3 h 154"/>
                    <a:gd name="T22" fmla="*/ 141 w 175"/>
                    <a:gd name="T23" fmla="*/ 0 h 154"/>
                    <a:gd name="T24" fmla="*/ 136 w 175"/>
                    <a:gd name="T25" fmla="*/ 0 h 154"/>
                    <a:gd name="T26" fmla="*/ 135 w 175"/>
                    <a:gd name="T27" fmla="*/ 2 h 154"/>
                    <a:gd name="T28" fmla="*/ 134 w 175"/>
                    <a:gd name="T29" fmla="*/ 4 h 154"/>
                    <a:gd name="T30" fmla="*/ 116 w 175"/>
                    <a:gd name="T31" fmla="*/ 16 h 154"/>
                    <a:gd name="T32" fmla="*/ 100 w 175"/>
                    <a:gd name="T33" fmla="*/ 33 h 154"/>
                    <a:gd name="T34" fmla="*/ 74 w 175"/>
                    <a:gd name="T35" fmla="*/ 40 h 154"/>
                    <a:gd name="T36" fmla="*/ 68 w 175"/>
                    <a:gd name="T37" fmla="*/ 43 h 154"/>
                    <a:gd name="T38" fmla="*/ 51 w 175"/>
                    <a:gd name="T39" fmla="*/ 58 h 154"/>
                    <a:gd name="T40" fmla="*/ 40 w 175"/>
                    <a:gd name="T41" fmla="*/ 52 h 154"/>
                    <a:gd name="T42" fmla="*/ 39 w 175"/>
                    <a:gd name="T43" fmla="*/ 36 h 154"/>
                    <a:gd name="T44" fmla="*/ 39 w 175"/>
                    <a:gd name="T45" fmla="*/ 36 h 154"/>
                    <a:gd name="T46" fmla="*/ 38 w 175"/>
                    <a:gd name="T47" fmla="*/ 35 h 154"/>
                    <a:gd name="T48" fmla="*/ 37 w 175"/>
                    <a:gd name="T49" fmla="*/ 35 h 154"/>
                    <a:gd name="T50" fmla="*/ 30 w 175"/>
                    <a:gd name="T51" fmla="*/ 81 h 154"/>
                    <a:gd name="T52" fmla="*/ 14 w 175"/>
                    <a:gd name="T53" fmla="*/ 83 h 154"/>
                    <a:gd name="T54" fmla="*/ 4 w 175"/>
                    <a:gd name="T55" fmla="*/ 75 h 154"/>
                    <a:gd name="T56" fmla="*/ 3 w 175"/>
                    <a:gd name="T57" fmla="*/ 78 h 154"/>
                    <a:gd name="T58" fmla="*/ 2 w 175"/>
                    <a:gd name="T59" fmla="*/ 79 h 154"/>
                    <a:gd name="T60" fmla="*/ 0 w 175"/>
                    <a:gd name="T61" fmla="*/ 79 h 154"/>
                    <a:gd name="T62" fmla="*/ 18 w 175"/>
                    <a:gd name="T63" fmla="*/ 117 h 154"/>
                    <a:gd name="T64" fmla="*/ 16 w 175"/>
                    <a:gd name="T65" fmla="*/ 130 h 154"/>
                    <a:gd name="T66" fmla="*/ 20 w 175"/>
                    <a:gd name="T67" fmla="*/ 144 h 154"/>
                    <a:gd name="T68" fmla="*/ 24 w 175"/>
                    <a:gd name="T69" fmla="*/ 148 h 154"/>
                    <a:gd name="T70" fmla="*/ 36 w 175"/>
                    <a:gd name="T71" fmla="*/ 153 h 154"/>
                    <a:gd name="T72" fmla="*/ 61 w 175"/>
                    <a:gd name="T73" fmla="*/ 144 h 154"/>
                    <a:gd name="T74" fmla="*/ 94 w 175"/>
                    <a:gd name="T75" fmla="*/ 143 h 154"/>
                    <a:gd name="T76" fmla="*/ 106 w 175"/>
                    <a:gd name="T77" fmla="*/ 138 h 154"/>
                    <a:gd name="T78" fmla="*/ 170 w 175"/>
                    <a:gd name="T79" fmla="*/ 74 h 154"/>
                    <a:gd name="T80" fmla="*/ 175 w 175"/>
                    <a:gd name="T81" fmla="*/ 58 h 154"/>
                    <a:gd name="T82" fmla="*/ 173 w 175"/>
                    <a:gd name="T83" fmla="*/ 58 h 154"/>
                    <a:gd name="T84" fmla="*/ 171 w 175"/>
                    <a:gd name="T85" fmla="*/ 58 h 154"/>
                    <a:gd name="T86" fmla="*/ 169 w 175"/>
                    <a:gd name="T87" fmla="*/ 59 h 154"/>
                    <a:gd name="T88" fmla="*/ 168 w 175"/>
                    <a:gd name="T89" fmla="*/ 61 h 154"/>
                    <a:gd name="T90" fmla="*/ 136 w 175"/>
                    <a:gd name="T91" fmla="*/ 95 h 154"/>
                    <a:gd name="T92" fmla="*/ 135 w 175"/>
                    <a:gd name="T93" fmla="*/ 97 h 154"/>
                    <a:gd name="T94" fmla="*/ 131 w 175"/>
                    <a:gd name="T95" fmla="*/ 97 h 154"/>
                    <a:gd name="T96" fmla="*/ 126 w 175"/>
                    <a:gd name="T97" fmla="*/ 103 h 154"/>
                    <a:gd name="T98" fmla="*/ 111 w 175"/>
                    <a:gd name="T99" fmla="*/ 92 h 154"/>
                    <a:gd name="T100" fmla="*/ 129 w 175"/>
                    <a:gd name="T101" fmla="*/ 74 h 154"/>
                    <a:gd name="T102" fmla="*/ 140 w 175"/>
                    <a:gd name="T103"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5" h="154">
                      <a:moveTo>
                        <a:pt x="168" y="61"/>
                      </a:moveTo>
                      <a:cubicBezTo>
                        <a:pt x="168" y="61"/>
                        <a:pt x="168" y="61"/>
                        <a:pt x="167" y="62"/>
                      </a:cubicBezTo>
                      <a:cubicBezTo>
                        <a:pt x="167" y="62"/>
                        <a:pt x="167" y="62"/>
                        <a:pt x="167" y="62"/>
                      </a:cubicBezTo>
                      <a:cubicBezTo>
                        <a:pt x="167" y="62"/>
                        <a:pt x="166" y="62"/>
                        <a:pt x="166" y="62"/>
                      </a:cubicBezTo>
                      <a:cubicBezTo>
                        <a:pt x="166" y="63"/>
                        <a:pt x="165" y="63"/>
                        <a:pt x="164" y="63"/>
                      </a:cubicBezTo>
                      <a:cubicBezTo>
                        <a:pt x="164" y="63"/>
                        <a:pt x="164" y="63"/>
                        <a:pt x="163" y="63"/>
                      </a:cubicBezTo>
                      <a:cubicBezTo>
                        <a:pt x="163" y="63"/>
                        <a:pt x="163" y="63"/>
                        <a:pt x="163" y="63"/>
                      </a:cubicBezTo>
                      <a:cubicBezTo>
                        <a:pt x="162" y="63"/>
                        <a:pt x="161" y="63"/>
                        <a:pt x="161" y="63"/>
                      </a:cubicBezTo>
                      <a:cubicBezTo>
                        <a:pt x="156" y="63"/>
                        <a:pt x="152" y="52"/>
                        <a:pt x="152" y="51"/>
                      </a:cubicBezTo>
                      <a:cubicBezTo>
                        <a:pt x="152" y="48"/>
                        <a:pt x="158" y="40"/>
                        <a:pt x="162" y="40"/>
                      </a:cubicBezTo>
                      <a:cubicBezTo>
                        <a:pt x="162" y="40"/>
                        <a:pt x="163" y="41"/>
                        <a:pt x="163" y="41"/>
                      </a:cubicBezTo>
                      <a:cubicBezTo>
                        <a:pt x="163" y="41"/>
                        <a:pt x="163" y="41"/>
                        <a:pt x="163" y="41"/>
                      </a:cubicBezTo>
                      <a:cubicBezTo>
                        <a:pt x="164" y="41"/>
                        <a:pt x="165" y="42"/>
                        <a:pt x="166" y="42"/>
                      </a:cubicBezTo>
                      <a:cubicBezTo>
                        <a:pt x="166" y="42"/>
                        <a:pt x="166" y="42"/>
                        <a:pt x="166" y="42"/>
                      </a:cubicBezTo>
                      <a:cubicBezTo>
                        <a:pt x="166" y="41"/>
                        <a:pt x="166" y="41"/>
                        <a:pt x="166" y="40"/>
                      </a:cubicBezTo>
                      <a:cubicBezTo>
                        <a:pt x="166" y="40"/>
                        <a:pt x="166" y="40"/>
                        <a:pt x="166" y="40"/>
                      </a:cubicBezTo>
                      <a:cubicBezTo>
                        <a:pt x="166" y="39"/>
                        <a:pt x="166" y="38"/>
                        <a:pt x="166" y="38"/>
                      </a:cubicBezTo>
                      <a:cubicBezTo>
                        <a:pt x="166" y="38"/>
                        <a:pt x="166" y="38"/>
                        <a:pt x="166" y="37"/>
                      </a:cubicBezTo>
                      <a:cubicBezTo>
                        <a:pt x="167" y="37"/>
                        <a:pt x="167" y="36"/>
                        <a:pt x="167" y="35"/>
                      </a:cubicBezTo>
                      <a:cubicBezTo>
                        <a:pt x="167" y="35"/>
                        <a:pt x="167" y="35"/>
                        <a:pt x="167" y="35"/>
                      </a:cubicBezTo>
                      <a:cubicBezTo>
                        <a:pt x="167" y="34"/>
                        <a:pt x="167" y="33"/>
                        <a:pt x="167" y="33"/>
                      </a:cubicBezTo>
                      <a:cubicBezTo>
                        <a:pt x="167" y="32"/>
                        <a:pt x="167" y="32"/>
                        <a:pt x="167" y="32"/>
                      </a:cubicBezTo>
                      <a:cubicBezTo>
                        <a:pt x="167" y="31"/>
                        <a:pt x="167" y="31"/>
                        <a:pt x="167" y="30"/>
                      </a:cubicBezTo>
                      <a:cubicBezTo>
                        <a:pt x="167" y="30"/>
                        <a:pt x="167" y="30"/>
                        <a:pt x="167" y="30"/>
                      </a:cubicBezTo>
                      <a:cubicBezTo>
                        <a:pt x="167" y="29"/>
                        <a:pt x="167" y="28"/>
                        <a:pt x="166" y="28"/>
                      </a:cubicBezTo>
                      <a:cubicBezTo>
                        <a:pt x="166" y="28"/>
                        <a:pt x="166" y="27"/>
                        <a:pt x="166" y="27"/>
                      </a:cubicBezTo>
                      <a:cubicBezTo>
                        <a:pt x="166" y="27"/>
                        <a:pt x="166" y="26"/>
                        <a:pt x="166" y="26"/>
                      </a:cubicBezTo>
                      <a:cubicBezTo>
                        <a:pt x="166" y="26"/>
                        <a:pt x="166" y="26"/>
                        <a:pt x="166" y="26"/>
                      </a:cubicBezTo>
                      <a:cubicBezTo>
                        <a:pt x="166" y="25"/>
                        <a:pt x="166" y="25"/>
                        <a:pt x="166" y="25"/>
                      </a:cubicBezTo>
                      <a:cubicBezTo>
                        <a:pt x="164" y="24"/>
                        <a:pt x="162" y="18"/>
                        <a:pt x="159" y="8"/>
                      </a:cubicBezTo>
                      <a:cubicBezTo>
                        <a:pt x="159" y="6"/>
                        <a:pt x="159" y="4"/>
                        <a:pt x="158" y="3"/>
                      </a:cubicBezTo>
                      <a:cubicBezTo>
                        <a:pt x="158" y="3"/>
                        <a:pt x="158" y="3"/>
                        <a:pt x="158" y="3"/>
                      </a:cubicBezTo>
                      <a:cubicBezTo>
                        <a:pt x="158" y="3"/>
                        <a:pt x="158" y="3"/>
                        <a:pt x="158" y="3"/>
                      </a:cubicBezTo>
                      <a:cubicBezTo>
                        <a:pt x="157" y="3"/>
                        <a:pt x="155" y="3"/>
                        <a:pt x="154" y="3"/>
                      </a:cubicBezTo>
                      <a:cubicBezTo>
                        <a:pt x="149" y="3"/>
                        <a:pt x="146" y="2"/>
                        <a:pt x="145" y="0"/>
                      </a:cubicBezTo>
                      <a:cubicBezTo>
                        <a:pt x="145" y="0"/>
                        <a:pt x="142" y="0"/>
                        <a:pt x="141" y="0"/>
                      </a:cubicBezTo>
                      <a:cubicBezTo>
                        <a:pt x="139" y="0"/>
                        <a:pt x="138" y="0"/>
                        <a:pt x="137" y="0"/>
                      </a:cubicBezTo>
                      <a:cubicBezTo>
                        <a:pt x="137" y="0"/>
                        <a:pt x="137" y="0"/>
                        <a:pt x="137" y="0"/>
                      </a:cubicBezTo>
                      <a:cubicBezTo>
                        <a:pt x="137" y="0"/>
                        <a:pt x="136" y="0"/>
                        <a:pt x="136" y="0"/>
                      </a:cubicBezTo>
                      <a:cubicBezTo>
                        <a:pt x="136" y="1"/>
                        <a:pt x="136" y="1"/>
                        <a:pt x="136" y="1"/>
                      </a:cubicBezTo>
                      <a:cubicBezTo>
                        <a:pt x="136" y="1"/>
                        <a:pt x="136" y="2"/>
                        <a:pt x="135" y="2"/>
                      </a:cubicBezTo>
                      <a:cubicBezTo>
                        <a:pt x="135" y="2"/>
                        <a:pt x="135" y="2"/>
                        <a:pt x="135" y="2"/>
                      </a:cubicBezTo>
                      <a:cubicBezTo>
                        <a:pt x="135" y="3"/>
                        <a:pt x="135" y="3"/>
                        <a:pt x="134" y="3"/>
                      </a:cubicBezTo>
                      <a:cubicBezTo>
                        <a:pt x="134" y="3"/>
                        <a:pt x="134" y="3"/>
                        <a:pt x="134" y="3"/>
                      </a:cubicBezTo>
                      <a:cubicBezTo>
                        <a:pt x="134" y="4"/>
                        <a:pt x="134" y="4"/>
                        <a:pt x="134" y="4"/>
                      </a:cubicBezTo>
                      <a:cubicBezTo>
                        <a:pt x="132" y="6"/>
                        <a:pt x="131" y="6"/>
                        <a:pt x="129" y="6"/>
                      </a:cubicBezTo>
                      <a:cubicBezTo>
                        <a:pt x="127" y="7"/>
                        <a:pt x="127" y="7"/>
                        <a:pt x="127" y="7"/>
                      </a:cubicBezTo>
                      <a:cubicBezTo>
                        <a:pt x="126" y="12"/>
                        <a:pt x="120" y="16"/>
                        <a:pt x="116" y="16"/>
                      </a:cubicBezTo>
                      <a:cubicBezTo>
                        <a:pt x="115" y="16"/>
                        <a:pt x="113" y="19"/>
                        <a:pt x="113" y="21"/>
                      </a:cubicBezTo>
                      <a:cubicBezTo>
                        <a:pt x="113" y="26"/>
                        <a:pt x="107" y="30"/>
                        <a:pt x="102" y="30"/>
                      </a:cubicBezTo>
                      <a:cubicBezTo>
                        <a:pt x="100" y="30"/>
                        <a:pt x="100" y="30"/>
                        <a:pt x="100" y="33"/>
                      </a:cubicBezTo>
                      <a:cubicBezTo>
                        <a:pt x="100" y="34"/>
                        <a:pt x="100" y="36"/>
                        <a:pt x="99" y="37"/>
                      </a:cubicBezTo>
                      <a:cubicBezTo>
                        <a:pt x="98" y="43"/>
                        <a:pt x="94" y="44"/>
                        <a:pt x="87" y="44"/>
                      </a:cubicBezTo>
                      <a:cubicBezTo>
                        <a:pt x="80" y="44"/>
                        <a:pt x="78" y="43"/>
                        <a:pt x="74" y="40"/>
                      </a:cubicBezTo>
                      <a:cubicBezTo>
                        <a:pt x="72" y="39"/>
                        <a:pt x="72" y="39"/>
                        <a:pt x="72" y="39"/>
                      </a:cubicBezTo>
                      <a:cubicBezTo>
                        <a:pt x="71" y="38"/>
                        <a:pt x="71" y="38"/>
                        <a:pt x="70" y="38"/>
                      </a:cubicBezTo>
                      <a:cubicBezTo>
                        <a:pt x="69" y="38"/>
                        <a:pt x="68" y="41"/>
                        <a:pt x="68" y="43"/>
                      </a:cubicBezTo>
                      <a:cubicBezTo>
                        <a:pt x="67" y="46"/>
                        <a:pt x="64" y="49"/>
                        <a:pt x="60" y="53"/>
                      </a:cubicBezTo>
                      <a:cubicBezTo>
                        <a:pt x="59" y="54"/>
                        <a:pt x="58" y="55"/>
                        <a:pt x="57" y="56"/>
                      </a:cubicBezTo>
                      <a:cubicBezTo>
                        <a:pt x="56" y="58"/>
                        <a:pt x="54" y="58"/>
                        <a:pt x="51" y="58"/>
                      </a:cubicBezTo>
                      <a:cubicBezTo>
                        <a:pt x="50" y="58"/>
                        <a:pt x="48" y="58"/>
                        <a:pt x="47" y="58"/>
                      </a:cubicBezTo>
                      <a:cubicBezTo>
                        <a:pt x="44" y="57"/>
                        <a:pt x="42" y="58"/>
                        <a:pt x="41" y="56"/>
                      </a:cubicBezTo>
                      <a:cubicBezTo>
                        <a:pt x="40" y="55"/>
                        <a:pt x="40" y="53"/>
                        <a:pt x="40" y="52"/>
                      </a:cubicBezTo>
                      <a:cubicBezTo>
                        <a:pt x="40" y="51"/>
                        <a:pt x="40" y="51"/>
                        <a:pt x="40" y="51"/>
                      </a:cubicBezTo>
                      <a:cubicBezTo>
                        <a:pt x="40" y="48"/>
                        <a:pt x="42" y="48"/>
                        <a:pt x="42" y="47"/>
                      </a:cubicBezTo>
                      <a:cubicBezTo>
                        <a:pt x="43" y="46"/>
                        <a:pt x="42" y="43"/>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8" y="36"/>
                        <a:pt x="38" y="35"/>
                        <a:pt x="38" y="35"/>
                      </a:cubicBezTo>
                      <a:cubicBezTo>
                        <a:pt x="38" y="35"/>
                        <a:pt x="38" y="35"/>
                        <a:pt x="38" y="35"/>
                      </a:cubicBezTo>
                      <a:cubicBezTo>
                        <a:pt x="38" y="35"/>
                        <a:pt x="38" y="35"/>
                        <a:pt x="38" y="35"/>
                      </a:cubicBezTo>
                      <a:cubicBezTo>
                        <a:pt x="37" y="35"/>
                        <a:pt x="37" y="35"/>
                        <a:pt x="37" y="35"/>
                      </a:cubicBezTo>
                      <a:cubicBezTo>
                        <a:pt x="37" y="73"/>
                        <a:pt x="37" y="73"/>
                        <a:pt x="37" y="73"/>
                      </a:cubicBezTo>
                      <a:cubicBezTo>
                        <a:pt x="37" y="76"/>
                        <a:pt x="34" y="78"/>
                        <a:pt x="32" y="80"/>
                      </a:cubicBezTo>
                      <a:cubicBezTo>
                        <a:pt x="31" y="80"/>
                        <a:pt x="30" y="81"/>
                        <a:pt x="30" y="81"/>
                      </a:cubicBezTo>
                      <a:cubicBezTo>
                        <a:pt x="29" y="83"/>
                        <a:pt x="26" y="83"/>
                        <a:pt x="24" y="83"/>
                      </a:cubicBezTo>
                      <a:cubicBezTo>
                        <a:pt x="23" y="83"/>
                        <a:pt x="21" y="83"/>
                        <a:pt x="19" y="83"/>
                      </a:cubicBezTo>
                      <a:cubicBezTo>
                        <a:pt x="17" y="83"/>
                        <a:pt x="15" y="83"/>
                        <a:pt x="14" y="83"/>
                      </a:cubicBezTo>
                      <a:cubicBezTo>
                        <a:pt x="9" y="83"/>
                        <a:pt x="8" y="79"/>
                        <a:pt x="7" y="77"/>
                      </a:cubicBezTo>
                      <a:cubicBezTo>
                        <a:pt x="7" y="76"/>
                        <a:pt x="7" y="75"/>
                        <a:pt x="6" y="74"/>
                      </a:cubicBezTo>
                      <a:cubicBezTo>
                        <a:pt x="6" y="73"/>
                        <a:pt x="4" y="74"/>
                        <a:pt x="4" y="75"/>
                      </a:cubicBezTo>
                      <a:cubicBezTo>
                        <a:pt x="3" y="76"/>
                        <a:pt x="3" y="76"/>
                        <a:pt x="3" y="76"/>
                      </a:cubicBezTo>
                      <a:cubicBezTo>
                        <a:pt x="3" y="76"/>
                        <a:pt x="3" y="77"/>
                        <a:pt x="3" y="77"/>
                      </a:cubicBezTo>
                      <a:cubicBezTo>
                        <a:pt x="3" y="78"/>
                        <a:pt x="3" y="78"/>
                        <a:pt x="3" y="78"/>
                      </a:cubicBezTo>
                      <a:cubicBezTo>
                        <a:pt x="3" y="78"/>
                        <a:pt x="2" y="78"/>
                        <a:pt x="2" y="79"/>
                      </a:cubicBezTo>
                      <a:cubicBezTo>
                        <a:pt x="2" y="79"/>
                        <a:pt x="2" y="79"/>
                        <a:pt x="2" y="79"/>
                      </a:cubicBezTo>
                      <a:cubicBezTo>
                        <a:pt x="2" y="79"/>
                        <a:pt x="2" y="79"/>
                        <a:pt x="2" y="79"/>
                      </a:cubicBezTo>
                      <a:cubicBezTo>
                        <a:pt x="1" y="79"/>
                        <a:pt x="1" y="79"/>
                        <a:pt x="1" y="79"/>
                      </a:cubicBezTo>
                      <a:cubicBezTo>
                        <a:pt x="1" y="79"/>
                        <a:pt x="0" y="79"/>
                        <a:pt x="0" y="79"/>
                      </a:cubicBezTo>
                      <a:cubicBezTo>
                        <a:pt x="0" y="79"/>
                        <a:pt x="0" y="79"/>
                        <a:pt x="0" y="79"/>
                      </a:cubicBezTo>
                      <a:cubicBezTo>
                        <a:pt x="3" y="84"/>
                        <a:pt x="6" y="90"/>
                        <a:pt x="7" y="95"/>
                      </a:cubicBezTo>
                      <a:cubicBezTo>
                        <a:pt x="8" y="99"/>
                        <a:pt x="11" y="104"/>
                        <a:pt x="14" y="108"/>
                      </a:cubicBezTo>
                      <a:cubicBezTo>
                        <a:pt x="15" y="112"/>
                        <a:pt x="17" y="114"/>
                        <a:pt x="18" y="117"/>
                      </a:cubicBezTo>
                      <a:cubicBezTo>
                        <a:pt x="18" y="118"/>
                        <a:pt x="18" y="118"/>
                        <a:pt x="18" y="118"/>
                      </a:cubicBezTo>
                      <a:cubicBezTo>
                        <a:pt x="20" y="122"/>
                        <a:pt x="21" y="126"/>
                        <a:pt x="19" y="128"/>
                      </a:cubicBezTo>
                      <a:cubicBezTo>
                        <a:pt x="19" y="129"/>
                        <a:pt x="18" y="130"/>
                        <a:pt x="16" y="130"/>
                      </a:cubicBezTo>
                      <a:cubicBezTo>
                        <a:pt x="16" y="130"/>
                        <a:pt x="15" y="130"/>
                        <a:pt x="15" y="130"/>
                      </a:cubicBezTo>
                      <a:cubicBezTo>
                        <a:pt x="15" y="130"/>
                        <a:pt x="15" y="131"/>
                        <a:pt x="18" y="136"/>
                      </a:cubicBezTo>
                      <a:cubicBezTo>
                        <a:pt x="20" y="139"/>
                        <a:pt x="20" y="142"/>
                        <a:pt x="20" y="144"/>
                      </a:cubicBezTo>
                      <a:cubicBezTo>
                        <a:pt x="20" y="144"/>
                        <a:pt x="20" y="145"/>
                        <a:pt x="20" y="145"/>
                      </a:cubicBezTo>
                      <a:cubicBezTo>
                        <a:pt x="23" y="145"/>
                        <a:pt x="23" y="146"/>
                        <a:pt x="24" y="147"/>
                      </a:cubicBezTo>
                      <a:cubicBezTo>
                        <a:pt x="24" y="147"/>
                        <a:pt x="24" y="147"/>
                        <a:pt x="24" y="148"/>
                      </a:cubicBezTo>
                      <a:cubicBezTo>
                        <a:pt x="28" y="148"/>
                        <a:pt x="30" y="151"/>
                        <a:pt x="32" y="153"/>
                      </a:cubicBezTo>
                      <a:cubicBezTo>
                        <a:pt x="32" y="154"/>
                        <a:pt x="33" y="154"/>
                        <a:pt x="34" y="154"/>
                      </a:cubicBezTo>
                      <a:cubicBezTo>
                        <a:pt x="34" y="154"/>
                        <a:pt x="35" y="154"/>
                        <a:pt x="36" y="153"/>
                      </a:cubicBezTo>
                      <a:cubicBezTo>
                        <a:pt x="38" y="150"/>
                        <a:pt x="43" y="148"/>
                        <a:pt x="51" y="148"/>
                      </a:cubicBezTo>
                      <a:cubicBezTo>
                        <a:pt x="54" y="148"/>
                        <a:pt x="54" y="148"/>
                        <a:pt x="56" y="147"/>
                      </a:cubicBezTo>
                      <a:cubicBezTo>
                        <a:pt x="57" y="146"/>
                        <a:pt x="58" y="145"/>
                        <a:pt x="61" y="144"/>
                      </a:cubicBezTo>
                      <a:cubicBezTo>
                        <a:pt x="67" y="143"/>
                        <a:pt x="74" y="142"/>
                        <a:pt x="79" y="144"/>
                      </a:cubicBezTo>
                      <a:cubicBezTo>
                        <a:pt x="83" y="145"/>
                        <a:pt x="86" y="145"/>
                        <a:pt x="88" y="143"/>
                      </a:cubicBezTo>
                      <a:cubicBezTo>
                        <a:pt x="90" y="142"/>
                        <a:pt x="92" y="142"/>
                        <a:pt x="94" y="143"/>
                      </a:cubicBezTo>
                      <a:cubicBezTo>
                        <a:pt x="94" y="143"/>
                        <a:pt x="94" y="143"/>
                        <a:pt x="95" y="143"/>
                      </a:cubicBezTo>
                      <a:cubicBezTo>
                        <a:pt x="95" y="138"/>
                        <a:pt x="101" y="138"/>
                        <a:pt x="103" y="138"/>
                      </a:cubicBezTo>
                      <a:cubicBezTo>
                        <a:pt x="106" y="138"/>
                        <a:pt x="106" y="138"/>
                        <a:pt x="106" y="138"/>
                      </a:cubicBezTo>
                      <a:cubicBezTo>
                        <a:pt x="109" y="138"/>
                        <a:pt x="119" y="132"/>
                        <a:pt x="128" y="124"/>
                      </a:cubicBezTo>
                      <a:cubicBezTo>
                        <a:pt x="136" y="116"/>
                        <a:pt x="150" y="99"/>
                        <a:pt x="154" y="92"/>
                      </a:cubicBezTo>
                      <a:cubicBezTo>
                        <a:pt x="159" y="84"/>
                        <a:pt x="166" y="78"/>
                        <a:pt x="170" y="74"/>
                      </a:cubicBezTo>
                      <a:cubicBezTo>
                        <a:pt x="171" y="73"/>
                        <a:pt x="171" y="73"/>
                        <a:pt x="171" y="73"/>
                      </a:cubicBezTo>
                      <a:cubicBezTo>
                        <a:pt x="172" y="72"/>
                        <a:pt x="174" y="67"/>
                        <a:pt x="175" y="58"/>
                      </a:cubicBezTo>
                      <a:cubicBezTo>
                        <a:pt x="175" y="58"/>
                        <a:pt x="175" y="58"/>
                        <a:pt x="175" y="58"/>
                      </a:cubicBezTo>
                      <a:cubicBezTo>
                        <a:pt x="175" y="58"/>
                        <a:pt x="175" y="58"/>
                        <a:pt x="174" y="58"/>
                      </a:cubicBezTo>
                      <a:cubicBezTo>
                        <a:pt x="174" y="58"/>
                        <a:pt x="174" y="58"/>
                        <a:pt x="174" y="58"/>
                      </a:cubicBezTo>
                      <a:cubicBezTo>
                        <a:pt x="173" y="58"/>
                        <a:pt x="173" y="58"/>
                        <a:pt x="173" y="58"/>
                      </a:cubicBezTo>
                      <a:cubicBezTo>
                        <a:pt x="173" y="58"/>
                        <a:pt x="172" y="58"/>
                        <a:pt x="172" y="58"/>
                      </a:cubicBezTo>
                      <a:cubicBezTo>
                        <a:pt x="172" y="58"/>
                        <a:pt x="172" y="58"/>
                        <a:pt x="172" y="58"/>
                      </a:cubicBezTo>
                      <a:cubicBezTo>
                        <a:pt x="171" y="58"/>
                        <a:pt x="171" y="58"/>
                        <a:pt x="171" y="58"/>
                      </a:cubicBezTo>
                      <a:cubicBezTo>
                        <a:pt x="171" y="58"/>
                        <a:pt x="171" y="58"/>
                        <a:pt x="171" y="58"/>
                      </a:cubicBezTo>
                      <a:cubicBezTo>
                        <a:pt x="171" y="58"/>
                        <a:pt x="170" y="58"/>
                        <a:pt x="170" y="59"/>
                      </a:cubicBezTo>
                      <a:cubicBezTo>
                        <a:pt x="170" y="59"/>
                        <a:pt x="169" y="59"/>
                        <a:pt x="169" y="59"/>
                      </a:cubicBezTo>
                      <a:cubicBezTo>
                        <a:pt x="169" y="59"/>
                        <a:pt x="169" y="59"/>
                        <a:pt x="169" y="59"/>
                      </a:cubicBezTo>
                      <a:cubicBezTo>
                        <a:pt x="169" y="59"/>
                        <a:pt x="169" y="60"/>
                        <a:pt x="169" y="60"/>
                      </a:cubicBezTo>
                      <a:cubicBezTo>
                        <a:pt x="169" y="60"/>
                        <a:pt x="169" y="61"/>
                        <a:pt x="168" y="61"/>
                      </a:cubicBezTo>
                      <a:close/>
                      <a:moveTo>
                        <a:pt x="138" y="91"/>
                      </a:moveTo>
                      <a:cubicBezTo>
                        <a:pt x="137" y="92"/>
                        <a:pt x="136" y="93"/>
                        <a:pt x="136" y="94"/>
                      </a:cubicBezTo>
                      <a:cubicBezTo>
                        <a:pt x="136" y="94"/>
                        <a:pt x="136" y="95"/>
                        <a:pt x="136" y="95"/>
                      </a:cubicBezTo>
                      <a:cubicBezTo>
                        <a:pt x="136" y="95"/>
                        <a:pt x="136" y="95"/>
                        <a:pt x="136" y="95"/>
                      </a:cubicBezTo>
                      <a:cubicBezTo>
                        <a:pt x="136" y="96"/>
                        <a:pt x="135" y="96"/>
                        <a:pt x="135" y="96"/>
                      </a:cubicBezTo>
                      <a:cubicBezTo>
                        <a:pt x="135" y="96"/>
                        <a:pt x="135" y="97"/>
                        <a:pt x="135" y="97"/>
                      </a:cubicBezTo>
                      <a:cubicBezTo>
                        <a:pt x="135" y="97"/>
                        <a:pt x="135" y="97"/>
                        <a:pt x="135" y="97"/>
                      </a:cubicBezTo>
                      <a:cubicBezTo>
                        <a:pt x="135" y="97"/>
                        <a:pt x="135" y="97"/>
                        <a:pt x="135" y="97"/>
                      </a:cubicBezTo>
                      <a:cubicBezTo>
                        <a:pt x="133" y="97"/>
                        <a:pt x="132" y="97"/>
                        <a:pt x="131" y="97"/>
                      </a:cubicBezTo>
                      <a:cubicBezTo>
                        <a:pt x="130" y="97"/>
                        <a:pt x="129" y="97"/>
                        <a:pt x="129" y="97"/>
                      </a:cubicBezTo>
                      <a:cubicBezTo>
                        <a:pt x="128" y="99"/>
                        <a:pt x="127" y="102"/>
                        <a:pt x="126" y="102"/>
                      </a:cubicBezTo>
                      <a:cubicBezTo>
                        <a:pt x="126" y="103"/>
                        <a:pt x="126" y="103"/>
                        <a:pt x="126" y="103"/>
                      </a:cubicBezTo>
                      <a:cubicBezTo>
                        <a:pt x="126" y="104"/>
                        <a:pt x="126" y="104"/>
                        <a:pt x="126" y="104"/>
                      </a:cubicBezTo>
                      <a:cubicBezTo>
                        <a:pt x="119" y="103"/>
                        <a:pt x="119" y="103"/>
                        <a:pt x="119" y="103"/>
                      </a:cubicBezTo>
                      <a:cubicBezTo>
                        <a:pt x="111" y="92"/>
                        <a:pt x="111" y="92"/>
                        <a:pt x="111" y="92"/>
                      </a:cubicBezTo>
                      <a:cubicBezTo>
                        <a:pt x="111" y="91"/>
                        <a:pt x="111" y="91"/>
                        <a:pt x="111" y="91"/>
                      </a:cubicBezTo>
                      <a:cubicBezTo>
                        <a:pt x="113" y="89"/>
                        <a:pt x="117" y="83"/>
                        <a:pt x="118" y="81"/>
                      </a:cubicBezTo>
                      <a:cubicBezTo>
                        <a:pt x="119" y="78"/>
                        <a:pt x="126" y="74"/>
                        <a:pt x="129" y="74"/>
                      </a:cubicBezTo>
                      <a:cubicBezTo>
                        <a:pt x="132" y="74"/>
                        <a:pt x="133" y="76"/>
                        <a:pt x="133" y="76"/>
                      </a:cubicBezTo>
                      <a:cubicBezTo>
                        <a:pt x="133" y="77"/>
                        <a:pt x="135" y="78"/>
                        <a:pt x="136" y="79"/>
                      </a:cubicBezTo>
                      <a:cubicBezTo>
                        <a:pt x="138" y="82"/>
                        <a:pt x="140" y="83"/>
                        <a:pt x="140" y="86"/>
                      </a:cubicBezTo>
                      <a:cubicBezTo>
                        <a:pt x="140" y="88"/>
                        <a:pt x="139" y="90"/>
                        <a:pt x="138"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4" name="Freeform 1253"/>
                <p:cNvSpPr>
                  <a:spLocks/>
                </p:cNvSpPr>
                <p:nvPr/>
              </p:nvSpPr>
              <p:spPr bwMode="auto">
                <a:xfrm>
                  <a:off x="1848" y="3289"/>
                  <a:ext cx="1" cy="1"/>
                </a:xfrm>
                <a:custGeom>
                  <a:avLst/>
                  <a:gdLst>
                    <a:gd name="T0" fmla="*/ 2 w 2"/>
                    <a:gd name="T1" fmla="*/ 1 h 2"/>
                    <a:gd name="T2" fmla="*/ 2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2" y="0"/>
                        <a:pt x="2" y="0"/>
                      </a:cubicBezTo>
                      <a:cubicBezTo>
                        <a:pt x="1" y="0"/>
                        <a:pt x="0" y="1"/>
                        <a:pt x="0" y="2"/>
                      </a:cubicBezTo>
                      <a:cubicBezTo>
                        <a:pt x="0" y="1"/>
                        <a:pt x="2" y="0"/>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5" name="Freeform 1254"/>
                <p:cNvSpPr>
                  <a:spLocks/>
                </p:cNvSpPr>
                <p:nvPr/>
              </p:nvSpPr>
              <p:spPr bwMode="auto">
                <a:xfrm>
                  <a:off x="1847" y="329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6" name="Freeform 1255"/>
                <p:cNvSpPr>
                  <a:spLocks/>
                </p:cNvSpPr>
                <p:nvPr/>
              </p:nvSpPr>
              <p:spPr bwMode="auto">
                <a:xfrm>
                  <a:off x="1846" y="329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7" name="Freeform 1256"/>
                <p:cNvSpPr>
                  <a:spLocks/>
                </p:cNvSpPr>
                <p:nvPr/>
              </p:nvSpPr>
              <p:spPr bwMode="auto">
                <a:xfrm>
                  <a:off x="1844" y="32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8" name="Freeform 1257"/>
                <p:cNvSpPr>
                  <a:spLocks/>
                </p:cNvSpPr>
                <p:nvPr/>
              </p:nvSpPr>
              <p:spPr bwMode="auto">
                <a:xfrm>
                  <a:off x="1995" y="322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9" name="Freeform 1258"/>
                <p:cNvSpPr>
                  <a:spLocks/>
                </p:cNvSpPr>
                <p:nvPr/>
              </p:nvSpPr>
              <p:spPr bwMode="auto">
                <a:xfrm>
                  <a:off x="1975" y="3219"/>
                  <a:ext cx="20" cy="3"/>
                </a:xfrm>
                <a:custGeom>
                  <a:avLst/>
                  <a:gdLst>
                    <a:gd name="T0" fmla="*/ 8 w 21"/>
                    <a:gd name="T1" fmla="*/ 0 h 3"/>
                    <a:gd name="T2" fmla="*/ 4 w 21"/>
                    <a:gd name="T3" fmla="*/ 0 h 3"/>
                    <a:gd name="T4" fmla="*/ 0 w 21"/>
                    <a:gd name="T5" fmla="*/ 0 h 3"/>
                    <a:gd name="T6" fmla="*/ 4 w 21"/>
                    <a:gd name="T7" fmla="*/ 0 h 3"/>
                    <a:gd name="T8" fmla="*/ 8 w 21"/>
                    <a:gd name="T9" fmla="*/ 0 h 3"/>
                    <a:gd name="T10" fmla="*/ 17 w 21"/>
                    <a:gd name="T11" fmla="*/ 3 h 3"/>
                    <a:gd name="T12" fmla="*/ 21 w 21"/>
                    <a:gd name="T13" fmla="*/ 3 h 3"/>
                    <a:gd name="T14" fmla="*/ 17 w 21"/>
                    <a:gd name="T15" fmla="*/ 3 h 3"/>
                    <a:gd name="T16" fmla="*/ 8 w 2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8" y="0"/>
                      </a:moveTo>
                      <a:cubicBezTo>
                        <a:pt x="8" y="0"/>
                        <a:pt x="5" y="0"/>
                        <a:pt x="4" y="0"/>
                      </a:cubicBezTo>
                      <a:cubicBezTo>
                        <a:pt x="2" y="0"/>
                        <a:pt x="1" y="0"/>
                        <a:pt x="0" y="0"/>
                      </a:cubicBezTo>
                      <a:cubicBezTo>
                        <a:pt x="1" y="0"/>
                        <a:pt x="2" y="0"/>
                        <a:pt x="4" y="0"/>
                      </a:cubicBezTo>
                      <a:cubicBezTo>
                        <a:pt x="5" y="0"/>
                        <a:pt x="8" y="0"/>
                        <a:pt x="8" y="0"/>
                      </a:cubicBezTo>
                      <a:cubicBezTo>
                        <a:pt x="9" y="2"/>
                        <a:pt x="12" y="3"/>
                        <a:pt x="17" y="3"/>
                      </a:cubicBezTo>
                      <a:cubicBezTo>
                        <a:pt x="18" y="3"/>
                        <a:pt x="20" y="3"/>
                        <a:pt x="21" y="3"/>
                      </a:cubicBezTo>
                      <a:cubicBezTo>
                        <a:pt x="20" y="3"/>
                        <a:pt x="18" y="3"/>
                        <a:pt x="17" y="3"/>
                      </a:cubicBezTo>
                      <a:cubicBezTo>
                        <a:pt x="12" y="3"/>
                        <a:pt x="9" y="2"/>
                        <a:pt x="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0" name="Freeform 1259"/>
                <p:cNvSpPr>
                  <a:spLocks/>
                </p:cNvSpPr>
                <p:nvPr/>
              </p:nvSpPr>
              <p:spPr bwMode="auto">
                <a:xfrm>
                  <a:off x="1973" y="32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1" name="Freeform 1260"/>
                <p:cNvSpPr>
                  <a:spLocks/>
                </p:cNvSpPr>
                <p:nvPr/>
              </p:nvSpPr>
              <p:spPr bwMode="auto">
                <a:xfrm>
                  <a:off x="1880" y="3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2" name="Freeform 1261"/>
                <p:cNvSpPr>
                  <a:spLocks/>
                </p:cNvSpPr>
                <p:nvPr/>
              </p:nvSpPr>
              <p:spPr bwMode="auto">
                <a:xfrm>
                  <a:off x="1974" y="321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3" name="Freeform 1262"/>
                <p:cNvSpPr>
                  <a:spLocks/>
                </p:cNvSpPr>
                <p:nvPr/>
              </p:nvSpPr>
              <p:spPr bwMode="auto">
                <a:xfrm>
                  <a:off x="1879" y="325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4" name="Freeform 1263"/>
                <p:cNvSpPr>
                  <a:spLocks/>
                </p:cNvSpPr>
                <p:nvPr/>
              </p:nvSpPr>
              <p:spPr bwMode="auto">
                <a:xfrm>
                  <a:off x="1972" y="32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5" name="Freeform 1264"/>
                <p:cNvSpPr>
                  <a:spLocks/>
                </p:cNvSpPr>
                <p:nvPr/>
              </p:nvSpPr>
              <p:spPr bwMode="auto">
                <a:xfrm>
                  <a:off x="1881" y="32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6" name="Freeform 1265"/>
                <p:cNvSpPr>
                  <a:spLocks/>
                </p:cNvSpPr>
                <p:nvPr/>
              </p:nvSpPr>
              <p:spPr bwMode="auto">
                <a:xfrm>
                  <a:off x="1881" y="32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7" name="Freeform 1266"/>
                <p:cNvSpPr>
                  <a:spLocks/>
                </p:cNvSpPr>
                <p:nvPr/>
              </p:nvSpPr>
              <p:spPr bwMode="auto">
                <a:xfrm>
                  <a:off x="2001" y="3278"/>
                  <a:ext cx="1"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1"/>
                        <a:pt x="2" y="0"/>
                      </a:cubicBezTo>
                      <a:cubicBezTo>
                        <a:pt x="2" y="1"/>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8" name="Freeform 1267"/>
                <p:cNvSpPr>
                  <a:spLocks/>
                </p:cNvSpPr>
                <p:nvPr/>
              </p:nvSpPr>
              <p:spPr bwMode="auto">
                <a:xfrm>
                  <a:off x="2004" y="327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9" name="Freeform 1268"/>
                <p:cNvSpPr>
                  <a:spLocks/>
                </p:cNvSpPr>
                <p:nvPr/>
              </p:nvSpPr>
              <p:spPr bwMode="auto">
                <a:xfrm>
                  <a:off x="2003" y="32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0" name="Freeform 1269"/>
                <p:cNvSpPr>
                  <a:spLocks/>
                </p:cNvSpPr>
                <p:nvPr/>
              </p:nvSpPr>
              <p:spPr bwMode="auto">
                <a:xfrm>
                  <a:off x="1998" y="3279"/>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2" y="0"/>
                        <a:pt x="1" y="0"/>
                        <a:pt x="0" y="0"/>
                      </a:cubicBezTo>
                      <a:cubicBezTo>
                        <a:pt x="0" y="0"/>
                        <a:pt x="1" y="0"/>
                        <a:pt x="2" y="0"/>
                      </a:cubicBezTo>
                      <a:cubicBezTo>
                        <a:pt x="2"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1" name="Freeform 1270"/>
                <p:cNvSpPr>
                  <a:spLocks/>
                </p:cNvSpPr>
                <p:nvPr/>
              </p:nvSpPr>
              <p:spPr bwMode="auto">
                <a:xfrm>
                  <a:off x="2000" y="32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2" name="Freeform 1271"/>
                <p:cNvSpPr>
                  <a:spLocks/>
                </p:cNvSpPr>
                <p:nvPr/>
              </p:nvSpPr>
              <p:spPr bwMode="auto">
                <a:xfrm>
                  <a:off x="1969" y="3312"/>
                  <a:ext cx="4" cy="0"/>
                </a:xfrm>
                <a:custGeom>
                  <a:avLst/>
                  <a:gdLst>
                    <a:gd name="T0" fmla="*/ 0 w 4"/>
                    <a:gd name="T1" fmla="*/ 4 w 4"/>
                    <a:gd name="T2" fmla="*/ 2 w 4"/>
                    <a:gd name="T3" fmla="*/ 0 w 4"/>
                  </a:gdLst>
                  <a:ahLst/>
                  <a:cxnLst>
                    <a:cxn ang="0">
                      <a:pos x="T0" y="0"/>
                    </a:cxn>
                    <a:cxn ang="0">
                      <a:pos x="T1" y="0"/>
                    </a:cxn>
                    <a:cxn ang="0">
                      <a:pos x="T2" y="0"/>
                    </a:cxn>
                    <a:cxn ang="0">
                      <a:pos x="T3" y="0"/>
                    </a:cxn>
                  </a:cxnLst>
                  <a:rect l="0" t="0" r="r" b="b"/>
                  <a:pathLst>
                    <a:path w="4">
                      <a:moveTo>
                        <a:pt x="0" y="0"/>
                      </a:moveTo>
                      <a:cubicBezTo>
                        <a:pt x="1" y="0"/>
                        <a:pt x="2" y="0"/>
                        <a:pt x="4" y="0"/>
                      </a:cubicBezTo>
                      <a:cubicBezTo>
                        <a:pt x="3" y="0"/>
                        <a:pt x="3"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3" name="Freeform 1272"/>
                <p:cNvSpPr>
                  <a:spLocks/>
                </p:cNvSpPr>
                <p:nvPr/>
              </p:nvSpPr>
              <p:spPr bwMode="auto">
                <a:xfrm>
                  <a:off x="1958" y="3317"/>
                  <a:ext cx="6" cy="1"/>
                </a:xfrm>
                <a:custGeom>
                  <a:avLst/>
                  <a:gdLst>
                    <a:gd name="T0" fmla="*/ 0 w 6"/>
                    <a:gd name="T1" fmla="*/ 0 h 1"/>
                    <a:gd name="T2" fmla="*/ 6 w 6"/>
                    <a:gd name="T3" fmla="*/ 1 h 1"/>
                    <a:gd name="T4" fmla="*/ 6 w 6"/>
                    <a:gd name="T5" fmla="*/ 0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6" y="1"/>
                      </a:lnTo>
                      <a:lnTo>
                        <a:pt x="6" y="0"/>
                      </a:lnTo>
                      <a:lnTo>
                        <a:pt x="6" y="1"/>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4" name="Freeform 1273"/>
                <p:cNvSpPr>
                  <a:spLocks/>
                </p:cNvSpPr>
                <p:nvPr/>
              </p:nvSpPr>
              <p:spPr bwMode="auto">
                <a:xfrm>
                  <a:off x="1974" y="33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5" name="Freeform 1274"/>
                <p:cNvSpPr>
                  <a:spLocks/>
                </p:cNvSpPr>
                <p:nvPr/>
              </p:nvSpPr>
              <p:spPr bwMode="auto">
                <a:xfrm>
                  <a:off x="1973" y="3311"/>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6" name="Freeform 1275"/>
                <p:cNvSpPr>
                  <a:spLocks/>
                </p:cNvSpPr>
                <p:nvPr/>
              </p:nvSpPr>
              <p:spPr bwMode="auto">
                <a:xfrm>
                  <a:off x="1797" y="3040"/>
                  <a:ext cx="121" cy="128"/>
                </a:xfrm>
                <a:custGeom>
                  <a:avLst/>
                  <a:gdLst>
                    <a:gd name="T0" fmla="*/ 106 w 127"/>
                    <a:gd name="T1" fmla="*/ 77 h 134"/>
                    <a:gd name="T2" fmla="*/ 125 w 127"/>
                    <a:gd name="T3" fmla="*/ 76 h 134"/>
                    <a:gd name="T4" fmla="*/ 127 w 127"/>
                    <a:gd name="T5" fmla="*/ 56 h 134"/>
                    <a:gd name="T6" fmla="*/ 116 w 127"/>
                    <a:gd name="T7" fmla="*/ 57 h 134"/>
                    <a:gd name="T8" fmla="*/ 111 w 127"/>
                    <a:gd name="T9" fmla="*/ 60 h 134"/>
                    <a:gd name="T10" fmla="*/ 108 w 127"/>
                    <a:gd name="T11" fmla="*/ 49 h 134"/>
                    <a:gd name="T12" fmla="*/ 104 w 127"/>
                    <a:gd name="T13" fmla="*/ 41 h 134"/>
                    <a:gd name="T14" fmla="*/ 105 w 127"/>
                    <a:gd name="T15" fmla="*/ 25 h 134"/>
                    <a:gd name="T16" fmla="*/ 102 w 127"/>
                    <a:gd name="T17" fmla="*/ 15 h 134"/>
                    <a:gd name="T18" fmla="*/ 97 w 127"/>
                    <a:gd name="T19" fmla="*/ 15 h 134"/>
                    <a:gd name="T20" fmla="*/ 86 w 127"/>
                    <a:gd name="T21" fmla="*/ 12 h 134"/>
                    <a:gd name="T22" fmla="*/ 82 w 127"/>
                    <a:gd name="T23" fmla="*/ 17 h 134"/>
                    <a:gd name="T24" fmla="*/ 77 w 127"/>
                    <a:gd name="T25" fmla="*/ 23 h 134"/>
                    <a:gd name="T26" fmla="*/ 65 w 127"/>
                    <a:gd name="T27" fmla="*/ 25 h 134"/>
                    <a:gd name="T28" fmla="*/ 51 w 127"/>
                    <a:gd name="T29" fmla="*/ 13 h 134"/>
                    <a:gd name="T30" fmla="*/ 48 w 127"/>
                    <a:gd name="T31" fmla="*/ 0 h 134"/>
                    <a:gd name="T32" fmla="*/ 13 w 127"/>
                    <a:gd name="T33" fmla="*/ 0 h 134"/>
                    <a:gd name="T34" fmla="*/ 12 w 127"/>
                    <a:gd name="T35" fmla="*/ 0 h 134"/>
                    <a:gd name="T36" fmla="*/ 11 w 127"/>
                    <a:gd name="T37" fmla="*/ 0 h 134"/>
                    <a:gd name="T38" fmla="*/ 10 w 127"/>
                    <a:gd name="T39" fmla="*/ 1 h 134"/>
                    <a:gd name="T40" fmla="*/ 8 w 127"/>
                    <a:gd name="T41" fmla="*/ 2 h 134"/>
                    <a:gd name="T42" fmla="*/ 18 w 127"/>
                    <a:gd name="T43" fmla="*/ 24 h 134"/>
                    <a:gd name="T44" fmla="*/ 16 w 127"/>
                    <a:gd name="T45" fmla="*/ 37 h 134"/>
                    <a:gd name="T46" fmla="*/ 23 w 127"/>
                    <a:gd name="T47" fmla="*/ 60 h 134"/>
                    <a:gd name="T48" fmla="*/ 15 w 127"/>
                    <a:gd name="T49" fmla="*/ 78 h 134"/>
                    <a:gd name="T50" fmla="*/ 3 w 127"/>
                    <a:gd name="T51" fmla="*/ 110 h 134"/>
                    <a:gd name="T52" fmla="*/ 0 w 127"/>
                    <a:gd name="T53" fmla="*/ 127 h 134"/>
                    <a:gd name="T54" fmla="*/ 1 w 127"/>
                    <a:gd name="T55" fmla="*/ 126 h 134"/>
                    <a:gd name="T56" fmla="*/ 2 w 127"/>
                    <a:gd name="T57" fmla="*/ 125 h 134"/>
                    <a:gd name="T58" fmla="*/ 3 w 127"/>
                    <a:gd name="T59" fmla="*/ 124 h 134"/>
                    <a:gd name="T60" fmla="*/ 9 w 127"/>
                    <a:gd name="T61" fmla="*/ 127 h 134"/>
                    <a:gd name="T62" fmla="*/ 9 w 127"/>
                    <a:gd name="T63" fmla="*/ 127 h 134"/>
                    <a:gd name="T64" fmla="*/ 31 w 127"/>
                    <a:gd name="T65" fmla="*/ 130 h 134"/>
                    <a:gd name="T66" fmla="*/ 75 w 127"/>
                    <a:gd name="T67" fmla="*/ 134 h 134"/>
                    <a:gd name="T68" fmla="*/ 99 w 127"/>
                    <a:gd name="T69" fmla="*/ 134 h 134"/>
                    <a:gd name="T70" fmla="*/ 115 w 127"/>
                    <a:gd name="T71" fmla="*/ 133 h 134"/>
                    <a:gd name="T72" fmla="*/ 104 w 127"/>
                    <a:gd name="T73"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4">
                      <a:moveTo>
                        <a:pt x="104" y="117"/>
                      </a:moveTo>
                      <a:cubicBezTo>
                        <a:pt x="106" y="77"/>
                        <a:pt x="106" y="77"/>
                        <a:pt x="106" y="77"/>
                      </a:cubicBezTo>
                      <a:cubicBezTo>
                        <a:pt x="123" y="77"/>
                        <a:pt x="123" y="77"/>
                        <a:pt x="123" y="77"/>
                      </a:cubicBezTo>
                      <a:cubicBezTo>
                        <a:pt x="125" y="76"/>
                        <a:pt x="125" y="76"/>
                        <a:pt x="125" y="76"/>
                      </a:cubicBezTo>
                      <a:cubicBezTo>
                        <a:pt x="127" y="56"/>
                        <a:pt x="127" y="56"/>
                        <a:pt x="127" y="56"/>
                      </a:cubicBezTo>
                      <a:cubicBezTo>
                        <a:pt x="127" y="56"/>
                        <a:pt x="127" y="56"/>
                        <a:pt x="127" y="56"/>
                      </a:cubicBezTo>
                      <a:cubicBezTo>
                        <a:pt x="124" y="57"/>
                        <a:pt x="121" y="57"/>
                        <a:pt x="118" y="57"/>
                      </a:cubicBezTo>
                      <a:cubicBezTo>
                        <a:pt x="118" y="57"/>
                        <a:pt x="117" y="57"/>
                        <a:pt x="116" y="57"/>
                      </a:cubicBezTo>
                      <a:cubicBezTo>
                        <a:pt x="115" y="57"/>
                        <a:pt x="115" y="57"/>
                        <a:pt x="114" y="58"/>
                      </a:cubicBezTo>
                      <a:cubicBezTo>
                        <a:pt x="113" y="59"/>
                        <a:pt x="112" y="60"/>
                        <a:pt x="111" y="60"/>
                      </a:cubicBezTo>
                      <a:cubicBezTo>
                        <a:pt x="110" y="60"/>
                        <a:pt x="110" y="60"/>
                        <a:pt x="110" y="60"/>
                      </a:cubicBezTo>
                      <a:cubicBezTo>
                        <a:pt x="106" y="59"/>
                        <a:pt x="107" y="53"/>
                        <a:pt x="108" y="49"/>
                      </a:cubicBezTo>
                      <a:cubicBezTo>
                        <a:pt x="108" y="49"/>
                        <a:pt x="108" y="49"/>
                        <a:pt x="108" y="49"/>
                      </a:cubicBezTo>
                      <a:cubicBezTo>
                        <a:pt x="109" y="47"/>
                        <a:pt x="106" y="44"/>
                        <a:pt x="104" y="41"/>
                      </a:cubicBezTo>
                      <a:cubicBezTo>
                        <a:pt x="101" y="40"/>
                        <a:pt x="102" y="35"/>
                        <a:pt x="104" y="30"/>
                      </a:cubicBezTo>
                      <a:cubicBezTo>
                        <a:pt x="104" y="28"/>
                        <a:pt x="105" y="26"/>
                        <a:pt x="105" y="25"/>
                      </a:cubicBezTo>
                      <a:cubicBezTo>
                        <a:pt x="103" y="23"/>
                        <a:pt x="102" y="18"/>
                        <a:pt x="102" y="15"/>
                      </a:cubicBezTo>
                      <a:cubicBezTo>
                        <a:pt x="102" y="15"/>
                        <a:pt x="102" y="15"/>
                        <a:pt x="102" y="15"/>
                      </a:cubicBezTo>
                      <a:cubicBezTo>
                        <a:pt x="102" y="15"/>
                        <a:pt x="102" y="15"/>
                        <a:pt x="101" y="15"/>
                      </a:cubicBezTo>
                      <a:cubicBezTo>
                        <a:pt x="100" y="15"/>
                        <a:pt x="99" y="15"/>
                        <a:pt x="97" y="15"/>
                      </a:cubicBezTo>
                      <a:cubicBezTo>
                        <a:pt x="93" y="15"/>
                        <a:pt x="91" y="14"/>
                        <a:pt x="90" y="13"/>
                      </a:cubicBezTo>
                      <a:cubicBezTo>
                        <a:pt x="89" y="12"/>
                        <a:pt x="88" y="12"/>
                        <a:pt x="86" y="12"/>
                      </a:cubicBezTo>
                      <a:cubicBezTo>
                        <a:pt x="85" y="12"/>
                        <a:pt x="84" y="12"/>
                        <a:pt x="83" y="13"/>
                      </a:cubicBezTo>
                      <a:cubicBezTo>
                        <a:pt x="83" y="13"/>
                        <a:pt x="82" y="16"/>
                        <a:pt x="82" y="17"/>
                      </a:cubicBezTo>
                      <a:cubicBezTo>
                        <a:pt x="81" y="20"/>
                        <a:pt x="81" y="23"/>
                        <a:pt x="78" y="23"/>
                      </a:cubicBezTo>
                      <a:cubicBezTo>
                        <a:pt x="77" y="23"/>
                        <a:pt x="77" y="23"/>
                        <a:pt x="77" y="23"/>
                      </a:cubicBezTo>
                      <a:cubicBezTo>
                        <a:pt x="77" y="23"/>
                        <a:pt x="77" y="23"/>
                        <a:pt x="76" y="23"/>
                      </a:cubicBezTo>
                      <a:cubicBezTo>
                        <a:pt x="74" y="23"/>
                        <a:pt x="69" y="24"/>
                        <a:pt x="65" y="25"/>
                      </a:cubicBezTo>
                      <a:cubicBezTo>
                        <a:pt x="59" y="27"/>
                        <a:pt x="56" y="22"/>
                        <a:pt x="54" y="17"/>
                      </a:cubicBezTo>
                      <a:cubicBezTo>
                        <a:pt x="53" y="14"/>
                        <a:pt x="52" y="14"/>
                        <a:pt x="51" y="13"/>
                      </a:cubicBezTo>
                      <a:cubicBezTo>
                        <a:pt x="49" y="12"/>
                        <a:pt x="48" y="10"/>
                        <a:pt x="49" y="7"/>
                      </a:cubicBezTo>
                      <a:cubicBezTo>
                        <a:pt x="50" y="4"/>
                        <a:pt x="48" y="1"/>
                        <a:pt x="48" y="0"/>
                      </a:cubicBezTo>
                      <a:cubicBezTo>
                        <a:pt x="44" y="0"/>
                        <a:pt x="32" y="0"/>
                        <a:pt x="23" y="0"/>
                      </a:cubicBezTo>
                      <a:cubicBezTo>
                        <a:pt x="15" y="0"/>
                        <a:pt x="13" y="0"/>
                        <a:pt x="13" y="0"/>
                      </a:cubicBezTo>
                      <a:cubicBezTo>
                        <a:pt x="13" y="0"/>
                        <a:pt x="13" y="0"/>
                        <a:pt x="12" y="0"/>
                      </a:cubicBezTo>
                      <a:cubicBezTo>
                        <a:pt x="12" y="0"/>
                        <a:pt x="12" y="0"/>
                        <a:pt x="12" y="0"/>
                      </a:cubicBezTo>
                      <a:cubicBezTo>
                        <a:pt x="12" y="0"/>
                        <a:pt x="12" y="0"/>
                        <a:pt x="12" y="0"/>
                      </a:cubicBezTo>
                      <a:cubicBezTo>
                        <a:pt x="12" y="0"/>
                        <a:pt x="12" y="0"/>
                        <a:pt x="11" y="0"/>
                      </a:cubicBezTo>
                      <a:cubicBezTo>
                        <a:pt x="11" y="1"/>
                        <a:pt x="11" y="1"/>
                        <a:pt x="10" y="1"/>
                      </a:cubicBezTo>
                      <a:cubicBezTo>
                        <a:pt x="10" y="1"/>
                        <a:pt x="10" y="1"/>
                        <a:pt x="10" y="1"/>
                      </a:cubicBezTo>
                      <a:cubicBezTo>
                        <a:pt x="10" y="1"/>
                        <a:pt x="9" y="2"/>
                        <a:pt x="8" y="2"/>
                      </a:cubicBezTo>
                      <a:cubicBezTo>
                        <a:pt x="8" y="2"/>
                        <a:pt x="8" y="2"/>
                        <a:pt x="8" y="2"/>
                      </a:cubicBezTo>
                      <a:cubicBezTo>
                        <a:pt x="10" y="9"/>
                        <a:pt x="15" y="19"/>
                        <a:pt x="17" y="23"/>
                      </a:cubicBezTo>
                      <a:cubicBezTo>
                        <a:pt x="18" y="24"/>
                        <a:pt x="18" y="24"/>
                        <a:pt x="18" y="24"/>
                      </a:cubicBezTo>
                      <a:cubicBezTo>
                        <a:pt x="19" y="26"/>
                        <a:pt x="18" y="29"/>
                        <a:pt x="17" y="31"/>
                      </a:cubicBezTo>
                      <a:cubicBezTo>
                        <a:pt x="17" y="32"/>
                        <a:pt x="16" y="34"/>
                        <a:pt x="16" y="37"/>
                      </a:cubicBezTo>
                      <a:cubicBezTo>
                        <a:pt x="16" y="39"/>
                        <a:pt x="18" y="44"/>
                        <a:pt x="19" y="48"/>
                      </a:cubicBezTo>
                      <a:cubicBezTo>
                        <a:pt x="21" y="52"/>
                        <a:pt x="23" y="56"/>
                        <a:pt x="23" y="60"/>
                      </a:cubicBezTo>
                      <a:cubicBezTo>
                        <a:pt x="24" y="68"/>
                        <a:pt x="19" y="72"/>
                        <a:pt x="16" y="77"/>
                      </a:cubicBezTo>
                      <a:cubicBezTo>
                        <a:pt x="15" y="78"/>
                        <a:pt x="15" y="78"/>
                        <a:pt x="15" y="78"/>
                      </a:cubicBezTo>
                      <a:cubicBezTo>
                        <a:pt x="11" y="83"/>
                        <a:pt x="7" y="93"/>
                        <a:pt x="7" y="98"/>
                      </a:cubicBezTo>
                      <a:cubicBezTo>
                        <a:pt x="7" y="103"/>
                        <a:pt x="5" y="107"/>
                        <a:pt x="3" y="110"/>
                      </a:cubicBezTo>
                      <a:cubicBezTo>
                        <a:pt x="2" y="111"/>
                        <a:pt x="1" y="113"/>
                        <a:pt x="1" y="114"/>
                      </a:cubicBezTo>
                      <a:cubicBezTo>
                        <a:pt x="1" y="117"/>
                        <a:pt x="1" y="123"/>
                        <a:pt x="0" y="127"/>
                      </a:cubicBezTo>
                      <a:cubicBezTo>
                        <a:pt x="0" y="127"/>
                        <a:pt x="0" y="127"/>
                        <a:pt x="0" y="126"/>
                      </a:cubicBezTo>
                      <a:cubicBezTo>
                        <a:pt x="0" y="126"/>
                        <a:pt x="1" y="126"/>
                        <a:pt x="1" y="126"/>
                      </a:cubicBezTo>
                      <a:cubicBezTo>
                        <a:pt x="1" y="126"/>
                        <a:pt x="1" y="126"/>
                        <a:pt x="1" y="125"/>
                      </a:cubicBezTo>
                      <a:cubicBezTo>
                        <a:pt x="2" y="125"/>
                        <a:pt x="2" y="125"/>
                        <a:pt x="2" y="125"/>
                      </a:cubicBezTo>
                      <a:cubicBezTo>
                        <a:pt x="2" y="125"/>
                        <a:pt x="2" y="125"/>
                        <a:pt x="3" y="125"/>
                      </a:cubicBezTo>
                      <a:cubicBezTo>
                        <a:pt x="3" y="125"/>
                        <a:pt x="3" y="124"/>
                        <a:pt x="3" y="124"/>
                      </a:cubicBezTo>
                      <a:cubicBezTo>
                        <a:pt x="4" y="124"/>
                        <a:pt x="4" y="124"/>
                        <a:pt x="5" y="124"/>
                      </a:cubicBezTo>
                      <a:cubicBezTo>
                        <a:pt x="7" y="124"/>
                        <a:pt x="8" y="126"/>
                        <a:pt x="9" y="127"/>
                      </a:cubicBezTo>
                      <a:cubicBezTo>
                        <a:pt x="9" y="127"/>
                        <a:pt x="9" y="127"/>
                        <a:pt x="9" y="127"/>
                      </a:cubicBezTo>
                      <a:cubicBezTo>
                        <a:pt x="9" y="127"/>
                        <a:pt x="9" y="127"/>
                        <a:pt x="9" y="127"/>
                      </a:cubicBezTo>
                      <a:cubicBezTo>
                        <a:pt x="14" y="124"/>
                        <a:pt x="18" y="125"/>
                        <a:pt x="22" y="127"/>
                      </a:cubicBezTo>
                      <a:cubicBezTo>
                        <a:pt x="25" y="129"/>
                        <a:pt x="28" y="130"/>
                        <a:pt x="31" y="130"/>
                      </a:cubicBezTo>
                      <a:cubicBezTo>
                        <a:pt x="71" y="130"/>
                        <a:pt x="71" y="130"/>
                        <a:pt x="71" y="130"/>
                      </a:cubicBezTo>
                      <a:cubicBezTo>
                        <a:pt x="75" y="134"/>
                        <a:pt x="75" y="134"/>
                        <a:pt x="75" y="134"/>
                      </a:cubicBezTo>
                      <a:cubicBezTo>
                        <a:pt x="77" y="133"/>
                        <a:pt x="85" y="133"/>
                        <a:pt x="91" y="133"/>
                      </a:cubicBezTo>
                      <a:cubicBezTo>
                        <a:pt x="97" y="133"/>
                        <a:pt x="99" y="133"/>
                        <a:pt x="99" y="134"/>
                      </a:cubicBezTo>
                      <a:cubicBezTo>
                        <a:pt x="100" y="134"/>
                        <a:pt x="101" y="134"/>
                        <a:pt x="103" y="134"/>
                      </a:cubicBezTo>
                      <a:cubicBezTo>
                        <a:pt x="108" y="134"/>
                        <a:pt x="113" y="133"/>
                        <a:pt x="115" y="133"/>
                      </a:cubicBezTo>
                      <a:cubicBezTo>
                        <a:pt x="116" y="133"/>
                        <a:pt x="116" y="133"/>
                        <a:pt x="116" y="133"/>
                      </a:cubicBezTo>
                      <a:lnTo>
                        <a:pt x="104" y="1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7" name="Freeform 1276"/>
                <p:cNvSpPr>
                  <a:spLocks/>
                </p:cNvSpPr>
                <p:nvPr/>
              </p:nvSpPr>
              <p:spPr bwMode="auto">
                <a:xfrm>
                  <a:off x="1800" y="31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8" name="Freeform 1277"/>
                <p:cNvSpPr>
                  <a:spLocks/>
                </p:cNvSpPr>
                <p:nvPr/>
              </p:nvSpPr>
              <p:spPr bwMode="auto">
                <a:xfrm>
                  <a:off x="1798" y="31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9" name="Freeform 1278"/>
                <p:cNvSpPr>
                  <a:spLocks/>
                </p:cNvSpPr>
                <p:nvPr/>
              </p:nvSpPr>
              <p:spPr bwMode="auto">
                <a:xfrm>
                  <a:off x="1802" y="3158"/>
                  <a:ext cx="3"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2"/>
                        <a:pt x="4" y="3"/>
                      </a:cubicBezTo>
                      <a:cubicBezTo>
                        <a:pt x="3" y="2"/>
                        <a:pt x="2"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0" name="Freeform 1279"/>
                <p:cNvSpPr>
                  <a:spLocks/>
                </p:cNvSpPr>
                <p:nvPr/>
              </p:nvSpPr>
              <p:spPr bwMode="auto">
                <a:xfrm>
                  <a:off x="1797" y="316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1" name="Freeform 1280"/>
                <p:cNvSpPr>
                  <a:spLocks/>
                </p:cNvSpPr>
                <p:nvPr/>
              </p:nvSpPr>
              <p:spPr bwMode="auto">
                <a:xfrm>
                  <a:off x="1900" y="3065"/>
                  <a:ext cx="121" cy="104"/>
                </a:xfrm>
                <a:custGeom>
                  <a:avLst/>
                  <a:gdLst>
                    <a:gd name="T0" fmla="*/ 17 w 126"/>
                    <a:gd name="T1" fmla="*/ 105 h 109"/>
                    <a:gd name="T2" fmla="*/ 22 w 126"/>
                    <a:gd name="T3" fmla="*/ 104 h 109"/>
                    <a:gd name="T4" fmla="*/ 25 w 126"/>
                    <a:gd name="T5" fmla="*/ 104 h 109"/>
                    <a:gd name="T6" fmla="*/ 28 w 126"/>
                    <a:gd name="T7" fmla="*/ 104 h 109"/>
                    <a:gd name="T8" fmla="*/ 34 w 126"/>
                    <a:gd name="T9" fmla="*/ 107 h 109"/>
                    <a:gd name="T10" fmla="*/ 36 w 126"/>
                    <a:gd name="T11" fmla="*/ 107 h 109"/>
                    <a:gd name="T12" fmla="*/ 38 w 126"/>
                    <a:gd name="T13" fmla="*/ 107 h 109"/>
                    <a:gd name="T14" fmla="*/ 51 w 126"/>
                    <a:gd name="T15" fmla="*/ 109 h 109"/>
                    <a:gd name="T16" fmla="*/ 64 w 126"/>
                    <a:gd name="T17" fmla="*/ 96 h 109"/>
                    <a:gd name="T18" fmla="*/ 81 w 126"/>
                    <a:gd name="T19" fmla="*/ 83 h 109"/>
                    <a:gd name="T20" fmla="*/ 88 w 126"/>
                    <a:gd name="T21" fmla="*/ 74 h 109"/>
                    <a:gd name="T22" fmla="*/ 117 w 126"/>
                    <a:gd name="T23" fmla="*/ 63 h 109"/>
                    <a:gd name="T24" fmla="*/ 117 w 126"/>
                    <a:gd name="T25" fmla="*/ 62 h 109"/>
                    <a:gd name="T26" fmla="*/ 116 w 126"/>
                    <a:gd name="T27" fmla="*/ 60 h 109"/>
                    <a:gd name="T28" fmla="*/ 117 w 126"/>
                    <a:gd name="T29" fmla="*/ 58 h 109"/>
                    <a:gd name="T30" fmla="*/ 122 w 126"/>
                    <a:gd name="T31" fmla="*/ 27 h 109"/>
                    <a:gd name="T32" fmla="*/ 125 w 126"/>
                    <a:gd name="T33" fmla="*/ 22 h 109"/>
                    <a:gd name="T34" fmla="*/ 124 w 126"/>
                    <a:gd name="T35" fmla="*/ 19 h 109"/>
                    <a:gd name="T36" fmla="*/ 121 w 126"/>
                    <a:gd name="T37" fmla="*/ 14 h 109"/>
                    <a:gd name="T38" fmla="*/ 108 w 126"/>
                    <a:gd name="T39" fmla="*/ 9 h 109"/>
                    <a:gd name="T40" fmla="*/ 98 w 126"/>
                    <a:gd name="T41" fmla="*/ 5 h 109"/>
                    <a:gd name="T42" fmla="*/ 97 w 126"/>
                    <a:gd name="T43" fmla="*/ 4 h 109"/>
                    <a:gd name="T44" fmla="*/ 95 w 126"/>
                    <a:gd name="T45" fmla="*/ 4 h 109"/>
                    <a:gd name="T46" fmla="*/ 94 w 126"/>
                    <a:gd name="T47" fmla="*/ 3 h 109"/>
                    <a:gd name="T48" fmla="*/ 91 w 126"/>
                    <a:gd name="T49" fmla="*/ 1 h 109"/>
                    <a:gd name="T50" fmla="*/ 90 w 126"/>
                    <a:gd name="T51" fmla="*/ 0 h 109"/>
                    <a:gd name="T52" fmla="*/ 86 w 126"/>
                    <a:gd name="T53" fmla="*/ 2 h 109"/>
                    <a:gd name="T54" fmla="*/ 82 w 126"/>
                    <a:gd name="T55" fmla="*/ 2 h 109"/>
                    <a:gd name="T56" fmla="*/ 76 w 126"/>
                    <a:gd name="T57" fmla="*/ 3 h 109"/>
                    <a:gd name="T58" fmla="*/ 74 w 126"/>
                    <a:gd name="T59" fmla="*/ 22 h 109"/>
                    <a:gd name="T60" fmla="*/ 71 w 126"/>
                    <a:gd name="T61" fmla="*/ 35 h 109"/>
                    <a:gd name="T62" fmla="*/ 81 w 126"/>
                    <a:gd name="T63" fmla="*/ 42 h 109"/>
                    <a:gd name="T64" fmla="*/ 85 w 126"/>
                    <a:gd name="T65" fmla="*/ 58 h 109"/>
                    <a:gd name="T66" fmla="*/ 74 w 126"/>
                    <a:gd name="T67" fmla="*/ 57 h 109"/>
                    <a:gd name="T68" fmla="*/ 55 w 126"/>
                    <a:gd name="T69" fmla="*/ 39 h 109"/>
                    <a:gd name="T70" fmla="*/ 42 w 126"/>
                    <a:gd name="T71" fmla="*/ 42 h 109"/>
                    <a:gd name="T72" fmla="*/ 32 w 126"/>
                    <a:gd name="T73" fmla="*/ 34 h 109"/>
                    <a:gd name="T74" fmla="*/ 25 w 126"/>
                    <a:gd name="T75" fmla="*/ 35 h 109"/>
                    <a:gd name="T76" fmla="*/ 24 w 126"/>
                    <a:gd name="T77" fmla="*/ 35 h 109"/>
                    <a:gd name="T78" fmla="*/ 23 w 126"/>
                    <a:gd name="T79" fmla="*/ 33 h 109"/>
                    <a:gd name="T80" fmla="*/ 17 w 126"/>
                    <a:gd name="T81" fmla="*/ 55 h 109"/>
                    <a:gd name="T82" fmla="*/ 12 w 126"/>
                    <a:gd name="T83"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09">
                      <a:moveTo>
                        <a:pt x="14" y="105"/>
                      </a:moveTo>
                      <a:cubicBezTo>
                        <a:pt x="15" y="105"/>
                        <a:pt x="15" y="105"/>
                        <a:pt x="16" y="105"/>
                      </a:cubicBezTo>
                      <a:cubicBezTo>
                        <a:pt x="16" y="105"/>
                        <a:pt x="17" y="105"/>
                        <a:pt x="17" y="105"/>
                      </a:cubicBezTo>
                      <a:cubicBezTo>
                        <a:pt x="18" y="105"/>
                        <a:pt x="18" y="105"/>
                        <a:pt x="19" y="105"/>
                      </a:cubicBezTo>
                      <a:cubicBezTo>
                        <a:pt x="19" y="104"/>
                        <a:pt x="19" y="104"/>
                        <a:pt x="20" y="104"/>
                      </a:cubicBezTo>
                      <a:cubicBezTo>
                        <a:pt x="20" y="104"/>
                        <a:pt x="21" y="104"/>
                        <a:pt x="22" y="104"/>
                      </a:cubicBezTo>
                      <a:cubicBezTo>
                        <a:pt x="22" y="104"/>
                        <a:pt x="22" y="104"/>
                        <a:pt x="23" y="104"/>
                      </a:cubicBezTo>
                      <a:cubicBezTo>
                        <a:pt x="23" y="104"/>
                        <a:pt x="24" y="104"/>
                        <a:pt x="25" y="104"/>
                      </a:cubicBezTo>
                      <a:cubicBezTo>
                        <a:pt x="25" y="104"/>
                        <a:pt x="25" y="104"/>
                        <a:pt x="25" y="104"/>
                      </a:cubicBezTo>
                      <a:cubicBezTo>
                        <a:pt x="26" y="104"/>
                        <a:pt x="27" y="104"/>
                        <a:pt x="28" y="104"/>
                      </a:cubicBezTo>
                      <a:cubicBezTo>
                        <a:pt x="28" y="104"/>
                        <a:pt x="28" y="104"/>
                        <a:pt x="28" y="104"/>
                      </a:cubicBezTo>
                      <a:cubicBezTo>
                        <a:pt x="28" y="104"/>
                        <a:pt x="28" y="104"/>
                        <a:pt x="28" y="104"/>
                      </a:cubicBezTo>
                      <a:cubicBezTo>
                        <a:pt x="29" y="104"/>
                        <a:pt x="32" y="104"/>
                        <a:pt x="33" y="105"/>
                      </a:cubicBezTo>
                      <a:cubicBezTo>
                        <a:pt x="33" y="106"/>
                        <a:pt x="34" y="106"/>
                        <a:pt x="34" y="107"/>
                      </a:cubicBezTo>
                      <a:cubicBezTo>
                        <a:pt x="34" y="107"/>
                        <a:pt x="34" y="107"/>
                        <a:pt x="34" y="107"/>
                      </a:cubicBezTo>
                      <a:cubicBezTo>
                        <a:pt x="34" y="107"/>
                        <a:pt x="34" y="107"/>
                        <a:pt x="34" y="107"/>
                      </a:cubicBezTo>
                      <a:cubicBezTo>
                        <a:pt x="34" y="107"/>
                        <a:pt x="34" y="107"/>
                        <a:pt x="34" y="107"/>
                      </a:cubicBezTo>
                      <a:cubicBezTo>
                        <a:pt x="35" y="107"/>
                        <a:pt x="35" y="107"/>
                        <a:pt x="36" y="107"/>
                      </a:cubicBezTo>
                      <a:cubicBezTo>
                        <a:pt x="36" y="107"/>
                        <a:pt x="36" y="107"/>
                        <a:pt x="36" y="107"/>
                      </a:cubicBezTo>
                      <a:cubicBezTo>
                        <a:pt x="37" y="107"/>
                        <a:pt x="37" y="107"/>
                        <a:pt x="38" y="107"/>
                      </a:cubicBezTo>
                      <a:cubicBezTo>
                        <a:pt x="38" y="107"/>
                        <a:pt x="38" y="107"/>
                        <a:pt x="38" y="107"/>
                      </a:cubicBezTo>
                      <a:cubicBezTo>
                        <a:pt x="38" y="107"/>
                        <a:pt x="38" y="107"/>
                        <a:pt x="39" y="107"/>
                      </a:cubicBezTo>
                      <a:cubicBezTo>
                        <a:pt x="40" y="107"/>
                        <a:pt x="41" y="107"/>
                        <a:pt x="43" y="108"/>
                      </a:cubicBezTo>
                      <a:cubicBezTo>
                        <a:pt x="45" y="108"/>
                        <a:pt x="49" y="109"/>
                        <a:pt x="51" y="109"/>
                      </a:cubicBezTo>
                      <a:cubicBezTo>
                        <a:pt x="52" y="109"/>
                        <a:pt x="52" y="109"/>
                        <a:pt x="52" y="109"/>
                      </a:cubicBezTo>
                      <a:cubicBezTo>
                        <a:pt x="53" y="109"/>
                        <a:pt x="54" y="106"/>
                        <a:pt x="55" y="105"/>
                      </a:cubicBezTo>
                      <a:cubicBezTo>
                        <a:pt x="58" y="101"/>
                        <a:pt x="61" y="97"/>
                        <a:pt x="64" y="96"/>
                      </a:cubicBezTo>
                      <a:cubicBezTo>
                        <a:pt x="68" y="95"/>
                        <a:pt x="72" y="91"/>
                        <a:pt x="73" y="90"/>
                      </a:cubicBezTo>
                      <a:cubicBezTo>
                        <a:pt x="73" y="87"/>
                        <a:pt x="74" y="84"/>
                        <a:pt x="81" y="83"/>
                      </a:cubicBezTo>
                      <a:cubicBezTo>
                        <a:pt x="81" y="83"/>
                        <a:pt x="81" y="83"/>
                        <a:pt x="81" y="83"/>
                      </a:cubicBezTo>
                      <a:cubicBezTo>
                        <a:pt x="89" y="82"/>
                        <a:pt x="89" y="82"/>
                        <a:pt x="89" y="82"/>
                      </a:cubicBezTo>
                      <a:cubicBezTo>
                        <a:pt x="87" y="75"/>
                        <a:pt x="87" y="75"/>
                        <a:pt x="87" y="75"/>
                      </a:cubicBezTo>
                      <a:cubicBezTo>
                        <a:pt x="88" y="74"/>
                        <a:pt x="88" y="74"/>
                        <a:pt x="88" y="74"/>
                      </a:cubicBezTo>
                      <a:cubicBezTo>
                        <a:pt x="89" y="74"/>
                        <a:pt x="90" y="73"/>
                        <a:pt x="92" y="73"/>
                      </a:cubicBezTo>
                      <a:cubicBezTo>
                        <a:pt x="105" y="68"/>
                        <a:pt x="112" y="65"/>
                        <a:pt x="116" y="64"/>
                      </a:cubicBezTo>
                      <a:cubicBezTo>
                        <a:pt x="116" y="64"/>
                        <a:pt x="117" y="64"/>
                        <a:pt x="117" y="63"/>
                      </a:cubicBezTo>
                      <a:cubicBezTo>
                        <a:pt x="117" y="63"/>
                        <a:pt x="117" y="63"/>
                        <a:pt x="117" y="63"/>
                      </a:cubicBezTo>
                      <a:cubicBezTo>
                        <a:pt x="117" y="63"/>
                        <a:pt x="117" y="63"/>
                        <a:pt x="117" y="62"/>
                      </a:cubicBezTo>
                      <a:cubicBezTo>
                        <a:pt x="117" y="62"/>
                        <a:pt x="117" y="62"/>
                        <a:pt x="117" y="62"/>
                      </a:cubicBezTo>
                      <a:cubicBezTo>
                        <a:pt x="116" y="61"/>
                        <a:pt x="116" y="61"/>
                        <a:pt x="116" y="61"/>
                      </a:cubicBezTo>
                      <a:cubicBezTo>
                        <a:pt x="116" y="61"/>
                        <a:pt x="116" y="61"/>
                        <a:pt x="116" y="60"/>
                      </a:cubicBezTo>
                      <a:cubicBezTo>
                        <a:pt x="116" y="60"/>
                        <a:pt x="116" y="60"/>
                        <a:pt x="116" y="60"/>
                      </a:cubicBezTo>
                      <a:cubicBezTo>
                        <a:pt x="116" y="60"/>
                        <a:pt x="116" y="60"/>
                        <a:pt x="116" y="59"/>
                      </a:cubicBezTo>
                      <a:cubicBezTo>
                        <a:pt x="117" y="58"/>
                        <a:pt x="117" y="58"/>
                        <a:pt x="117" y="58"/>
                      </a:cubicBezTo>
                      <a:cubicBezTo>
                        <a:pt x="117" y="58"/>
                        <a:pt x="117" y="58"/>
                        <a:pt x="117" y="58"/>
                      </a:cubicBezTo>
                      <a:cubicBezTo>
                        <a:pt x="118" y="57"/>
                        <a:pt x="118" y="51"/>
                        <a:pt x="118" y="49"/>
                      </a:cubicBezTo>
                      <a:cubicBezTo>
                        <a:pt x="118" y="46"/>
                        <a:pt x="120" y="46"/>
                        <a:pt x="122" y="45"/>
                      </a:cubicBezTo>
                      <a:cubicBezTo>
                        <a:pt x="120" y="40"/>
                        <a:pt x="121" y="29"/>
                        <a:pt x="122" y="27"/>
                      </a:cubicBezTo>
                      <a:cubicBezTo>
                        <a:pt x="123" y="26"/>
                        <a:pt x="124" y="24"/>
                        <a:pt x="125" y="24"/>
                      </a:cubicBezTo>
                      <a:cubicBezTo>
                        <a:pt x="126" y="24"/>
                        <a:pt x="126" y="24"/>
                        <a:pt x="126" y="24"/>
                      </a:cubicBezTo>
                      <a:cubicBezTo>
                        <a:pt x="126" y="23"/>
                        <a:pt x="126" y="23"/>
                        <a:pt x="125" y="22"/>
                      </a:cubicBezTo>
                      <a:cubicBezTo>
                        <a:pt x="125" y="22"/>
                        <a:pt x="125" y="22"/>
                        <a:pt x="125" y="22"/>
                      </a:cubicBezTo>
                      <a:cubicBezTo>
                        <a:pt x="125" y="21"/>
                        <a:pt x="125" y="21"/>
                        <a:pt x="124" y="20"/>
                      </a:cubicBezTo>
                      <a:cubicBezTo>
                        <a:pt x="124" y="20"/>
                        <a:pt x="124" y="20"/>
                        <a:pt x="124" y="19"/>
                      </a:cubicBezTo>
                      <a:cubicBezTo>
                        <a:pt x="124" y="18"/>
                        <a:pt x="123" y="16"/>
                        <a:pt x="122" y="15"/>
                      </a:cubicBezTo>
                      <a:cubicBezTo>
                        <a:pt x="122" y="15"/>
                        <a:pt x="122" y="15"/>
                        <a:pt x="122" y="15"/>
                      </a:cubicBezTo>
                      <a:cubicBezTo>
                        <a:pt x="122" y="15"/>
                        <a:pt x="122" y="14"/>
                        <a:pt x="121" y="14"/>
                      </a:cubicBezTo>
                      <a:cubicBezTo>
                        <a:pt x="121" y="14"/>
                        <a:pt x="121" y="14"/>
                        <a:pt x="121" y="14"/>
                      </a:cubicBezTo>
                      <a:cubicBezTo>
                        <a:pt x="120" y="13"/>
                        <a:pt x="113" y="10"/>
                        <a:pt x="109" y="9"/>
                      </a:cubicBezTo>
                      <a:cubicBezTo>
                        <a:pt x="109" y="9"/>
                        <a:pt x="108" y="9"/>
                        <a:pt x="108" y="9"/>
                      </a:cubicBezTo>
                      <a:cubicBezTo>
                        <a:pt x="107" y="8"/>
                        <a:pt x="105" y="7"/>
                        <a:pt x="103" y="6"/>
                      </a:cubicBezTo>
                      <a:cubicBezTo>
                        <a:pt x="101" y="6"/>
                        <a:pt x="99" y="5"/>
                        <a:pt x="98" y="5"/>
                      </a:cubicBezTo>
                      <a:cubicBezTo>
                        <a:pt x="98" y="5"/>
                        <a:pt x="98" y="5"/>
                        <a:pt x="98" y="5"/>
                      </a:cubicBezTo>
                      <a:cubicBezTo>
                        <a:pt x="98" y="4"/>
                        <a:pt x="98" y="4"/>
                        <a:pt x="97" y="4"/>
                      </a:cubicBezTo>
                      <a:cubicBezTo>
                        <a:pt x="97" y="4"/>
                        <a:pt x="97" y="4"/>
                        <a:pt x="97" y="4"/>
                      </a:cubicBezTo>
                      <a:cubicBezTo>
                        <a:pt x="97" y="4"/>
                        <a:pt x="97" y="4"/>
                        <a:pt x="97" y="4"/>
                      </a:cubicBezTo>
                      <a:cubicBezTo>
                        <a:pt x="97" y="4"/>
                        <a:pt x="96" y="4"/>
                        <a:pt x="96" y="4"/>
                      </a:cubicBezTo>
                      <a:cubicBezTo>
                        <a:pt x="96" y="4"/>
                        <a:pt x="96" y="4"/>
                        <a:pt x="96" y="4"/>
                      </a:cubicBezTo>
                      <a:cubicBezTo>
                        <a:pt x="96" y="4"/>
                        <a:pt x="96" y="4"/>
                        <a:pt x="95" y="4"/>
                      </a:cubicBezTo>
                      <a:cubicBezTo>
                        <a:pt x="95" y="4"/>
                        <a:pt x="95" y="4"/>
                        <a:pt x="95" y="4"/>
                      </a:cubicBezTo>
                      <a:cubicBezTo>
                        <a:pt x="95" y="3"/>
                        <a:pt x="94" y="3"/>
                        <a:pt x="94" y="3"/>
                      </a:cubicBezTo>
                      <a:cubicBezTo>
                        <a:pt x="94" y="3"/>
                        <a:pt x="94" y="3"/>
                        <a:pt x="94" y="3"/>
                      </a:cubicBezTo>
                      <a:cubicBezTo>
                        <a:pt x="93" y="3"/>
                        <a:pt x="93" y="3"/>
                        <a:pt x="93" y="2"/>
                      </a:cubicBezTo>
                      <a:cubicBezTo>
                        <a:pt x="93" y="2"/>
                        <a:pt x="92" y="2"/>
                        <a:pt x="92" y="2"/>
                      </a:cubicBezTo>
                      <a:cubicBezTo>
                        <a:pt x="92" y="2"/>
                        <a:pt x="92" y="1"/>
                        <a:pt x="91" y="1"/>
                      </a:cubicBezTo>
                      <a:cubicBezTo>
                        <a:pt x="91" y="1"/>
                        <a:pt x="91" y="1"/>
                        <a:pt x="90" y="1"/>
                      </a:cubicBezTo>
                      <a:cubicBezTo>
                        <a:pt x="90" y="1"/>
                        <a:pt x="90" y="1"/>
                        <a:pt x="90" y="0"/>
                      </a:cubicBezTo>
                      <a:cubicBezTo>
                        <a:pt x="90" y="0"/>
                        <a:pt x="90" y="0"/>
                        <a:pt x="90" y="0"/>
                      </a:cubicBezTo>
                      <a:cubicBezTo>
                        <a:pt x="89" y="1"/>
                        <a:pt x="89" y="1"/>
                        <a:pt x="88" y="1"/>
                      </a:cubicBezTo>
                      <a:cubicBezTo>
                        <a:pt x="88" y="1"/>
                        <a:pt x="88" y="1"/>
                        <a:pt x="88" y="1"/>
                      </a:cubicBezTo>
                      <a:cubicBezTo>
                        <a:pt x="87" y="1"/>
                        <a:pt x="86" y="2"/>
                        <a:pt x="86" y="2"/>
                      </a:cubicBezTo>
                      <a:cubicBezTo>
                        <a:pt x="86" y="2"/>
                        <a:pt x="85" y="2"/>
                        <a:pt x="85" y="2"/>
                      </a:cubicBezTo>
                      <a:cubicBezTo>
                        <a:pt x="84" y="2"/>
                        <a:pt x="84" y="2"/>
                        <a:pt x="83" y="2"/>
                      </a:cubicBezTo>
                      <a:cubicBezTo>
                        <a:pt x="83" y="2"/>
                        <a:pt x="83" y="2"/>
                        <a:pt x="82" y="2"/>
                      </a:cubicBezTo>
                      <a:cubicBezTo>
                        <a:pt x="82" y="2"/>
                        <a:pt x="81" y="2"/>
                        <a:pt x="80" y="2"/>
                      </a:cubicBezTo>
                      <a:cubicBezTo>
                        <a:pt x="76" y="2"/>
                        <a:pt x="76" y="2"/>
                        <a:pt x="76" y="2"/>
                      </a:cubicBezTo>
                      <a:cubicBezTo>
                        <a:pt x="76" y="2"/>
                        <a:pt x="76" y="3"/>
                        <a:pt x="76" y="3"/>
                      </a:cubicBezTo>
                      <a:cubicBezTo>
                        <a:pt x="76" y="5"/>
                        <a:pt x="77" y="7"/>
                        <a:pt x="75" y="9"/>
                      </a:cubicBezTo>
                      <a:cubicBezTo>
                        <a:pt x="73" y="10"/>
                        <a:pt x="73" y="11"/>
                        <a:pt x="73" y="12"/>
                      </a:cubicBezTo>
                      <a:cubicBezTo>
                        <a:pt x="75" y="13"/>
                        <a:pt x="75" y="17"/>
                        <a:pt x="74" y="22"/>
                      </a:cubicBezTo>
                      <a:cubicBezTo>
                        <a:pt x="74" y="24"/>
                        <a:pt x="73" y="25"/>
                        <a:pt x="73" y="26"/>
                      </a:cubicBezTo>
                      <a:cubicBezTo>
                        <a:pt x="73" y="28"/>
                        <a:pt x="73" y="30"/>
                        <a:pt x="72" y="32"/>
                      </a:cubicBezTo>
                      <a:cubicBezTo>
                        <a:pt x="71" y="33"/>
                        <a:pt x="71" y="34"/>
                        <a:pt x="71" y="35"/>
                      </a:cubicBezTo>
                      <a:cubicBezTo>
                        <a:pt x="71" y="36"/>
                        <a:pt x="72" y="37"/>
                        <a:pt x="73" y="38"/>
                      </a:cubicBezTo>
                      <a:cubicBezTo>
                        <a:pt x="74" y="40"/>
                        <a:pt x="75" y="43"/>
                        <a:pt x="77" y="43"/>
                      </a:cubicBezTo>
                      <a:cubicBezTo>
                        <a:pt x="78" y="44"/>
                        <a:pt x="80" y="43"/>
                        <a:pt x="81" y="42"/>
                      </a:cubicBezTo>
                      <a:cubicBezTo>
                        <a:pt x="82" y="42"/>
                        <a:pt x="83" y="41"/>
                        <a:pt x="84" y="41"/>
                      </a:cubicBezTo>
                      <a:cubicBezTo>
                        <a:pt x="87" y="41"/>
                        <a:pt x="87" y="46"/>
                        <a:pt x="87" y="51"/>
                      </a:cubicBezTo>
                      <a:cubicBezTo>
                        <a:pt x="87" y="55"/>
                        <a:pt x="85" y="57"/>
                        <a:pt x="85" y="58"/>
                      </a:cubicBezTo>
                      <a:cubicBezTo>
                        <a:pt x="84" y="58"/>
                        <a:pt x="84" y="58"/>
                        <a:pt x="84" y="58"/>
                      </a:cubicBezTo>
                      <a:cubicBezTo>
                        <a:pt x="84" y="58"/>
                        <a:pt x="81" y="59"/>
                        <a:pt x="79" y="59"/>
                      </a:cubicBezTo>
                      <a:cubicBezTo>
                        <a:pt x="77" y="59"/>
                        <a:pt x="75" y="58"/>
                        <a:pt x="74" y="57"/>
                      </a:cubicBezTo>
                      <a:cubicBezTo>
                        <a:pt x="71" y="55"/>
                        <a:pt x="69" y="50"/>
                        <a:pt x="69" y="47"/>
                      </a:cubicBezTo>
                      <a:cubicBezTo>
                        <a:pt x="68" y="47"/>
                        <a:pt x="67" y="46"/>
                        <a:pt x="62" y="46"/>
                      </a:cubicBezTo>
                      <a:cubicBezTo>
                        <a:pt x="60" y="46"/>
                        <a:pt x="57" y="44"/>
                        <a:pt x="55" y="39"/>
                      </a:cubicBezTo>
                      <a:cubicBezTo>
                        <a:pt x="55" y="40"/>
                        <a:pt x="54" y="40"/>
                        <a:pt x="54" y="40"/>
                      </a:cubicBezTo>
                      <a:cubicBezTo>
                        <a:pt x="54" y="43"/>
                        <a:pt x="50" y="43"/>
                        <a:pt x="47" y="43"/>
                      </a:cubicBezTo>
                      <a:cubicBezTo>
                        <a:pt x="46" y="43"/>
                        <a:pt x="44" y="43"/>
                        <a:pt x="42" y="42"/>
                      </a:cubicBezTo>
                      <a:cubicBezTo>
                        <a:pt x="41" y="41"/>
                        <a:pt x="39" y="40"/>
                        <a:pt x="39" y="40"/>
                      </a:cubicBezTo>
                      <a:cubicBezTo>
                        <a:pt x="38" y="41"/>
                        <a:pt x="36" y="41"/>
                        <a:pt x="34" y="39"/>
                      </a:cubicBezTo>
                      <a:cubicBezTo>
                        <a:pt x="33" y="38"/>
                        <a:pt x="32" y="36"/>
                        <a:pt x="32" y="34"/>
                      </a:cubicBezTo>
                      <a:cubicBezTo>
                        <a:pt x="31" y="34"/>
                        <a:pt x="29" y="35"/>
                        <a:pt x="28" y="35"/>
                      </a:cubicBezTo>
                      <a:cubicBezTo>
                        <a:pt x="28" y="35"/>
                        <a:pt x="27" y="36"/>
                        <a:pt x="27" y="36"/>
                      </a:cubicBezTo>
                      <a:cubicBezTo>
                        <a:pt x="26" y="36"/>
                        <a:pt x="26" y="35"/>
                        <a:pt x="25" y="35"/>
                      </a:cubicBezTo>
                      <a:cubicBezTo>
                        <a:pt x="25" y="35"/>
                        <a:pt x="25" y="35"/>
                        <a:pt x="25" y="35"/>
                      </a:cubicBezTo>
                      <a:cubicBezTo>
                        <a:pt x="25" y="35"/>
                        <a:pt x="25" y="35"/>
                        <a:pt x="24" y="35"/>
                      </a:cubicBezTo>
                      <a:cubicBezTo>
                        <a:pt x="24" y="35"/>
                        <a:pt x="24" y="35"/>
                        <a:pt x="24" y="35"/>
                      </a:cubicBezTo>
                      <a:cubicBezTo>
                        <a:pt x="24" y="34"/>
                        <a:pt x="24" y="34"/>
                        <a:pt x="24" y="34"/>
                      </a:cubicBezTo>
                      <a:cubicBezTo>
                        <a:pt x="24" y="34"/>
                        <a:pt x="23" y="34"/>
                        <a:pt x="23" y="34"/>
                      </a:cubicBezTo>
                      <a:cubicBezTo>
                        <a:pt x="23" y="33"/>
                        <a:pt x="23" y="33"/>
                        <a:pt x="23" y="33"/>
                      </a:cubicBezTo>
                      <a:cubicBezTo>
                        <a:pt x="23" y="33"/>
                        <a:pt x="23" y="33"/>
                        <a:pt x="23" y="33"/>
                      </a:cubicBezTo>
                      <a:cubicBezTo>
                        <a:pt x="21" y="51"/>
                        <a:pt x="21" y="51"/>
                        <a:pt x="21" y="51"/>
                      </a:cubicBezTo>
                      <a:cubicBezTo>
                        <a:pt x="17" y="55"/>
                        <a:pt x="17" y="55"/>
                        <a:pt x="17" y="55"/>
                      </a:cubicBezTo>
                      <a:cubicBezTo>
                        <a:pt x="1" y="55"/>
                        <a:pt x="1" y="55"/>
                        <a:pt x="1" y="55"/>
                      </a:cubicBezTo>
                      <a:cubicBezTo>
                        <a:pt x="0" y="90"/>
                        <a:pt x="0" y="90"/>
                        <a:pt x="0" y="90"/>
                      </a:cubicBezTo>
                      <a:cubicBezTo>
                        <a:pt x="12" y="106"/>
                        <a:pt x="12" y="106"/>
                        <a:pt x="12" y="106"/>
                      </a:cubicBezTo>
                      <a:cubicBezTo>
                        <a:pt x="12" y="106"/>
                        <a:pt x="12" y="106"/>
                        <a:pt x="13" y="106"/>
                      </a:cubicBezTo>
                      <a:cubicBezTo>
                        <a:pt x="13" y="105"/>
                        <a:pt x="14" y="105"/>
                        <a:pt x="14" y="1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2" name="Freeform 1281"/>
                <p:cNvSpPr>
                  <a:spLocks/>
                </p:cNvSpPr>
                <p:nvPr/>
              </p:nvSpPr>
              <p:spPr bwMode="auto">
                <a:xfrm>
                  <a:off x="1915" y="316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3" name="Freeform 1282"/>
                <p:cNvSpPr>
                  <a:spLocks/>
                </p:cNvSpPr>
                <p:nvPr/>
              </p:nvSpPr>
              <p:spPr bwMode="auto">
                <a:xfrm>
                  <a:off x="1933" y="31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4" name="Freeform 1283"/>
                <p:cNvSpPr>
                  <a:spLocks/>
                </p:cNvSpPr>
                <p:nvPr/>
              </p:nvSpPr>
              <p:spPr bwMode="auto">
                <a:xfrm>
                  <a:off x="1924" y="31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5" name="Freeform 1284"/>
                <p:cNvSpPr>
                  <a:spLocks/>
                </p:cNvSpPr>
                <p:nvPr/>
              </p:nvSpPr>
              <p:spPr bwMode="auto">
                <a:xfrm>
                  <a:off x="1921" y="316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6" name="Freeform 1285"/>
                <p:cNvSpPr>
                  <a:spLocks/>
                </p:cNvSpPr>
                <p:nvPr/>
              </p:nvSpPr>
              <p:spPr bwMode="auto">
                <a:xfrm>
                  <a:off x="1918" y="316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7" name="Freeform 1286"/>
                <p:cNvSpPr>
                  <a:spLocks/>
                </p:cNvSpPr>
                <p:nvPr/>
              </p:nvSpPr>
              <p:spPr bwMode="auto">
                <a:xfrm>
                  <a:off x="1927" y="3164"/>
                  <a:ext cx="5" cy="1"/>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1" y="0"/>
                        <a:pt x="4" y="0"/>
                        <a:pt x="5" y="1"/>
                      </a:cubicBezTo>
                      <a:cubicBezTo>
                        <a:pt x="4"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8" name="Freeform 1287"/>
                <p:cNvSpPr>
                  <a:spLocks/>
                </p:cNvSpPr>
                <p:nvPr/>
              </p:nvSpPr>
              <p:spPr bwMode="auto">
                <a:xfrm>
                  <a:off x="1913" y="316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9" name="Freeform 1288"/>
                <p:cNvSpPr>
                  <a:spLocks/>
                </p:cNvSpPr>
                <p:nvPr/>
              </p:nvSpPr>
              <p:spPr bwMode="auto">
                <a:xfrm>
                  <a:off x="1935" y="3167"/>
                  <a:ext cx="1"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0" name="Freeform 1289"/>
                <p:cNvSpPr>
                  <a:spLocks/>
                </p:cNvSpPr>
                <p:nvPr/>
              </p:nvSpPr>
              <p:spPr bwMode="auto">
                <a:xfrm>
                  <a:off x="1978" y="3143"/>
                  <a:ext cx="7" cy="1"/>
                </a:xfrm>
                <a:custGeom>
                  <a:avLst/>
                  <a:gdLst>
                    <a:gd name="T0" fmla="*/ 0 w 7"/>
                    <a:gd name="T1" fmla="*/ 1 h 1"/>
                    <a:gd name="T2" fmla="*/ 7 w 7"/>
                    <a:gd name="T3" fmla="*/ 0 h 1"/>
                    <a:gd name="T4" fmla="*/ 7 w 7"/>
                    <a:gd name="T5" fmla="*/ 0 h 1"/>
                    <a:gd name="T6" fmla="*/ 0 w 7"/>
                    <a:gd name="T7" fmla="*/ 1 h 1"/>
                  </a:gdLst>
                  <a:ahLst/>
                  <a:cxnLst>
                    <a:cxn ang="0">
                      <a:pos x="T0" y="T1"/>
                    </a:cxn>
                    <a:cxn ang="0">
                      <a:pos x="T2" y="T3"/>
                    </a:cxn>
                    <a:cxn ang="0">
                      <a:pos x="T4" y="T5"/>
                    </a:cxn>
                    <a:cxn ang="0">
                      <a:pos x="T6" y="T7"/>
                    </a:cxn>
                  </a:cxnLst>
                  <a:rect l="0" t="0" r="r" b="b"/>
                  <a:pathLst>
                    <a:path w="7" h="1">
                      <a:moveTo>
                        <a:pt x="0" y="1"/>
                      </a:moveTo>
                      <a:lnTo>
                        <a:pt x="7" y="0"/>
                      </a:lnTo>
                      <a:lnTo>
                        <a:pt x="7" y="0"/>
                      </a:ln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1" name="Freeform 1290"/>
                <p:cNvSpPr>
                  <a:spLocks/>
                </p:cNvSpPr>
                <p:nvPr/>
              </p:nvSpPr>
              <p:spPr bwMode="auto">
                <a:xfrm>
                  <a:off x="1933" y="316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2" name="Freeform 1291"/>
                <p:cNvSpPr>
                  <a:spLocks/>
                </p:cNvSpPr>
                <p:nvPr/>
              </p:nvSpPr>
              <p:spPr bwMode="auto">
                <a:xfrm>
                  <a:off x="1900" y="3151"/>
                  <a:ext cx="12" cy="15"/>
                </a:xfrm>
                <a:custGeom>
                  <a:avLst/>
                  <a:gdLst>
                    <a:gd name="T0" fmla="*/ 12 w 12"/>
                    <a:gd name="T1" fmla="*/ 15 h 15"/>
                    <a:gd name="T2" fmla="*/ 12 w 12"/>
                    <a:gd name="T3" fmla="*/ 15 h 15"/>
                    <a:gd name="T4" fmla="*/ 0 w 12"/>
                    <a:gd name="T5" fmla="*/ 0 h 15"/>
                    <a:gd name="T6" fmla="*/ 12 w 12"/>
                    <a:gd name="T7" fmla="*/ 15 h 15"/>
                  </a:gdLst>
                  <a:ahLst/>
                  <a:cxnLst>
                    <a:cxn ang="0">
                      <a:pos x="T0" y="T1"/>
                    </a:cxn>
                    <a:cxn ang="0">
                      <a:pos x="T2" y="T3"/>
                    </a:cxn>
                    <a:cxn ang="0">
                      <a:pos x="T4" y="T5"/>
                    </a:cxn>
                    <a:cxn ang="0">
                      <a:pos x="T6" y="T7"/>
                    </a:cxn>
                  </a:cxnLst>
                  <a:rect l="0" t="0" r="r" b="b"/>
                  <a:pathLst>
                    <a:path w="12" h="15">
                      <a:moveTo>
                        <a:pt x="12" y="15"/>
                      </a:moveTo>
                      <a:lnTo>
                        <a:pt x="12" y="15"/>
                      </a:lnTo>
                      <a:lnTo>
                        <a:pt x="0" y="0"/>
                      </a:lnTo>
                      <a:lnTo>
                        <a:pt x="12"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3" name="Freeform 1292"/>
                <p:cNvSpPr>
                  <a:spLocks/>
                </p:cNvSpPr>
                <p:nvPr/>
              </p:nvSpPr>
              <p:spPr bwMode="auto">
                <a:xfrm>
                  <a:off x="1974" y="2987"/>
                  <a:ext cx="17" cy="14"/>
                </a:xfrm>
                <a:custGeom>
                  <a:avLst/>
                  <a:gdLst>
                    <a:gd name="T0" fmla="*/ 15 w 18"/>
                    <a:gd name="T1" fmla="*/ 0 h 14"/>
                    <a:gd name="T2" fmla="*/ 14 w 18"/>
                    <a:gd name="T3" fmla="*/ 1 h 14"/>
                    <a:gd name="T4" fmla="*/ 13 w 18"/>
                    <a:gd name="T5" fmla="*/ 1 h 14"/>
                    <a:gd name="T6" fmla="*/ 13 w 18"/>
                    <a:gd name="T7" fmla="*/ 1 h 14"/>
                    <a:gd name="T8" fmla="*/ 12 w 18"/>
                    <a:gd name="T9" fmla="*/ 1 h 14"/>
                    <a:gd name="T10" fmla="*/ 12 w 18"/>
                    <a:gd name="T11" fmla="*/ 1 h 14"/>
                    <a:gd name="T12" fmla="*/ 11 w 18"/>
                    <a:gd name="T13" fmla="*/ 2 h 14"/>
                    <a:gd name="T14" fmla="*/ 11 w 18"/>
                    <a:gd name="T15" fmla="*/ 2 h 14"/>
                    <a:gd name="T16" fmla="*/ 8 w 18"/>
                    <a:gd name="T17" fmla="*/ 3 h 14"/>
                    <a:gd name="T18" fmla="*/ 8 w 18"/>
                    <a:gd name="T19" fmla="*/ 3 h 14"/>
                    <a:gd name="T20" fmla="*/ 7 w 18"/>
                    <a:gd name="T21" fmla="*/ 3 h 14"/>
                    <a:gd name="T22" fmla="*/ 6 w 18"/>
                    <a:gd name="T23" fmla="*/ 3 h 14"/>
                    <a:gd name="T24" fmla="*/ 6 w 18"/>
                    <a:gd name="T25" fmla="*/ 3 h 14"/>
                    <a:gd name="T26" fmla="*/ 5 w 18"/>
                    <a:gd name="T27" fmla="*/ 3 h 14"/>
                    <a:gd name="T28" fmla="*/ 5 w 18"/>
                    <a:gd name="T29" fmla="*/ 3 h 14"/>
                    <a:gd name="T30" fmla="*/ 4 w 18"/>
                    <a:gd name="T31" fmla="*/ 4 h 14"/>
                    <a:gd name="T32" fmla="*/ 3 w 18"/>
                    <a:gd name="T33" fmla="*/ 9 h 14"/>
                    <a:gd name="T34" fmla="*/ 3 w 18"/>
                    <a:gd name="T35" fmla="*/ 11 h 14"/>
                    <a:gd name="T36" fmla="*/ 1 w 18"/>
                    <a:gd name="T37" fmla="*/ 11 h 14"/>
                    <a:gd name="T38" fmla="*/ 0 w 18"/>
                    <a:gd name="T39" fmla="*/ 12 h 14"/>
                    <a:gd name="T40" fmla="*/ 1 w 18"/>
                    <a:gd name="T41" fmla="*/ 13 h 14"/>
                    <a:gd name="T42" fmla="*/ 1 w 18"/>
                    <a:gd name="T43" fmla="*/ 13 h 14"/>
                    <a:gd name="T44" fmla="*/ 1 w 18"/>
                    <a:gd name="T45" fmla="*/ 14 h 14"/>
                    <a:gd name="T46" fmla="*/ 1 w 18"/>
                    <a:gd name="T47" fmla="*/ 14 h 14"/>
                    <a:gd name="T48" fmla="*/ 2 w 18"/>
                    <a:gd name="T49" fmla="*/ 14 h 14"/>
                    <a:gd name="T50" fmla="*/ 3 w 18"/>
                    <a:gd name="T51" fmla="*/ 14 h 14"/>
                    <a:gd name="T52" fmla="*/ 5 w 18"/>
                    <a:gd name="T53" fmla="*/ 14 h 14"/>
                    <a:gd name="T54" fmla="*/ 8 w 18"/>
                    <a:gd name="T55" fmla="*/ 14 h 14"/>
                    <a:gd name="T56" fmla="*/ 8 w 18"/>
                    <a:gd name="T57" fmla="*/ 13 h 14"/>
                    <a:gd name="T58" fmla="*/ 8 w 18"/>
                    <a:gd name="T59" fmla="*/ 10 h 14"/>
                    <a:gd name="T60" fmla="*/ 10 w 18"/>
                    <a:gd name="T61" fmla="*/ 11 h 14"/>
                    <a:gd name="T62" fmla="*/ 10 w 18"/>
                    <a:gd name="T63" fmla="*/ 11 h 14"/>
                    <a:gd name="T64" fmla="*/ 15 w 18"/>
                    <a:gd name="T65" fmla="*/ 10 h 14"/>
                    <a:gd name="T66" fmla="*/ 15 w 18"/>
                    <a:gd name="T67" fmla="*/ 10 h 14"/>
                    <a:gd name="T68" fmla="*/ 18 w 18"/>
                    <a:gd name="T69" fmla="*/ 10 h 14"/>
                    <a:gd name="T70" fmla="*/ 16 w 18"/>
                    <a:gd name="T71" fmla="*/ 4 h 14"/>
                    <a:gd name="T72" fmla="*/ 15 w 18"/>
                    <a:gd name="T73" fmla="*/ 0 h 14"/>
                    <a:gd name="T74" fmla="*/ 15 w 18"/>
                    <a:gd name="T7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14">
                      <a:moveTo>
                        <a:pt x="15" y="0"/>
                      </a:moveTo>
                      <a:cubicBezTo>
                        <a:pt x="15" y="0"/>
                        <a:pt x="14" y="1"/>
                        <a:pt x="14" y="1"/>
                      </a:cubicBezTo>
                      <a:cubicBezTo>
                        <a:pt x="14" y="1"/>
                        <a:pt x="13" y="1"/>
                        <a:pt x="13" y="1"/>
                      </a:cubicBezTo>
                      <a:cubicBezTo>
                        <a:pt x="13" y="1"/>
                        <a:pt x="13" y="1"/>
                        <a:pt x="13" y="1"/>
                      </a:cubicBezTo>
                      <a:cubicBezTo>
                        <a:pt x="12" y="1"/>
                        <a:pt x="12" y="1"/>
                        <a:pt x="12" y="1"/>
                      </a:cubicBezTo>
                      <a:cubicBezTo>
                        <a:pt x="12" y="1"/>
                        <a:pt x="12" y="1"/>
                        <a:pt x="12" y="1"/>
                      </a:cubicBezTo>
                      <a:cubicBezTo>
                        <a:pt x="11" y="1"/>
                        <a:pt x="11" y="2"/>
                        <a:pt x="11" y="2"/>
                      </a:cubicBezTo>
                      <a:cubicBezTo>
                        <a:pt x="11" y="2"/>
                        <a:pt x="11" y="2"/>
                        <a:pt x="11" y="2"/>
                      </a:cubicBezTo>
                      <a:cubicBezTo>
                        <a:pt x="10" y="2"/>
                        <a:pt x="9" y="3"/>
                        <a:pt x="8" y="3"/>
                      </a:cubicBezTo>
                      <a:cubicBezTo>
                        <a:pt x="8" y="3"/>
                        <a:pt x="8" y="3"/>
                        <a:pt x="8" y="3"/>
                      </a:cubicBezTo>
                      <a:cubicBezTo>
                        <a:pt x="7" y="3"/>
                        <a:pt x="7" y="3"/>
                        <a:pt x="7" y="3"/>
                      </a:cubicBezTo>
                      <a:cubicBezTo>
                        <a:pt x="7" y="3"/>
                        <a:pt x="6" y="3"/>
                        <a:pt x="6" y="3"/>
                      </a:cubicBezTo>
                      <a:cubicBezTo>
                        <a:pt x="6" y="3"/>
                        <a:pt x="6" y="3"/>
                        <a:pt x="6" y="3"/>
                      </a:cubicBezTo>
                      <a:cubicBezTo>
                        <a:pt x="6" y="3"/>
                        <a:pt x="5" y="3"/>
                        <a:pt x="5" y="3"/>
                      </a:cubicBezTo>
                      <a:cubicBezTo>
                        <a:pt x="5" y="3"/>
                        <a:pt x="5" y="3"/>
                        <a:pt x="5" y="3"/>
                      </a:cubicBezTo>
                      <a:cubicBezTo>
                        <a:pt x="5" y="3"/>
                        <a:pt x="4" y="4"/>
                        <a:pt x="4" y="4"/>
                      </a:cubicBezTo>
                      <a:cubicBezTo>
                        <a:pt x="3" y="4"/>
                        <a:pt x="3" y="7"/>
                        <a:pt x="3" y="9"/>
                      </a:cubicBezTo>
                      <a:cubicBezTo>
                        <a:pt x="3" y="11"/>
                        <a:pt x="3" y="11"/>
                        <a:pt x="3" y="11"/>
                      </a:cubicBezTo>
                      <a:cubicBezTo>
                        <a:pt x="1" y="11"/>
                        <a:pt x="1" y="11"/>
                        <a:pt x="1" y="11"/>
                      </a:cubicBezTo>
                      <a:cubicBezTo>
                        <a:pt x="0" y="11"/>
                        <a:pt x="0" y="12"/>
                        <a:pt x="0" y="12"/>
                      </a:cubicBezTo>
                      <a:cubicBezTo>
                        <a:pt x="0" y="13"/>
                        <a:pt x="0" y="13"/>
                        <a:pt x="1" y="13"/>
                      </a:cubicBezTo>
                      <a:cubicBezTo>
                        <a:pt x="1" y="13"/>
                        <a:pt x="1" y="13"/>
                        <a:pt x="1" y="13"/>
                      </a:cubicBezTo>
                      <a:cubicBezTo>
                        <a:pt x="1" y="13"/>
                        <a:pt x="1" y="13"/>
                        <a:pt x="1" y="14"/>
                      </a:cubicBezTo>
                      <a:cubicBezTo>
                        <a:pt x="1" y="14"/>
                        <a:pt x="1" y="14"/>
                        <a:pt x="1" y="14"/>
                      </a:cubicBezTo>
                      <a:cubicBezTo>
                        <a:pt x="1" y="14"/>
                        <a:pt x="2" y="14"/>
                        <a:pt x="2" y="14"/>
                      </a:cubicBezTo>
                      <a:cubicBezTo>
                        <a:pt x="2" y="14"/>
                        <a:pt x="3" y="14"/>
                        <a:pt x="3" y="14"/>
                      </a:cubicBezTo>
                      <a:cubicBezTo>
                        <a:pt x="4" y="14"/>
                        <a:pt x="4" y="14"/>
                        <a:pt x="5" y="14"/>
                      </a:cubicBezTo>
                      <a:cubicBezTo>
                        <a:pt x="6" y="14"/>
                        <a:pt x="7" y="14"/>
                        <a:pt x="8" y="14"/>
                      </a:cubicBezTo>
                      <a:cubicBezTo>
                        <a:pt x="8" y="13"/>
                        <a:pt x="8" y="13"/>
                        <a:pt x="8" y="13"/>
                      </a:cubicBezTo>
                      <a:cubicBezTo>
                        <a:pt x="8" y="10"/>
                        <a:pt x="8" y="10"/>
                        <a:pt x="8" y="10"/>
                      </a:cubicBezTo>
                      <a:cubicBezTo>
                        <a:pt x="10" y="11"/>
                        <a:pt x="10" y="11"/>
                        <a:pt x="10" y="11"/>
                      </a:cubicBezTo>
                      <a:cubicBezTo>
                        <a:pt x="10" y="11"/>
                        <a:pt x="10" y="11"/>
                        <a:pt x="10" y="11"/>
                      </a:cubicBezTo>
                      <a:cubicBezTo>
                        <a:pt x="11" y="11"/>
                        <a:pt x="13" y="11"/>
                        <a:pt x="15" y="10"/>
                      </a:cubicBezTo>
                      <a:cubicBezTo>
                        <a:pt x="15" y="10"/>
                        <a:pt x="15" y="10"/>
                        <a:pt x="15" y="10"/>
                      </a:cubicBezTo>
                      <a:cubicBezTo>
                        <a:pt x="18" y="10"/>
                        <a:pt x="18" y="10"/>
                        <a:pt x="18" y="10"/>
                      </a:cubicBezTo>
                      <a:cubicBezTo>
                        <a:pt x="18" y="8"/>
                        <a:pt x="17" y="5"/>
                        <a:pt x="16" y="4"/>
                      </a:cubicBezTo>
                      <a:cubicBezTo>
                        <a:pt x="15" y="0"/>
                        <a:pt x="15" y="0"/>
                        <a:pt x="15" y="0"/>
                      </a:cubicBezTo>
                      <a:cubicBezTo>
                        <a:pt x="15" y="0"/>
                        <a:pt x="15" y="0"/>
                        <a:pt x="1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4" name="Freeform 1293"/>
                <p:cNvSpPr>
                  <a:spLocks/>
                </p:cNvSpPr>
                <p:nvPr/>
              </p:nvSpPr>
              <p:spPr bwMode="auto">
                <a:xfrm>
                  <a:off x="2104" y="2844"/>
                  <a:ext cx="108" cy="143"/>
                </a:xfrm>
                <a:custGeom>
                  <a:avLst/>
                  <a:gdLst>
                    <a:gd name="T0" fmla="*/ 22 w 113"/>
                    <a:gd name="T1" fmla="*/ 13 h 150"/>
                    <a:gd name="T2" fmla="*/ 21 w 113"/>
                    <a:gd name="T3" fmla="*/ 14 h 150"/>
                    <a:gd name="T4" fmla="*/ 21 w 113"/>
                    <a:gd name="T5" fmla="*/ 14 h 150"/>
                    <a:gd name="T6" fmla="*/ 21 w 113"/>
                    <a:gd name="T7" fmla="*/ 15 h 150"/>
                    <a:gd name="T8" fmla="*/ 20 w 113"/>
                    <a:gd name="T9" fmla="*/ 15 h 150"/>
                    <a:gd name="T10" fmla="*/ 20 w 113"/>
                    <a:gd name="T11" fmla="*/ 15 h 150"/>
                    <a:gd name="T12" fmla="*/ 26 w 113"/>
                    <a:gd name="T13" fmla="*/ 24 h 150"/>
                    <a:gd name="T14" fmla="*/ 30 w 113"/>
                    <a:gd name="T15" fmla="*/ 28 h 150"/>
                    <a:gd name="T16" fmla="*/ 33 w 113"/>
                    <a:gd name="T17" fmla="*/ 31 h 150"/>
                    <a:gd name="T18" fmla="*/ 56 w 113"/>
                    <a:gd name="T19" fmla="*/ 39 h 150"/>
                    <a:gd name="T20" fmla="*/ 71 w 113"/>
                    <a:gd name="T21" fmla="*/ 42 h 150"/>
                    <a:gd name="T22" fmla="*/ 78 w 113"/>
                    <a:gd name="T23" fmla="*/ 45 h 150"/>
                    <a:gd name="T24" fmla="*/ 76 w 113"/>
                    <a:gd name="T25" fmla="*/ 48 h 150"/>
                    <a:gd name="T26" fmla="*/ 47 w 113"/>
                    <a:gd name="T27" fmla="*/ 78 h 150"/>
                    <a:gd name="T28" fmla="*/ 39 w 113"/>
                    <a:gd name="T29" fmla="*/ 81 h 150"/>
                    <a:gd name="T30" fmla="*/ 37 w 113"/>
                    <a:gd name="T31" fmla="*/ 81 h 150"/>
                    <a:gd name="T32" fmla="*/ 33 w 113"/>
                    <a:gd name="T33" fmla="*/ 81 h 150"/>
                    <a:gd name="T34" fmla="*/ 23 w 113"/>
                    <a:gd name="T35" fmla="*/ 86 h 150"/>
                    <a:gd name="T36" fmla="*/ 18 w 113"/>
                    <a:gd name="T37" fmla="*/ 89 h 150"/>
                    <a:gd name="T38" fmla="*/ 18 w 113"/>
                    <a:gd name="T39" fmla="*/ 89 h 150"/>
                    <a:gd name="T40" fmla="*/ 16 w 113"/>
                    <a:gd name="T41" fmla="*/ 89 h 150"/>
                    <a:gd name="T42" fmla="*/ 16 w 113"/>
                    <a:gd name="T43" fmla="*/ 89 h 150"/>
                    <a:gd name="T44" fmla="*/ 14 w 113"/>
                    <a:gd name="T45" fmla="*/ 89 h 150"/>
                    <a:gd name="T46" fmla="*/ 13 w 113"/>
                    <a:gd name="T47" fmla="*/ 89 h 150"/>
                    <a:gd name="T48" fmla="*/ 12 w 113"/>
                    <a:gd name="T49" fmla="*/ 90 h 150"/>
                    <a:gd name="T50" fmla="*/ 11 w 113"/>
                    <a:gd name="T51" fmla="*/ 90 h 150"/>
                    <a:gd name="T52" fmla="*/ 10 w 113"/>
                    <a:gd name="T53" fmla="*/ 90 h 150"/>
                    <a:gd name="T54" fmla="*/ 5 w 113"/>
                    <a:gd name="T55" fmla="*/ 97 h 150"/>
                    <a:gd name="T56" fmla="*/ 0 w 113"/>
                    <a:gd name="T57" fmla="*/ 105 h 150"/>
                    <a:gd name="T58" fmla="*/ 1 w 113"/>
                    <a:gd name="T59" fmla="*/ 144 h 150"/>
                    <a:gd name="T60" fmla="*/ 5 w 113"/>
                    <a:gd name="T61" fmla="*/ 150 h 150"/>
                    <a:gd name="T62" fmla="*/ 19 w 113"/>
                    <a:gd name="T63" fmla="*/ 135 h 150"/>
                    <a:gd name="T64" fmla="*/ 28 w 113"/>
                    <a:gd name="T65" fmla="*/ 126 h 150"/>
                    <a:gd name="T66" fmla="*/ 48 w 113"/>
                    <a:gd name="T67" fmla="*/ 110 h 150"/>
                    <a:gd name="T68" fmla="*/ 76 w 113"/>
                    <a:gd name="T69" fmla="*/ 83 h 150"/>
                    <a:gd name="T70" fmla="*/ 88 w 113"/>
                    <a:gd name="T71" fmla="*/ 63 h 150"/>
                    <a:gd name="T72" fmla="*/ 99 w 113"/>
                    <a:gd name="T73" fmla="*/ 45 h 150"/>
                    <a:gd name="T74" fmla="*/ 109 w 113"/>
                    <a:gd name="T75" fmla="*/ 24 h 150"/>
                    <a:gd name="T76" fmla="*/ 110 w 113"/>
                    <a:gd name="T77" fmla="*/ 15 h 150"/>
                    <a:gd name="T78" fmla="*/ 113 w 113"/>
                    <a:gd name="T79" fmla="*/ 4 h 150"/>
                    <a:gd name="T80" fmla="*/ 112 w 113"/>
                    <a:gd name="T81" fmla="*/ 0 h 150"/>
                    <a:gd name="T82" fmla="*/ 109 w 113"/>
                    <a:gd name="T83" fmla="*/ 1 h 150"/>
                    <a:gd name="T84" fmla="*/ 82 w 113"/>
                    <a:gd name="T85" fmla="*/ 9 h 150"/>
                    <a:gd name="T86" fmla="*/ 65 w 113"/>
                    <a:gd name="T87" fmla="*/ 13 h 150"/>
                    <a:gd name="T88" fmla="*/ 59 w 113"/>
                    <a:gd name="T89" fmla="*/ 15 h 150"/>
                    <a:gd name="T90" fmla="*/ 57 w 113"/>
                    <a:gd name="T91" fmla="*/ 15 h 150"/>
                    <a:gd name="T92" fmla="*/ 54 w 113"/>
                    <a:gd name="T93" fmla="*/ 15 h 150"/>
                    <a:gd name="T94" fmla="*/ 51 w 113"/>
                    <a:gd name="T95" fmla="*/ 15 h 150"/>
                    <a:gd name="T96" fmla="*/ 39 w 113"/>
                    <a:gd name="T97" fmla="*/ 20 h 150"/>
                    <a:gd name="T98" fmla="*/ 29 w 113"/>
                    <a:gd name="T99" fmla="*/ 13 h 150"/>
                    <a:gd name="T100" fmla="*/ 25 w 113"/>
                    <a:gd name="T101" fmla="*/ 9 h 150"/>
                    <a:gd name="T102" fmla="*/ 24 w 113"/>
                    <a:gd name="T103" fmla="*/ 10 h 150"/>
                    <a:gd name="T104" fmla="*/ 24 w 113"/>
                    <a:gd name="T105" fmla="*/ 10 h 150"/>
                    <a:gd name="T106" fmla="*/ 22 w 113"/>
                    <a:gd name="T107"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50">
                      <a:moveTo>
                        <a:pt x="22" y="13"/>
                      </a:moveTo>
                      <a:cubicBezTo>
                        <a:pt x="22" y="13"/>
                        <a:pt x="21" y="13"/>
                        <a:pt x="21" y="14"/>
                      </a:cubicBezTo>
                      <a:cubicBezTo>
                        <a:pt x="21" y="14"/>
                        <a:pt x="21" y="14"/>
                        <a:pt x="21" y="14"/>
                      </a:cubicBezTo>
                      <a:cubicBezTo>
                        <a:pt x="21" y="14"/>
                        <a:pt x="21" y="15"/>
                        <a:pt x="21" y="15"/>
                      </a:cubicBezTo>
                      <a:cubicBezTo>
                        <a:pt x="21" y="15"/>
                        <a:pt x="20" y="15"/>
                        <a:pt x="20" y="15"/>
                      </a:cubicBezTo>
                      <a:cubicBezTo>
                        <a:pt x="20" y="15"/>
                        <a:pt x="20" y="15"/>
                        <a:pt x="20" y="15"/>
                      </a:cubicBezTo>
                      <a:cubicBezTo>
                        <a:pt x="22" y="18"/>
                        <a:pt x="25" y="24"/>
                        <a:pt x="26" y="24"/>
                      </a:cubicBezTo>
                      <a:cubicBezTo>
                        <a:pt x="28" y="25"/>
                        <a:pt x="29" y="26"/>
                        <a:pt x="30" y="28"/>
                      </a:cubicBezTo>
                      <a:cubicBezTo>
                        <a:pt x="31" y="29"/>
                        <a:pt x="33" y="31"/>
                        <a:pt x="33" y="31"/>
                      </a:cubicBezTo>
                      <a:cubicBezTo>
                        <a:pt x="36" y="32"/>
                        <a:pt x="48" y="36"/>
                        <a:pt x="56" y="39"/>
                      </a:cubicBezTo>
                      <a:cubicBezTo>
                        <a:pt x="65" y="42"/>
                        <a:pt x="70" y="42"/>
                        <a:pt x="71" y="42"/>
                      </a:cubicBezTo>
                      <a:cubicBezTo>
                        <a:pt x="73" y="42"/>
                        <a:pt x="77" y="43"/>
                        <a:pt x="78" y="45"/>
                      </a:cubicBezTo>
                      <a:cubicBezTo>
                        <a:pt x="78" y="46"/>
                        <a:pt x="78" y="47"/>
                        <a:pt x="76" y="48"/>
                      </a:cubicBezTo>
                      <a:cubicBezTo>
                        <a:pt x="74" y="50"/>
                        <a:pt x="50" y="74"/>
                        <a:pt x="47" y="78"/>
                      </a:cubicBezTo>
                      <a:cubicBezTo>
                        <a:pt x="44" y="81"/>
                        <a:pt x="42" y="81"/>
                        <a:pt x="39" y="81"/>
                      </a:cubicBezTo>
                      <a:cubicBezTo>
                        <a:pt x="39" y="81"/>
                        <a:pt x="38" y="81"/>
                        <a:pt x="37" y="81"/>
                      </a:cubicBezTo>
                      <a:cubicBezTo>
                        <a:pt x="36" y="81"/>
                        <a:pt x="34" y="81"/>
                        <a:pt x="33" y="81"/>
                      </a:cubicBezTo>
                      <a:cubicBezTo>
                        <a:pt x="29" y="81"/>
                        <a:pt x="25" y="84"/>
                        <a:pt x="23" y="86"/>
                      </a:cubicBezTo>
                      <a:cubicBezTo>
                        <a:pt x="21" y="88"/>
                        <a:pt x="19" y="89"/>
                        <a:pt x="18" y="89"/>
                      </a:cubicBezTo>
                      <a:cubicBezTo>
                        <a:pt x="18" y="89"/>
                        <a:pt x="18" y="89"/>
                        <a:pt x="18" y="89"/>
                      </a:cubicBezTo>
                      <a:cubicBezTo>
                        <a:pt x="17" y="89"/>
                        <a:pt x="17" y="89"/>
                        <a:pt x="16" y="89"/>
                      </a:cubicBezTo>
                      <a:cubicBezTo>
                        <a:pt x="16" y="89"/>
                        <a:pt x="16" y="89"/>
                        <a:pt x="16" y="89"/>
                      </a:cubicBezTo>
                      <a:cubicBezTo>
                        <a:pt x="15" y="89"/>
                        <a:pt x="15" y="89"/>
                        <a:pt x="14" y="89"/>
                      </a:cubicBezTo>
                      <a:cubicBezTo>
                        <a:pt x="14" y="89"/>
                        <a:pt x="14" y="89"/>
                        <a:pt x="13" y="89"/>
                      </a:cubicBezTo>
                      <a:cubicBezTo>
                        <a:pt x="13" y="90"/>
                        <a:pt x="13" y="90"/>
                        <a:pt x="12" y="90"/>
                      </a:cubicBezTo>
                      <a:cubicBezTo>
                        <a:pt x="12" y="90"/>
                        <a:pt x="11" y="90"/>
                        <a:pt x="11" y="90"/>
                      </a:cubicBezTo>
                      <a:cubicBezTo>
                        <a:pt x="11" y="90"/>
                        <a:pt x="10" y="90"/>
                        <a:pt x="10" y="90"/>
                      </a:cubicBezTo>
                      <a:cubicBezTo>
                        <a:pt x="5" y="97"/>
                        <a:pt x="5" y="97"/>
                        <a:pt x="5" y="97"/>
                      </a:cubicBezTo>
                      <a:cubicBezTo>
                        <a:pt x="0" y="105"/>
                        <a:pt x="0" y="105"/>
                        <a:pt x="0" y="105"/>
                      </a:cubicBezTo>
                      <a:cubicBezTo>
                        <a:pt x="1" y="144"/>
                        <a:pt x="1" y="144"/>
                        <a:pt x="1" y="144"/>
                      </a:cubicBezTo>
                      <a:cubicBezTo>
                        <a:pt x="5" y="150"/>
                        <a:pt x="5" y="150"/>
                        <a:pt x="5" y="150"/>
                      </a:cubicBezTo>
                      <a:cubicBezTo>
                        <a:pt x="8" y="146"/>
                        <a:pt x="13" y="141"/>
                        <a:pt x="19" y="135"/>
                      </a:cubicBezTo>
                      <a:cubicBezTo>
                        <a:pt x="22" y="132"/>
                        <a:pt x="25" y="129"/>
                        <a:pt x="28" y="126"/>
                      </a:cubicBezTo>
                      <a:cubicBezTo>
                        <a:pt x="38" y="116"/>
                        <a:pt x="43" y="113"/>
                        <a:pt x="48" y="110"/>
                      </a:cubicBezTo>
                      <a:cubicBezTo>
                        <a:pt x="53" y="108"/>
                        <a:pt x="66" y="95"/>
                        <a:pt x="76" y="83"/>
                      </a:cubicBezTo>
                      <a:cubicBezTo>
                        <a:pt x="81" y="77"/>
                        <a:pt x="87" y="68"/>
                        <a:pt x="88" y="63"/>
                      </a:cubicBezTo>
                      <a:cubicBezTo>
                        <a:pt x="89" y="58"/>
                        <a:pt x="94" y="51"/>
                        <a:pt x="99" y="45"/>
                      </a:cubicBezTo>
                      <a:cubicBezTo>
                        <a:pt x="103" y="40"/>
                        <a:pt x="109" y="27"/>
                        <a:pt x="109" y="24"/>
                      </a:cubicBezTo>
                      <a:cubicBezTo>
                        <a:pt x="109" y="22"/>
                        <a:pt x="109" y="19"/>
                        <a:pt x="110" y="15"/>
                      </a:cubicBezTo>
                      <a:cubicBezTo>
                        <a:pt x="111" y="12"/>
                        <a:pt x="112" y="8"/>
                        <a:pt x="113" y="4"/>
                      </a:cubicBezTo>
                      <a:cubicBezTo>
                        <a:pt x="113" y="2"/>
                        <a:pt x="112" y="1"/>
                        <a:pt x="112" y="0"/>
                      </a:cubicBezTo>
                      <a:cubicBezTo>
                        <a:pt x="111" y="0"/>
                        <a:pt x="110" y="0"/>
                        <a:pt x="109" y="1"/>
                      </a:cubicBezTo>
                      <a:cubicBezTo>
                        <a:pt x="106" y="7"/>
                        <a:pt x="89" y="9"/>
                        <a:pt x="82" y="9"/>
                      </a:cubicBezTo>
                      <a:cubicBezTo>
                        <a:pt x="74" y="9"/>
                        <a:pt x="68" y="10"/>
                        <a:pt x="65" y="13"/>
                      </a:cubicBezTo>
                      <a:cubicBezTo>
                        <a:pt x="64" y="15"/>
                        <a:pt x="61" y="15"/>
                        <a:pt x="59" y="15"/>
                      </a:cubicBezTo>
                      <a:cubicBezTo>
                        <a:pt x="58" y="15"/>
                        <a:pt x="57" y="15"/>
                        <a:pt x="57" y="15"/>
                      </a:cubicBezTo>
                      <a:cubicBezTo>
                        <a:pt x="56" y="15"/>
                        <a:pt x="55" y="15"/>
                        <a:pt x="54" y="15"/>
                      </a:cubicBezTo>
                      <a:cubicBezTo>
                        <a:pt x="52" y="15"/>
                        <a:pt x="51" y="15"/>
                        <a:pt x="51" y="15"/>
                      </a:cubicBezTo>
                      <a:cubicBezTo>
                        <a:pt x="49" y="18"/>
                        <a:pt x="44" y="20"/>
                        <a:pt x="39" y="20"/>
                      </a:cubicBezTo>
                      <a:cubicBezTo>
                        <a:pt x="34" y="20"/>
                        <a:pt x="31" y="17"/>
                        <a:pt x="29" y="13"/>
                      </a:cubicBezTo>
                      <a:cubicBezTo>
                        <a:pt x="28" y="11"/>
                        <a:pt x="27" y="10"/>
                        <a:pt x="25" y="9"/>
                      </a:cubicBezTo>
                      <a:cubicBezTo>
                        <a:pt x="25" y="9"/>
                        <a:pt x="25" y="9"/>
                        <a:pt x="24" y="10"/>
                      </a:cubicBezTo>
                      <a:cubicBezTo>
                        <a:pt x="24" y="10"/>
                        <a:pt x="24" y="10"/>
                        <a:pt x="24" y="10"/>
                      </a:cubicBezTo>
                      <a:cubicBezTo>
                        <a:pt x="23" y="11"/>
                        <a:pt x="22" y="12"/>
                        <a:pt x="2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5" name="Freeform 1294"/>
                <p:cNvSpPr>
                  <a:spLocks/>
                </p:cNvSpPr>
                <p:nvPr/>
              </p:nvSpPr>
              <p:spPr bwMode="auto">
                <a:xfrm>
                  <a:off x="1534" y="2568"/>
                  <a:ext cx="119" cy="96"/>
                </a:xfrm>
                <a:custGeom>
                  <a:avLst/>
                  <a:gdLst>
                    <a:gd name="T0" fmla="*/ 40 w 125"/>
                    <a:gd name="T1" fmla="*/ 94 h 100"/>
                    <a:gd name="T2" fmla="*/ 40 w 125"/>
                    <a:gd name="T3" fmla="*/ 92 h 100"/>
                    <a:gd name="T4" fmla="*/ 40 w 125"/>
                    <a:gd name="T5" fmla="*/ 91 h 100"/>
                    <a:gd name="T6" fmla="*/ 40 w 125"/>
                    <a:gd name="T7" fmla="*/ 90 h 100"/>
                    <a:gd name="T8" fmla="*/ 40 w 125"/>
                    <a:gd name="T9" fmla="*/ 90 h 100"/>
                    <a:gd name="T10" fmla="*/ 59 w 125"/>
                    <a:gd name="T11" fmla="*/ 77 h 100"/>
                    <a:gd name="T12" fmla="*/ 64 w 125"/>
                    <a:gd name="T13" fmla="*/ 76 h 100"/>
                    <a:gd name="T14" fmla="*/ 73 w 125"/>
                    <a:gd name="T15" fmla="*/ 72 h 100"/>
                    <a:gd name="T16" fmla="*/ 81 w 125"/>
                    <a:gd name="T17" fmla="*/ 67 h 100"/>
                    <a:gd name="T18" fmla="*/ 91 w 125"/>
                    <a:gd name="T19" fmla="*/ 62 h 100"/>
                    <a:gd name="T20" fmla="*/ 96 w 125"/>
                    <a:gd name="T21" fmla="*/ 59 h 100"/>
                    <a:gd name="T22" fmla="*/ 96 w 125"/>
                    <a:gd name="T23" fmla="*/ 54 h 100"/>
                    <a:gd name="T24" fmla="*/ 100 w 125"/>
                    <a:gd name="T25" fmla="*/ 49 h 100"/>
                    <a:gd name="T26" fmla="*/ 106 w 125"/>
                    <a:gd name="T27" fmla="*/ 47 h 100"/>
                    <a:gd name="T28" fmla="*/ 122 w 125"/>
                    <a:gd name="T29" fmla="*/ 44 h 100"/>
                    <a:gd name="T30" fmla="*/ 125 w 125"/>
                    <a:gd name="T31" fmla="*/ 42 h 100"/>
                    <a:gd name="T32" fmla="*/ 120 w 125"/>
                    <a:gd name="T33" fmla="*/ 28 h 100"/>
                    <a:gd name="T34" fmla="*/ 117 w 125"/>
                    <a:gd name="T35" fmla="*/ 14 h 100"/>
                    <a:gd name="T36" fmla="*/ 116 w 125"/>
                    <a:gd name="T37" fmla="*/ 12 h 100"/>
                    <a:gd name="T38" fmla="*/ 116 w 125"/>
                    <a:gd name="T39" fmla="*/ 11 h 100"/>
                    <a:gd name="T40" fmla="*/ 104 w 125"/>
                    <a:gd name="T41" fmla="*/ 8 h 100"/>
                    <a:gd name="T42" fmla="*/ 99 w 125"/>
                    <a:gd name="T43" fmla="*/ 8 h 100"/>
                    <a:gd name="T44" fmla="*/ 83 w 125"/>
                    <a:gd name="T45" fmla="*/ 5 h 100"/>
                    <a:gd name="T46" fmla="*/ 75 w 125"/>
                    <a:gd name="T47" fmla="*/ 1 h 100"/>
                    <a:gd name="T48" fmla="*/ 64 w 125"/>
                    <a:gd name="T49" fmla="*/ 23 h 100"/>
                    <a:gd name="T50" fmla="*/ 41 w 125"/>
                    <a:gd name="T51" fmla="*/ 36 h 100"/>
                    <a:gd name="T52" fmla="*/ 35 w 125"/>
                    <a:gd name="T53" fmla="*/ 45 h 100"/>
                    <a:gd name="T54" fmla="*/ 32 w 125"/>
                    <a:gd name="T55" fmla="*/ 67 h 100"/>
                    <a:gd name="T56" fmla="*/ 18 w 125"/>
                    <a:gd name="T57" fmla="*/ 88 h 100"/>
                    <a:gd name="T58" fmla="*/ 0 w 125"/>
                    <a:gd name="T59" fmla="*/ 99 h 100"/>
                    <a:gd name="T60" fmla="*/ 34 w 125"/>
                    <a:gd name="T61" fmla="*/ 99 h 100"/>
                    <a:gd name="T62" fmla="*/ 36 w 125"/>
                    <a:gd name="T63" fmla="*/ 99 h 100"/>
                    <a:gd name="T64" fmla="*/ 38 w 125"/>
                    <a:gd name="T65" fmla="*/ 100 h 100"/>
                    <a:gd name="T66" fmla="*/ 40 w 125"/>
                    <a:gd name="T67" fmla="*/ 100 h 100"/>
                    <a:gd name="T68" fmla="*/ 40 w 125"/>
                    <a:gd name="T69"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00">
                      <a:moveTo>
                        <a:pt x="40" y="94"/>
                      </a:moveTo>
                      <a:cubicBezTo>
                        <a:pt x="40" y="94"/>
                        <a:pt x="40" y="94"/>
                        <a:pt x="40" y="94"/>
                      </a:cubicBezTo>
                      <a:cubicBezTo>
                        <a:pt x="40" y="93"/>
                        <a:pt x="40" y="93"/>
                        <a:pt x="40" y="93"/>
                      </a:cubicBezTo>
                      <a:cubicBezTo>
                        <a:pt x="40" y="92"/>
                        <a:pt x="40" y="92"/>
                        <a:pt x="40" y="92"/>
                      </a:cubicBezTo>
                      <a:cubicBezTo>
                        <a:pt x="40" y="92"/>
                        <a:pt x="40" y="92"/>
                        <a:pt x="40" y="92"/>
                      </a:cubicBezTo>
                      <a:cubicBezTo>
                        <a:pt x="40" y="91"/>
                        <a:pt x="40" y="91"/>
                        <a:pt x="40" y="91"/>
                      </a:cubicBezTo>
                      <a:cubicBezTo>
                        <a:pt x="40" y="91"/>
                        <a:pt x="40" y="91"/>
                        <a:pt x="40" y="91"/>
                      </a:cubicBezTo>
                      <a:cubicBezTo>
                        <a:pt x="40" y="91"/>
                        <a:pt x="40" y="91"/>
                        <a:pt x="40" y="90"/>
                      </a:cubicBezTo>
                      <a:cubicBezTo>
                        <a:pt x="40" y="90"/>
                        <a:pt x="40" y="90"/>
                        <a:pt x="40" y="90"/>
                      </a:cubicBezTo>
                      <a:cubicBezTo>
                        <a:pt x="40" y="90"/>
                        <a:pt x="40" y="90"/>
                        <a:pt x="40" y="90"/>
                      </a:cubicBezTo>
                      <a:cubicBezTo>
                        <a:pt x="40" y="90"/>
                        <a:pt x="40" y="90"/>
                        <a:pt x="40" y="90"/>
                      </a:cubicBezTo>
                      <a:cubicBezTo>
                        <a:pt x="40" y="89"/>
                        <a:pt x="40" y="87"/>
                        <a:pt x="59" y="77"/>
                      </a:cubicBezTo>
                      <a:cubicBezTo>
                        <a:pt x="60" y="76"/>
                        <a:pt x="61" y="76"/>
                        <a:pt x="63" y="76"/>
                      </a:cubicBezTo>
                      <a:cubicBezTo>
                        <a:pt x="64" y="76"/>
                        <a:pt x="64" y="76"/>
                        <a:pt x="64" y="76"/>
                      </a:cubicBezTo>
                      <a:cubicBezTo>
                        <a:pt x="65" y="76"/>
                        <a:pt x="65" y="76"/>
                        <a:pt x="65" y="76"/>
                      </a:cubicBezTo>
                      <a:cubicBezTo>
                        <a:pt x="65" y="72"/>
                        <a:pt x="70" y="72"/>
                        <a:pt x="73" y="72"/>
                      </a:cubicBezTo>
                      <a:cubicBezTo>
                        <a:pt x="74" y="72"/>
                        <a:pt x="76" y="72"/>
                        <a:pt x="77" y="72"/>
                      </a:cubicBezTo>
                      <a:cubicBezTo>
                        <a:pt x="79" y="72"/>
                        <a:pt x="81" y="70"/>
                        <a:pt x="81" y="67"/>
                      </a:cubicBezTo>
                      <a:cubicBezTo>
                        <a:pt x="81" y="63"/>
                        <a:pt x="86" y="63"/>
                        <a:pt x="89" y="63"/>
                      </a:cubicBezTo>
                      <a:cubicBezTo>
                        <a:pt x="90" y="63"/>
                        <a:pt x="90" y="63"/>
                        <a:pt x="91" y="62"/>
                      </a:cubicBezTo>
                      <a:cubicBezTo>
                        <a:pt x="92" y="62"/>
                        <a:pt x="92" y="62"/>
                        <a:pt x="93" y="61"/>
                      </a:cubicBezTo>
                      <a:cubicBezTo>
                        <a:pt x="93" y="61"/>
                        <a:pt x="94" y="59"/>
                        <a:pt x="96" y="59"/>
                      </a:cubicBezTo>
                      <a:cubicBezTo>
                        <a:pt x="96" y="59"/>
                        <a:pt x="96" y="58"/>
                        <a:pt x="96" y="57"/>
                      </a:cubicBezTo>
                      <a:cubicBezTo>
                        <a:pt x="96" y="56"/>
                        <a:pt x="96" y="55"/>
                        <a:pt x="96" y="54"/>
                      </a:cubicBezTo>
                      <a:cubicBezTo>
                        <a:pt x="96" y="52"/>
                        <a:pt x="96" y="49"/>
                        <a:pt x="99" y="49"/>
                      </a:cubicBezTo>
                      <a:cubicBezTo>
                        <a:pt x="100" y="49"/>
                        <a:pt x="100" y="49"/>
                        <a:pt x="100" y="49"/>
                      </a:cubicBezTo>
                      <a:cubicBezTo>
                        <a:pt x="101" y="49"/>
                        <a:pt x="101" y="49"/>
                        <a:pt x="102" y="49"/>
                      </a:cubicBezTo>
                      <a:cubicBezTo>
                        <a:pt x="104" y="49"/>
                        <a:pt x="106" y="48"/>
                        <a:pt x="106" y="47"/>
                      </a:cubicBezTo>
                      <a:cubicBezTo>
                        <a:pt x="106" y="44"/>
                        <a:pt x="111" y="44"/>
                        <a:pt x="114" y="44"/>
                      </a:cubicBezTo>
                      <a:cubicBezTo>
                        <a:pt x="117" y="44"/>
                        <a:pt x="120" y="44"/>
                        <a:pt x="122" y="44"/>
                      </a:cubicBezTo>
                      <a:cubicBezTo>
                        <a:pt x="123" y="44"/>
                        <a:pt x="124" y="44"/>
                        <a:pt x="125" y="44"/>
                      </a:cubicBezTo>
                      <a:cubicBezTo>
                        <a:pt x="125" y="44"/>
                        <a:pt x="125" y="43"/>
                        <a:pt x="125" y="42"/>
                      </a:cubicBezTo>
                      <a:cubicBezTo>
                        <a:pt x="125" y="40"/>
                        <a:pt x="123" y="37"/>
                        <a:pt x="122" y="36"/>
                      </a:cubicBezTo>
                      <a:cubicBezTo>
                        <a:pt x="119" y="36"/>
                        <a:pt x="120" y="32"/>
                        <a:pt x="120" y="28"/>
                      </a:cubicBezTo>
                      <a:cubicBezTo>
                        <a:pt x="120" y="27"/>
                        <a:pt x="120" y="25"/>
                        <a:pt x="120" y="24"/>
                      </a:cubicBezTo>
                      <a:cubicBezTo>
                        <a:pt x="120" y="19"/>
                        <a:pt x="119" y="16"/>
                        <a:pt x="117" y="14"/>
                      </a:cubicBezTo>
                      <a:cubicBezTo>
                        <a:pt x="117" y="13"/>
                        <a:pt x="117" y="13"/>
                        <a:pt x="117" y="12"/>
                      </a:cubicBezTo>
                      <a:cubicBezTo>
                        <a:pt x="117" y="12"/>
                        <a:pt x="116" y="12"/>
                        <a:pt x="116" y="12"/>
                      </a:cubicBezTo>
                      <a:cubicBezTo>
                        <a:pt x="116" y="12"/>
                        <a:pt x="116" y="11"/>
                        <a:pt x="116" y="11"/>
                      </a:cubicBezTo>
                      <a:cubicBezTo>
                        <a:pt x="116" y="11"/>
                        <a:pt x="116" y="11"/>
                        <a:pt x="116" y="11"/>
                      </a:cubicBezTo>
                      <a:cubicBezTo>
                        <a:pt x="114" y="11"/>
                        <a:pt x="112" y="10"/>
                        <a:pt x="110" y="9"/>
                      </a:cubicBezTo>
                      <a:cubicBezTo>
                        <a:pt x="108" y="9"/>
                        <a:pt x="106" y="8"/>
                        <a:pt x="104" y="8"/>
                      </a:cubicBezTo>
                      <a:cubicBezTo>
                        <a:pt x="103" y="8"/>
                        <a:pt x="103" y="8"/>
                        <a:pt x="103" y="8"/>
                      </a:cubicBezTo>
                      <a:cubicBezTo>
                        <a:pt x="102" y="8"/>
                        <a:pt x="100" y="8"/>
                        <a:pt x="99" y="8"/>
                      </a:cubicBezTo>
                      <a:cubicBezTo>
                        <a:pt x="97" y="8"/>
                        <a:pt x="95" y="9"/>
                        <a:pt x="93" y="9"/>
                      </a:cubicBezTo>
                      <a:cubicBezTo>
                        <a:pt x="90" y="9"/>
                        <a:pt x="86" y="8"/>
                        <a:pt x="83" y="5"/>
                      </a:cubicBezTo>
                      <a:cubicBezTo>
                        <a:pt x="80" y="2"/>
                        <a:pt x="78" y="0"/>
                        <a:pt x="77" y="0"/>
                      </a:cubicBezTo>
                      <a:cubicBezTo>
                        <a:pt x="76" y="0"/>
                        <a:pt x="76" y="0"/>
                        <a:pt x="75" y="1"/>
                      </a:cubicBezTo>
                      <a:cubicBezTo>
                        <a:pt x="74" y="2"/>
                        <a:pt x="71" y="9"/>
                        <a:pt x="69" y="13"/>
                      </a:cubicBezTo>
                      <a:cubicBezTo>
                        <a:pt x="67" y="17"/>
                        <a:pt x="65" y="21"/>
                        <a:pt x="64" y="23"/>
                      </a:cubicBezTo>
                      <a:cubicBezTo>
                        <a:pt x="60" y="28"/>
                        <a:pt x="50" y="32"/>
                        <a:pt x="45" y="32"/>
                      </a:cubicBezTo>
                      <a:cubicBezTo>
                        <a:pt x="43" y="32"/>
                        <a:pt x="43" y="33"/>
                        <a:pt x="41" y="36"/>
                      </a:cubicBezTo>
                      <a:cubicBezTo>
                        <a:pt x="40" y="38"/>
                        <a:pt x="39" y="40"/>
                        <a:pt x="38" y="41"/>
                      </a:cubicBezTo>
                      <a:cubicBezTo>
                        <a:pt x="36" y="42"/>
                        <a:pt x="36" y="44"/>
                        <a:pt x="35" y="45"/>
                      </a:cubicBezTo>
                      <a:cubicBezTo>
                        <a:pt x="35" y="47"/>
                        <a:pt x="34" y="50"/>
                        <a:pt x="31" y="52"/>
                      </a:cubicBezTo>
                      <a:cubicBezTo>
                        <a:pt x="28" y="54"/>
                        <a:pt x="30" y="63"/>
                        <a:pt x="32" y="67"/>
                      </a:cubicBezTo>
                      <a:cubicBezTo>
                        <a:pt x="32" y="68"/>
                        <a:pt x="32" y="69"/>
                        <a:pt x="32" y="71"/>
                      </a:cubicBezTo>
                      <a:cubicBezTo>
                        <a:pt x="31" y="76"/>
                        <a:pt x="23" y="85"/>
                        <a:pt x="18" y="88"/>
                      </a:cubicBezTo>
                      <a:cubicBezTo>
                        <a:pt x="16" y="89"/>
                        <a:pt x="14" y="90"/>
                        <a:pt x="13" y="92"/>
                      </a:cubicBezTo>
                      <a:cubicBezTo>
                        <a:pt x="10" y="95"/>
                        <a:pt x="7" y="98"/>
                        <a:pt x="0" y="99"/>
                      </a:cubicBezTo>
                      <a:cubicBezTo>
                        <a:pt x="0" y="99"/>
                        <a:pt x="0" y="99"/>
                        <a:pt x="0" y="99"/>
                      </a:cubicBezTo>
                      <a:cubicBezTo>
                        <a:pt x="34" y="99"/>
                        <a:pt x="34" y="99"/>
                        <a:pt x="34" y="99"/>
                      </a:cubicBezTo>
                      <a:cubicBezTo>
                        <a:pt x="35" y="99"/>
                        <a:pt x="35" y="99"/>
                        <a:pt x="36" y="99"/>
                      </a:cubicBezTo>
                      <a:cubicBezTo>
                        <a:pt x="36" y="99"/>
                        <a:pt x="36" y="99"/>
                        <a:pt x="36" y="99"/>
                      </a:cubicBezTo>
                      <a:cubicBezTo>
                        <a:pt x="37" y="99"/>
                        <a:pt x="37" y="99"/>
                        <a:pt x="38" y="99"/>
                      </a:cubicBezTo>
                      <a:cubicBezTo>
                        <a:pt x="38" y="99"/>
                        <a:pt x="38" y="99"/>
                        <a:pt x="38" y="100"/>
                      </a:cubicBezTo>
                      <a:cubicBezTo>
                        <a:pt x="38" y="100"/>
                        <a:pt x="39" y="100"/>
                        <a:pt x="39" y="100"/>
                      </a:cubicBezTo>
                      <a:cubicBezTo>
                        <a:pt x="39" y="100"/>
                        <a:pt x="39" y="100"/>
                        <a:pt x="40" y="100"/>
                      </a:cubicBezTo>
                      <a:cubicBezTo>
                        <a:pt x="40" y="100"/>
                        <a:pt x="40" y="100"/>
                        <a:pt x="40" y="100"/>
                      </a:cubicBezTo>
                      <a:cubicBezTo>
                        <a:pt x="40" y="97"/>
                        <a:pt x="40" y="95"/>
                        <a:pt x="40" y="9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6" name="Freeform 1295"/>
                <p:cNvSpPr>
                  <a:spLocks/>
                </p:cNvSpPr>
                <p:nvPr/>
              </p:nvSpPr>
              <p:spPr bwMode="auto">
                <a:xfrm>
                  <a:off x="1751" y="2550"/>
                  <a:ext cx="40" cy="81"/>
                </a:xfrm>
                <a:custGeom>
                  <a:avLst/>
                  <a:gdLst>
                    <a:gd name="T0" fmla="*/ 25 w 42"/>
                    <a:gd name="T1" fmla="*/ 85 h 85"/>
                    <a:gd name="T2" fmla="*/ 26 w 42"/>
                    <a:gd name="T3" fmla="*/ 83 h 85"/>
                    <a:gd name="T4" fmla="*/ 29 w 42"/>
                    <a:gd name="T5" fmla="*/ 69 h 85"/>
                    <a:gd name="T6" fmla="*/ 39 w 42"/>
                    <a:gd name="T7" fmla="*/ 60 h 85"/>
                    <a:gd name="T8" fmla="*/ 42 w 42"/>
                    <a:gd name="T9" fmla="*/ 59 h 85"/>
                    <a:gd name="T10" fmla="*/ 42 w 42"/>
                    <a:gd name="T11" fmla="*/ 57 h 85"/>
                    <a:gd name="T12" fmla="*/ 42 w 42"/>
                    <a:gd name="T13" fmla="*/ 54 h 85"/>
                    <a:gd name="T14" fmla="*/ 37 w 42"/>
                    <a:gd name="T15" fmla="*/ 46 h 85"/>
                    <a:gd name="T16" fmla="*/ 30 w 42"/>
                    <a:gd name="T17" fmla="*/ 34 h 85"/>
                    <a:gd name="T18" fmla="*/ 37 w 42"/>
                    <a:gd name="T19" fmla="*/ 25 h 85"/>
                    <a:gd name="T20" fmla="*/ 31 w 42"/>
                    <a:gd name="T21" fmla="*/ 14 h 85"/>
                    <a:gd name="T22" fmla="*/ 36 w 42"/>
                    <a:gd name="T23" fmla="*/ 6 h 85"/>
                    <a:gd name="T24" fmla="*/ 34 w 42"/>
                    <a:gd name="T25" fmla="*/ 7 h 85"/>
                    <a:gd name="T26" fmla="*/ 24 w 42"/>
                    <a:gd name="T27" fmla="*/ 0 h 85"/>
                    <a:gd name="T28" fmla="*/ 11 w 42"/>
                    <a:gd name="T29" fmla="*/ 5 h 85"/>
                    <a:gd name="T30" fmla="*/ 11 w 42"/>
                    <a:gd name="T31" fmla="*/ 8 h 85"/>
                    <a:gd name="T32" fmla="*/ 11 w 42"/>
                    <a:gd name="T33" fmla="*/ 11 h 85"/>
                    <a:gd name="T34" fmla="*/ 10 w 42"/>
                    <a:gd name="T35" fmla="*/ 14 h 85"/>
                    <a:gd name="T36" fmla="*/ 10 w 42"/>
                    <a:gd name="T37" fmla="*/ 16 h 85"/>
                    <a:gd name="T38" fmla="*/ 11 w 42"/>
                    <a:gd name="T39" fmla="*/ 17 h 85"/>
                    <a:gd name="T40" fmla="*/ 11 w 42"/>
                    <a:gd name="T41" fmla="*/ 18 h 85"/>
                    <a:gd name="T42" fmla="*/ 11 w 42"/>
                    <a:gd name="T43" fmla="*/ 19 h 85"/>
                    <a:gd name="T44" fmla="*/ 12 w 42"/>
                    <a:gd name="T45" fmla="*/ 27 h 85"/>
                    <a:gd name="T46" fmla="*/ 4 w 42"/>
                    <a:gd name="T47" fmla="*/ 37 h 85"/>
                    <a:gd name="T48" fmla="*/ 4 w 42"/>
                    <a:gd name="T49" fmla="*/ 50 h 85"/>
                    <a:gd name="T50" fmla="*/ 13 w 42"/>
                    <a:gd name="T51" fmla="*/ 60 h 85"/>
                    <a:gd name="T52" fmla="*/ 19 w 42"/>
                    <a:gd name="T53" fmla="*/ 65 h 85"/>
                    <a:gd name="T54" fmla="*/ 19 w 42"/>
                    <a:gd name="T55" fmla="*/ 66 h 85"/>
                    <a:gd name="T56" fmla="*/ 20 w 42"/>
                    <a:gd name="T57" fmla="*/ 67 h 85"/>
                    <a:gd name="T58" fmla="*/ 20 w 42"/>
                    <a:gd name="T59" fmla="*/ 68 h 85"/>
                    <a:gd name="T60" fmla="*/ 21 w 42"/>
                    <a:gd name="T61" fmla="*/ 70 h 85"/>
                    <a:gd name="T62" fmla="*/ 21 w 42"/>
                    <a:gd name="T63" fmla="*/ 71 h 85"/>
                    <a:gd name="T64" fmla="*/ 22 w 42"/>
                    <a:gd name="T65" fmla="*/ 73 h 85"/>
                    <a:gd name="T66" fmla="*/ 22 w 42"/>
                    <a:gd name="T67" fmla="*/ 74 h 85"/>
                    <a:gd name="T68" fmla="*/ 22 w 42"/>
                    <a:gd name="T69" fmla="*/ 76 h 85"/>
                    <a:gd name="T70" fmla="*/ 23 w 42"/>
                    <a:gd name="T71" fmla="*/ 78 h 85"/>
                    <a:gd name="T72" fmla="*/ 23 w 42"/>
                    <a:gd name="T73" fmla="*/ 79 h 85"/>
                    <a:gd name="T74" fmla="*/ 23 w 42"/>
                    <a:gd name="T75" fmla="*/ 81 h 85"/>
                    <a:gd name="T76" fmla="*/ 24 w 42"/>
                    <a:gd name="T77" fmla="*/ 82 h 85"/>
                    <a:gd name="T78" fmla="*/ 24 w 42"/>
                    <a:gd name="T79" fmla="*/ 83 h 85"/>
                    <a:gd name="T80" fmla="*/ 24 w 42"/>
                    <a:gd name="T81" fmla="*/ 84 h 85"/>
                    <a:gd name="T82" fmla="*/ 24 w 42"/>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85">
                      <a:moveTo>
                        <a:pt x="24" y="85"/>
                      </a:moveTo>
                      <a:cubicBezTo>
                        <a:pt x="24" y="85"/>
                        <a:pt x="25" y="85"/>
                        <a:pt x="25" y="85"/>
                      </a:cubicBezTo>
                      <a:cubicBezTo>
                        <a:pt x="25" y="85"/>
                        <a:pt x="25" y="84"/>
                        <a:pt x="25" y="84"/>
                      </a:cubicBezTo>
                      <a:cubicBezTo>
                        <a:pt x="26" y="84"/>
                        <a:pt x="26" y="84"/>
                        <a:pt x="26" y="83"/>
                      </a:cubicBezTo>
                      <a:cubicBezTo>
                        <a:pt x="27" y="81"/>
                        <a:pt x="28" y="77"/>
                        <a:pt x="28" y="76"/>
                      </a:cubicBezTo>
                      <a:cubicBezTo>
                        <a:pt x="27" y="74"/>
                        <a:pt x="27" y="71"/>
                        <a:pt x="29" y="69"/>
                      </a:cubicBezTo>
                      <a:cubicBezTo>
                        <a:pt x="30" y="68"/>
                        <a:pt x="31" y="67"/>
                        <a:pt x="32" y="66"/>
                      </a:cubicBezTo>
                      <a:cubicBezTo>
                        <a:pt x="36" y="62"/>
                        <a:pt x="38" y="61"/>
                        <a:pt x="39" y="60"/>
                      </a:cubicBezTo>
                      <a:cubicBezTo>
                        <a:pt x="39" y="60"/>
                        <a:pt x="40" y="60"/>
                        <a:pt x="40" y="60"/>
                      </a:cubicBezTo>
                      <a:cubicBezTo>
                        <a:pt x="42" y="60"/>
                        <a:pt x="42" y="60"/>
                        <a:pt x="42" y="59"/>
                      </a:cubicBezTo>
                      <a:cubicBezTo>
                        <a:pt x="42" y="58"/>
                        <a:pt x="42" y="58"/>
                        <a:pt x="42" y="57"/>
                      </a:cubicBezTo>
                      <a:cubicBezTo>
                        <a:pt x="42" y="57"/>
                        <a:pt x="42" y="57"/>
                        <a:pt x="42" y="57"/>
                      </a:cubicBezTo>
                      <a:cubicBezTo>
                        <a:pt x="42" y="56"/>
                        <a:pt x="42" y="55"/>
                        <a:pt x="42" y="54"/>
                      </a:cubicBezTo>
                      <a:cubicBezTo>
                        <a:pt x="42" y="54"/>
                        <a:pt x="42" y="54"/>
                        <a:pt x="42" y="54"/>
                      </a:cubicBezTo>
                      <a:cubicBezTo>
                        <a:pt x="40" y="52"/>
                        <a:pt x="38" y="50"/>
                        <a:pt x="38" y="48"/>
                      </a:cubicBezTo>
                      <a:cubicBezTo>
                        <a:pt x="38" y="47"/>
                        <a:pt x="37" y="46"/>
                        <a:pt x="37" y="46"/>
                      </a:cubicBezTo>
                      <a:cubicBezTo>
                        <a:pt x="34" y="49"/>
                        <a:pt x="26" y="46"/>
                        <a:pt x="25" y="41"/>
                      </a:cubicBezTo>
                      <a:cubicBezTo>
                        <a:pt x="24" y="37"/>
                        <a:pt x="27" y="35"/>
                        <a:pt x="30" y="34"/>
                      </a:cubicBezTo>
                      <a:cubicBezTo>
                        <a:pt x="31" y="33"/>
                        <a:pt x="33" y="32"/>
                        <a:pt x="34" y="31"/>
                      </a:cubicBezTo>
                      <a:cubicBezTo>
                        <a:pt x="36" y="29"/>
                        <a:pt x="37" y="27"/>
                        <a:pt x="37" y="25"/>
                      </a:cubicBezTo>
                      <a:cubicBezTo>
                        <a:pt x="37" y="22"/>
                        <a:pt x="36" y="20"/>
                        <a:pt x="35" y="19"/>
                      </a:cubicBezTo>
                      <a:cubicBezTo>
                        <a:pt x="33" y="17"/>
                        <a:pt x="32" y="16"/>
                        <a:pt x="31" y="14"/>
                      </a:cubicBezTo>
                      <a:cubicBezTo>
                        <a:pt x="31" y="11"/>
                        <a:pt x="33" y="9"/>
                        <a:pt x="35" y="7"/>
                      </a:cubicBezTo>
                      <a:cubicBezTo>
                        <a:pt x="36" y="7"/>
                        <a:pt x="36" y="7"/>
                        <a:pt x="36" y="6"/>
                      </a:cubicBezTo>
                      <a:cubicBezTo>
                        <a:pt x="37" y="6"/>
                        <a:pt x="37" y="6"/>
                        <a:pt x="37" y="6"/>
                      </a:cubicBezTo>
                      <a:cubicBezTo>
                        <a:pt x="36" y="6"/>
                        <a:pt x="35" y="7"/>
                        <a:pt x="34" y="7"/>
                      </a:cubicBezTo>
                      <a:cubicBezTo>
                        <a:pt x="33" y="7"/>
                        <a:pt x="30" y="6"/>
                        <a:pt x="29" y="2"/>
                      </a:cubicBezTo>
                      <a:cubicBezTo>
                        <a:pt x="29" y="1"/>
                        <a:pt x="27" y="0"/>
                        <a:pt x="24" y="0"/>
                      </a:cubicBezTo>
                      <a:cubicBezTo>
                        <a:pt x="21" y="0"/>
                        <a:pt x="18" y="1"/>
                        <a:pt x="17" y="2"/>
                      </a:cubicBezTo>
                      <a:cubicBezTo>
                        <a:pt x="16" y="4"/>
                        <a:pt x="14" y="4"/>
                        <a:pt x="11" y="5"/>
                      </a:cubicBezTo>
                      <a:cubicBezTo>
                        <a:pt x="11" y="5"/>
                        <a:pt x="11" y="6"/>
                        <a:pt x="11" y="6"/>
                      </a:cubicBezTo>
                      <a:cubicBezTo>
                        <a:pt x="11" y="7"/>
                        <a:pt x="11" y="7"/>
                        <a:pt x="11" y="8"/>
                      </a:cubicBezTo>
                      <a:cubicBezTo>
                        <a:pt x="11" y="8"/>
                        <a:pt x="11" y="9"/>
                        <a:pt x="11" y="10"/>
                      </a:cubicBezTo>
                      <a:cubicBezTo>
                        <a:pt x="11" y="10"/>
                        <a:pt x="11" y="11"/>
                        <a:pt x="11" y="11"/>
                      </a:cubicBezTo>
                      <a:cubicBezTo>
                        <a:pt x="11" y="12"/>
                        <a:pt x="10" y="12"/>
                        <a:pt x="10" y="13"/>
                      </a:cubicBezTo>
                      <a:cubicBezTo>
                        <a:pt x="10" y="13"/>
                        <a:pt x="10" y="13"/>
                        <a:pt x="10" y="14"/>
                      </a:cubicBezTo>
                      <a:cubicBezTo>
                        <a:pt x="10" y="14"/>
                        <a:pt x="10" y="14"/>
                        <a:pt x="10" y="15"/>
                      </a:cubicBezTo>
                      <a:cubicBezTo>
                        <a:pt x="10" y="15"/>
                        <a:pt x="10" y="15"/>
                        <a:pt x="10" y="16"/>
                      </a:cubicBezTo>
                      <a:cubicBezTo>
                        <a:pt x="10" y="16"/>
                        <a:pt x="10" y="16"/>
                        <a:pt x="10" y="17"/>
                      </a:cubicBezTo>
                      <a:cubicBezTo>
                        <a:pt x="10" y="17"/>
                        <a:pt x="10" y="17"/>
                        <a:pt x="11" y="17"/>
                      </a:cubicBezTo>
                      <a:cubicBezTo>
                        <a:pt x="11" y="17"/>
                        <a:pt x="11" y="18"/>
                        <a:pt x="11" y="18"/>
                      </a:cubicBezTo>
                      <a:cubicBezTo>
                        <a:pt x="11" y="18"/>
                        <a:pt x="11" y="18"/>
                        <a:pt x="11" y="18"/>
                      </a:cubicBezTo>
                      <a:cubicBezTo>
                        <a:pt x="11" y="18"/>
                        <a:pt x="11" y="18"/>
                        <a:pt x="11" y="19"/>
                      </a:cubicBezTo>
                      <a:cubicBezTo>
                        <a:pt x="11" y="19"/>
                        <a:pt x="11" y="19"/>
                        <a:pt x="11" y="19"/>
                      </a:cubicBezTo>
                      <a:cubicBezTo>
                        <a:pt x="11" y="19"/>
                        <a:pt x="11" y="19"/>
                        <a:pt x="11" y="19"/>
                      </a:cubicBezTo>
                      <a:cubicBezTo>
                        <a:pt x="12" y="21"/>
                        <a:pt x="13" y="24"/>
                        <a:pt x="12" y="27"/>
                      </a:cubicBezTo>
                      <a:cubicBezTo>
                        <a:pt x="11" y="30"/>
                        <a:pt x="9" y="33"/>
                        <a:pt x="7" y="34"/>
                      </a:cubicBezTo>
                      <a:cubicBezTo>
                        <a:pt x="6" y="34"/>
                        <a:pt x="5" y="36"/>
                        <a:pt x="4" y="37"/>
                      </a:cubicBezTo>
                      <a:cubicBezTo>
                        <a:pt x="3" y="39"/>
                        <a:pt x="2" y="41"/>
                        <a:pt x="0" y="41"/>
                      </a:cubicBezTo>
                      <a:cubicBezTo>
                        <a:pt x="0" y="43"/>
                        <a:pt x="2" y="49"/>
                        <a:pt x="4" y="50"/>
                      </a:cubicBezTo>
                      <a:cubicBezTo>
                        <a:pt x="10" y="52"/>
                        <a:pt x="10" y="56"/>
                        <a:pt x="10" y="59"/>
                      </a:cubicBezTo>
                      <a:cubicBezTo>
                        <a:pt x="11" y="59"/>
                        <a:pt x="12" y="60"/>
                        <a:pt x="13" y="60"/>
                      </a:cubicBezTo>
                      <a:cubicBezTo>
                        <a:pt x="15" y="62"/>
                        <a:pt x="17" y="63"/>
                        <a:pt x="18" y="64"/>
                      </a:cubicBezTo>
                      <a:cubicBezTo>
                        <a:pt x="18" y="65"/>
                        <a:pt x="19" y="65"/>
                        <a:pt x="19" y="65"/>
                      </a:cubicBezTo>
                      <a:cubicBezTo>
                        <a:pt x="19" y="65"/>
                        <a:pt x="19" y="65"/>
                        <a:pt x="19" y="65"/>
                      </a:cubicBezTo>
                      <a:cubicBezTo>
                        <a:pt x="19" y="66"/>
                        <a:pt x="19" y="66"/>
                        <a:pt x="19" y="66"/>
                      </a:cubicBezTo>
                      <a:cubicBezTo>
                        <a:pt x="19" y="66"/>
                        <a:pt x="19" y="66"/>
                        <a:pt x="19" y="66"/>
                      </a:cubicBezTo>
                      <a:cubicBezTo>
                        <a:pt x="20" y="67"/>
                        <a:pt x="20" y="67"/>
                        <a:pt x="20" y="67"/>
                      </a:cubicBezTo>
                      <a:cubicBezTo>
                        <a:pt x="20" y="67"/>
                        <a:pt x="20" y="67"/>
                        <a:pt x="20" y="67"/>
                      </a:cubicBezTo>
                      <a:cubicBezTo>
                        <a:pt x="20" y="68"/>
                        <a:pt x="20" y="68"/>
                        <a:pt x="20" y="68"/>
                      </a:cubicBezTo>
                      <a:cubicBezTo>
                        <a:pt x="20" y="68"/>
                        <a:pt x="20" y="69"/>
                        <a:pt x="20" y="69"/>
                      </a:cubicBezTo>
                      <a:cubicBezTo>
                        <a:pt x="20" y="69"/>
                        <a:pt x="21" y="69"/>
                        <a:pt x="21" y="70"/>
                      </a:cubicBezTo>
                      <a:cubicBezTo>
                        <a:pt x="21" y="70"/>
                        <a:pt x="21" y="70"/>
                        <a:pt x="21" y="70"/>
                      </a:cubicBezTo>
                      <a:cubicBezTo>
                        <a:pt x="21" y="70"/>
                        <a:pt x="21" y="71"/>
                        <a:pt x="21" y="71"/>
                      </a:cubicBezTo>
                      <a:cubicBezTo>
                        <a:pt x="21" y="71"/>
                        <a:pt x="21" y="71"/>
                        <a:pt x="21" y="72"/>
                      </a:cubicBezTo>
                      <a:cubicBezTo>
                        <a:pt x="21" y="72"/>
                        <a:pt x="22" y="72"/>
                        <a:pt x="22" y="73"/>
                      </a:cubicBezTo>
                      <a:cubicBezTo>
                        <a:pt x="22" y="73"/>
                        <a:pt x="22" y="73"/>
                        <a:pt x="22" y="73"/>
                      </a:cubicBezTo>
                      <a:cubicBezTo>
                        <a:pt x="22" y="73"/>
                        <a:pt x="22" y="74"/>
                        <a:pt x="22" y="74"/>
                      </a:cubicBezTo>
                      <a:cubicBezTo>
                        <a:pt x="22" y="74"/>
                        <a:pt x="22" y="75"/>
                        <a:pt x="22" y="75"/>
                      </a:cubicBezTo>
                      <a:cubicBezTo>
                        <a:pt x="22" y="75"/>
                        <a:pt x="22" y="76"/>
                        <a:pt x="22" y="76"/>
                      </a:cubicBezTo>
                      <a:cubicBezTo>
                        <a:pt x="23" y="76"/>
                        <a:pt x="23" y="76"/>
                        <a:pt x="23" y="76"/>
                      </a:cubicBezTo>
                      <a:cubicBezTo>
                        <a:pt x="23" y="77"/>
                        <a:pt x="23" y="77"/>
                        <a:pt x="23" y="78"/>
                      </a:cubicBezTo>
                      <a:cubicBezTo>
                        <a:pt x="23" y="78"/>
                        <a:pt x="23" y="78"/>
                        <a:pt x="23" y="78"/>
                      </a:cubicBezTo>
                      <a:cubicBezTo>
                        <a:pt x="23" y="78"/>
                        <a:pt x="23" y="79"/>
                        <a:pt x="23" y="79"/>
                      </a:cubicBezTo>
                      <a:cubicBezTo>
                        <a:pt x="23" y="79"/>
                        <a:pt x="23" y="80"/>
                        <a:pt x="23" y="80"/>
                      </a:cubicBezTo>
                      <a:cubicBezTo>
                        <a:pt x="23" y="80"/>
                        <a:pt x="23" y="80"/>
                        <a:pt x="23" y="81"/>
                      </a:cubicBezTo>
                      <a:cubicBezTo>
                        <a:pt x="24" y="81"/>
                        <a:pt x="24" y="81"/>
                        <a:pt x="24" y="81"/>
                      </a:cubicBezTo>
                      <a:cubicBezTo>
                        <a:pt x="24" y="82"/>
                        <a:pt x="24" y="82"/>
                        <a:pt x="24" y="82"/>
                      </a:cubicBezTo>
                      <a:cubicBezTo>
                        <a:pt x="24" y="82"/>
                        <a:pt x="24" y="82"/>
                        <a:pt x="24" y="83"/>
                      </a:cubicBezTo>
                      <a:cubicBezTo>
                        <a:pt x="24" y="83"/>
                        <a:pt x="24" y="83"/>
                        <a:pt x="24" y="83"/>
                      </a:cubicBezTo>
                      <a:cubicBezTo>
                        <a:pt x="24" y="84"/>
                        <a:pt x="24" y="84"/>
                        <a:pt x="24" y="84"/>
                      </a:cubicBezTo>
                      <a:cubicBezTo>
                        <a:pt x="24" y="84"/>
                        <a:pt x="24" y="84"/>
                        <a:pt x="24" y="84"/>
                      </a:cubicBezTo>
                      <a:cubicBezTo>
                        <a:pt x="24" y="85"/>
                        <a:pt x="24" y="85"/>
                        <a:pt x="24" y="85"/>
                      </a:cubicBezTo>
                      <a:cubicBezTo>
                        <a:pt x="24" y="85"/>
                        <a:pt x="24" y="85"/>
                        <a:pt x="24" y="85"/>
                      </a:cubicBezTo>
                      <a:cubicBezTo>
                        <a:pt x="24" y="85"/>
                        <a:pt x="24" y="85"/>
                        <a:pt x="24"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7" name="Freeform 1296"/>
                <p:cNvSpPr>
                  <a:spLocks/>
                </p:cNvSpPr>
                <p:nvPr/>
              </p:nvSpPr>
              <p:spPr bwMode="auto">
                <a:xfrm>
                  <a:off x="1576" y="2552"/>
                  <a:ext cx="220" cy="211"/>
                </a:xfrm>
                <a:custGeom>
                  <a:avLst/>
                  <a:gdLst>
                    <a:gd name="T0" fmla="*/ 0 w 230"/>
                    <a:gd name="T1" fmla="*/ 122 h 221"/>
                    <a:gd name="T2" fmla="*/ 2 w 230"/>
                    <a:gd name="T3" fmla="*/ 123 h 221"/>
                    <a:gd name="T4" fmla="*/ 41 w 230"/>
                    <a:gd name="T5" fmla="*/ 149 h 221"/>
                    <a:gd name="T6" fmla="*/ 47 w 230"/>
                    <a:gd name="T7" fmla="*/ 153 h 221"/>
                    <a:gd name="T8" fmla="*/ 112 w 230"/>
                    <a:gd name="T9" fmla="*/ 197 h 221"/>
                    <a:gd name="T10" fmla="*/ 136 w 230"/>
                    <a:gd name="T11" fmla="*/ 218 h 221"/>
                    <a:gd name="T12" fmla="*/ 142 w 230"/>
                    <a:gd name="T13" fmla="*/ 220 h 221"/>
                    <a:gd name="T14" fmla="*/ 146 w 230"/>
                    <a:gd name="T15" fmla="*/ 219 h 221"/>
                    <a:gd name="T16" fmla="*/ 183 w 230"/>
                    <a:gd name="T17" fmla="*/ 198 h 221"/>
                    <a:gd name="T18" fmla="*/ 230 w 230"/>
                    <a:gd name="T19" fmla="*/ 167 h 221"/>
                    <a:gd name="T20" fmla="*/ 229 w 230"/>
                    <a:gd name="T21" fmla="*/ 164 h 221"/>
                    <a:gd name="T22" fmla="*/ 228 w 230"/>
                    <a:gd name="T23" fmla="*/ 163 h 221"/>
                    <a:gd name="T24" fmla="*/ 227 w 230"/>
                    <a:gd name="T25" fmla="*/ 162 h 221"/>
                    <a:gd name="T26" fmla="*/ 227 w 230"/>
                    <a:gd name="T27" fmla="*/ 161 h 221"/>
                    <a:gd name="T28" fmla="*/ 218 w 230"/>
                    <a:gd name="T29" fmla="*/ 159 h 221"/>
                    <a:gd name="T30" fmla="*/ 208 w 230"/>
                    <a:gd name="T31" fmla="*/ 145 h 221"/>
                    <a:gd name="T32" fmla="*/ 207 w 230"/>
                    <a:gd name="T33" fmla="*/ 130 h 221"/>
                    <a:gd name="T34" fmla="*/ 205 w 230"/>
                    <a:gd name="T35" fmla="*/ 124 h 221"/>
                    <a:gd name="T36" fmla="*/ 207 w 230"/>
                    <a:gd name="T37" fmla="*/ 105 h 221"/>
                    <a:gd name="T38" fmla="*/ 202 w 230"/>
                    <a:gd name="T39" fmla="*/ 89 h 221"/>
                    <a:gd name="T40" fmla="*/ 203 w 230"/>
                    <a:gd name="T41" fmla="*/ 86 h 221"/>
                    <a:gd name="T42" fmla="*/ 203 w 230"/>
                    <a:gd name="T43" fmla="*/ 84 h 221"/>
                    <a:gd name="T44" fmla="*/ 194 w 230"/>
                    <a:gd name="T45" fmla="*/ 62 h 221"/>
                    <a:gd name="T46" fmla="*/ 179 w 230"/>
                    <a:gd name="T47" fmla="*/ 38 h 221"/>
                    <a:gd name="T48" fmla="*/ 188 w 230"/>
                    <a:gd name="T49" fmla="*/ 28 h 221"/>
                    <a:gd name="T50" fmla="*/ 191 w 230"/>
                    <a:gd name="T51" fmla="*/ 19 h 221"/>
                    <a:gd name="T52" fmla="*/ 190 w 230"/>
                    <a:gd name="T53" fmla="*/ 17 h 221"/>
                    <a:gd name="T54" fmla="*/ 189 w 230"/>
                    <a:gd name="T55" fmla="*/ 14 h 221"/>
                    <a:gd name="T56" fmla="*/ 189 w 230"/>
                    <a:gd name="T57" fmla="*/ 11 h 221"/>
                    <a:gd name="T58" fmla="*/ 190 w 230"/>
                    <a:gd name="T59" fmla="*/ 7 h 221"/>
                    <a:gd name="T60" fmla="*/ 190 w 230"/>
                    <a:gd name="T61" fmla="*/ 3 h 221"/>
                    <a:gd name="T62" fmla="*/ 176 w 230"/>
                    <a:gd name="T63" fmla="*/ 1 h 221"/>
                    <a:gd name="T64" fmla="*/ 153 w 230"/>
                    <a:gd name="T65" fmla="*/ 4 h 221"/>
                    <a:gd name="T66" fmla="*/ 112 w 230"/>
                    <a:gd name="T67" fmla="*/ 7 h 221"/>
                    <a:gd name="T68" fmla="*/ 79 w 230"/>
                    <a:gd name="T69" fmla="*/ 25 h 221"/>
                    <a:gd name="T70" fmla="*/ 76 w 230"/>
                    <a:gd name="T71" fmla="*/ 28 h 221"/>
                    <a:gd name="T72" fmla="*/ 80 w 230"/>
                    <a:gd name="T73" fmla="*/ 45 h 221"/>
                    <a:gd name="T74" fmla="*/ 85 w 230"/>
                    <a:gd name="T75" fmla="*/ 59 h 221"/>
                    <a:gd name="T76" fmla="*/ 78 w 230"/>
                    <a:gd name="T77" fmla="*/ 65 h 221"/>
                    <a:gd name="T78" fmla="*/ 58 w 230"/>
                    <a:gd name="T79" fmla="*/ 70 h 221"/>
                    <a:gd name="T80" fmla="*/ 56 w 230"/>
                    <a:gd name="T81" fmla="*/ 71 h 221"/>
                    <a:gd name="T82" fmla="*/ 52 w 230"/>
                    <a:gd name="T83" fmla="*/ 80 h 221"/>
                    <a:gd name="T84" fmla="*/ 45 w 230"/>
                    <a:gd name="T85" fmla="*/ 84 h 221"/>
                    <a:gd name="T86" fmla="*/ 29 w 230"/>
                    <a:gd name="T87" fmla="*/ 93 h 221"/>
                    <a:gd name="T88" fmla="*/ 20 w 230"/>
                    <a:gd name="T89" fmla="*/ 97 h 221"/>
                    <a:gd name="T90" fmla="*/ 19 w 230"/>
                    <a:gd name="T91" fmla="*/ 97 h 221"/>
                    <a:gd name="T92" fmla="*/ 0 w 230"/>
                    <a:gd name="T93" fmla="*/ 109 h 221"/>
                    <a:gd name="T94" fmla="*/ 0 w 230"/>
                    <a:gd name="T95" fmla="*/ 12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21">
                      <a:moveTo>
                        <a:pt x="0" y="122"/>
                      </a:moveTo>
                      <a:cubicBezTo>
                        <a:pt x="0" y="122"/>
                        <a:pt x="0" y="122"/>
                        <a:pt x="0" y="122"/>
                      </a:cubicBezTo>
                      <a:cubicBezTo>
                        <a:pt x="0" y="122"/>
                        <a:pt x="0" y="122"/>
                        <a:pt x="0" y="122"/>
                      </a:cubicBezTo>
                      <a:cubicBezTo>
                        <a:pt x="1" y="123"/>
                        <a:pt x="1" y="123"/>
                        <a:pt x="1" y="123"/>
                      </a:cubicBezTo>
                      <a:cubicBezTo>
                        <a:pt x="1" y="123"/>
                        <a:pt x="2" y="123"/>
                        <a:pt x="2" y="123"/>
                      </a:cubicBezTo>
                      <a:cubicBezTo>
                        <a:pt x="2" y="123"/>
                        <a:pt x="2" y="123"/>
                        <a:pt x="2" y="123"/>
                      </a:cubicBezTo>
                      <a:cubicBezTo>
                        <a:pt x="2" y="124"/>
                        <a:pt x="3" y="124"/>
                        <a:pt x="3" y="124"/>
                      </a:cubicBezTo>
                      <a:cubicBezTo>
                        <a:pt x="3" y="124"/>
                        <a:pt x="3" y="124"/>
                        <a:pt x="3" y="124"/>
                      </a:cubicBezTo>
                      <a:cubicBezTo>
                        <a:pt x="10" y="128"/>
                        <a:pt x="26" y="139"/>
                        <a:pt x="41" y="149"/>
                      </a:cubicBezTo>
                      <a:cubicBezTo>
                        <a:pt x="41" y="149"/>
                        <a:pt x="41" y="149"/>
                        <a:pt x="41" y="149"/>
                      </a:cubicBezTo>
                      <a:cubicBezTo>
                        <a:pt x="41" y="149"/>
                        <a:pt x="41" y="149"/>
                        <a:pt x="41" y="149"/>
                      </a:cubicBezTo>
                      <a:cubicBezTo>
                        <a:pt x="47" y="153"/>
                        <a:pt x="47" y="153"/>
                        <a:pt x="47" y="153"/>
                      </a:cubicBezTo>
                      <a:cubicBezTo>
                        <a:pt x="47" y="153"/>
                        <a:pt x="47" y="153"/>
                        <a:pt x="47" y="153"/>
                      </a:cubicBezTo>
                      <a:cubicBezTo>
                        <a:pt x="63" y="164"/>
                        <a:pt x="109" y="194"/>
                        <a:pt x="111" y="196"/>
                      </a:cubicBezTo>
                      <a:cubicBezTo>
                        <a:pt x="111" y="196"/>
                        <a:pt x="112" y="197"/>
                        <a:pt x="112" y="197"/>
                      </a:cubicBezTo>
                      <a:cubicBezTo>
                        <a:pt x="114" y="200"/>
                        <a:pt x="117" y="204"/>
                        <a:pt x="118" y="206"/>
                      </a:cubicBezTo>
                      <a:cubicBezTo>
                        <a:pt x="120" y="206"/>
                        <a:pt x="126" y="207"/>
                        <a:pt x="130" y="210"/>
                      </a:cubicBezTo>
                      <a:cubicBezTo>
                        <a:pt x="133" y="212"/>
                        <a:pt x="135" y="215"/>
                        <a:pt x="136" y="218"/>
                      </a:cubicBezTo>
                      <a:cubicBezTo>
                        <a:pt x="136" y="219"/>
                        <a:pt x="137" y="220"/>
                        <a:pt x="137" y="221"/>
                      </a:cubicBezTo>
                      <a:cubicBezTo>
                        <a:pt x="138" y="221"/>
                        <a:pt x="140" y="220"/>
                        <a:pt x="142" y="220"/>
                      </a:cubicBezTo>
                      <a:cubicBezTo>
                        <a:pt x="142" y="220"/>
                        <a:pt x="142" y="220"/>
                        <a:pt x="142" y="220"/>
                      </a:cubicBezTo>
                      <a:cubicBezTo>
                        <a:pt x="143" y="220"/>
                        <a:pt x="143" y="220"/>
                        <a:pt x="143" y="220"/>
                      </a:cubicBezTo>
                      <a:cubicBezTo>
                        <a:pt x="144" y="220"/>
                        <a:pt x="144" y="220"/>
                        <a:pt x="144" y="220"/>
                      </a:cubicBezTo>
                      <a:cubicBezTo>
                        <a:pt x="146" y="219"/>
                        <a:pt x="146" y="219"/>
                        <a:pt x="146" y="219"/>
                      </a:cubicBezTo>
                      <a:cubicBezTo>
                        <a:pt x="148" y="219"/>
                        <a:pt x="155" y="216"/>
                        <a:pt x="159" y="215"/>
                      </a:cubicBezTo>
                      <a:cubicBezTo>
                        <a:pt x="161" y="215"/>
                        <a:pt x="162" y="214"/>
                        <a:pt x="162" y="214"/>
                      </a:cubicBezTo>
                      <a:cubicBezTo>
                        <a:pt x="183" y="198"/>
                        <a:pt x="183" y="198"/>
                        <a:pt x="183" y="198"/>
                      </a:cubicBezTo>
                      <a:cubicBezTo>
                        <a:pt x="230" y="168"/>
                        <a:pt x="230" y="168"/>
                        <a:pt x="230" y="168"/>
                      </a:cubicBezTo>
                      <a:cubicBezTo>
                        <a:pt x="230" y="168"/>
                        <a:pt x="230" y="168"/>
                        <a:pt x="230" y="168"/>
                      </a:cubicBezTo>
                      <a:cubicBezTo>
                        <a:pt x="230" y="167"/>
                        <a:pt x="230" y="167"/>
                        <a:pt x="230" y="167"/>
                      </a:cubicBezTo>
                      <a:cubicBezTo>
                        <a:pt x="230" y="166"/>
                        <a:pt x="229" y="166"/>
                        <a:pt x="229" y="166"/>
                      </a:cubicBezTo>
                      <a:cubicBezTo>
                        <a:pt x="229" y="165"/>
                        <a:pt x="229" y="165"/>
                        <a:pt x="229" y="165"/>
                      </a:cubicBezTo>
                      <a:cubicBezTo>
                        <a:pt x="229" y="165"/>
                        <a:pt x="229" y="164"/>
                        <a:pt x="229" y="164"/>
                      </a:cubicBezTo>
                      <a:cubicBezTo>
                        <a:pt x="229" y="164"/>
                        <a:pt x="229" y="164"/>
                        <a:pt x="228" y="163"/>
                      </a:cubicBezTo>
                      <a:cubicBezTo>
                        <a:pt x="228" y="163"/>
                        <a:pt x="228" y="163"/>
                        <a:pt x="228" y="163"/>
                      </a:cubicBezTo>
                      <a:cubicBezTo>
                        <a:pt x="228" y="163"/>
                        <a:pt x="228" y="163"/>
                        <a:pt x="228" y="163"/>
                      </a:cubicBezTo>
                      <a:cubicBezTo>
                        <a:pt x="228" y="162"/>
                        <a:pt x="228" y="162"/>
                        <a:pt x="228" y="162"/>
                      </a:cubicBezTo>
                      <a:cubicBezTo>
                        <a:pt x="228" y="162"/>
                        <a:pt x="228" y="162"/>
                        <a:pt x="228" y="162"/>
                      </a:cubicBezTo>
                      <a:cubicBezTo>
                        <a:pt x="228" y="162"/>
                        <a:pt x="227" y="162"/>
                        <a:pt x="227" y="162"/>
                      </a:cubicBezTo>
                      <a:cubicBezTo>
                        <a:pt x="227" y="162"/>
                        <a:pt x="227" y="162"/>
                        <a:pt x="227" y="162"/>
                      </a:cubicBezTo>
                      <a:cubicBezTo>
                        <a:pt x="227" y="162"/>
                        <a:pt x="227" y="161"/>
                        <a:pt x="227" y="161"/>
                      </a:cubicBezTo>
                      <a:cubicBezTo>
                        <a:pt x="227" y="161"/>
                        <a:pt x="227" y="161"/>
                        <a:pt x="227" y="161"/>
                      </a:cubicBezTo>
                      <a:cubicBezTo>
                        <a:pt x="227" y="161"/>
                        <a:pt x="227" y="161"/>
                        <a:pt x="227" y="161"/>
                      </a:cubicBezTo>
                      <a:cubicBezTo>
                        <a:pt x="225" y="161"/>
                        <a:pt x="223" y="161"/>
                        <a:pt x="222" y="160"/>
                      </a:cubicBezTo>
                      <a:cubicBezTo>
                        <a:pt x="221" y="159"/>
                        <a:pt x="220" y="159"/>
                        <a:pt x="218" y="159"/>
                      </a:cubicBezTo>
                      <a:cubicBezTo>
                        <a:pt x="214" y="159"/>
                        <a:pt x="209" y="157"/>
                        <a:pt x="209" y="153"/>
                      </a:cubicBezTo>
                      <a:cubicBezTo>
                        <a:pt x="208" y="151"/>
                        <a:pt x="209" y="150"/>
                        <a:pt x="209" y="149"/>
                      </a:cubicBezTo>
                      <a:cubicBezTo>
                        <a:pt x="209" y="148"/>
                        <a:pt x="209" y="147"/>
                        <a:pt x="208" y="145"/>
                      </a:cubicBezTo>
                      <a:cubicBezTo>
                        <a:pt x="207" y="143"/>
                        <a:pt x="206" y="142"/>
                        <a:pt x="205" y="141"/>
                      </a:cubicBezTo>
                      <a:cubicBezTo>
                        <a:pt x="203" y="139"/>
                        <a:pt x="202" y="138"/>
                        <a:pt x="202" y="136"/>
                      </a:cubicBezTo>
                      <a:cubicBezTo>
                        <a:pt x="202" y="135"/>
                        <a:pt x="204" y="133"/>
                        <a:pt x="207" y="130"/>
                      </a:cubicBezTo>
                      <a:cubicBezTo>
                        <a:pt x="207" y="130"/>
                        <a:pt x="207" y="130"/>
                        <a:pt x="207" y="130"/>
                      </a:cubicBezTo>
                      <a:cubicBezTo>
                        <a:pt x="206" y="128"/>
                        <a:pt x="206" y="127"/>
                        <a:pt x="206" y="126"/>
                      </a:cubicBezTo>
                      <a:cubicBezTo>
                        <a:pt x="206" y="125"/>
                        <a:pt x="205" y="125"/>
                        <a:pt x="205" y="124"/>
                      </a:cubicBezTo>
                      <a:cubicBezTo>
                        <a:pt x="205" y="122"/>
                        <a:pt x="204" y="120"/>
                        <a:pt x="206" y="117"/>
                      </a:cubicBezTo>
                      <a:cubicBezTo>
                        <a:pt x="207" y="116"/>
                        <a:pt x="208" y="115"/>
                        <a:pt x="207" y="112"/>
                      </a:cubicBezTo>
                      <a:cubicBezTo>
                        <a:pt x="205" y="110"/>
                        <a:pt x="206" y="107"/>
                        <a:pt x="207" y="105"/>
                      </a:cubicBezTo>
                      <a:cubicBezTo>
                        <a:pt x="207" y="103"/>
                        <a:pt x="208" y="102"/>
                        <a:pt x="207" y="100"/>
                      </a:cubicBezTo>
                      <a:cubicBezTo>
                        <a:pt x="206" y="98"/>
                        <a:pt x="205" y="96"/>
                        <a:pt x="204" y="95"/>
                      </a:cubicBezTo>
                      <a:cubicBezTo>
                        <a:pt x="202" y="92"/>
                        <a:pt x="201" y="90"/>
                        <a:pt x="202" y="89"/>
                      </a:cubicBezTo>
                      <a:cubicBezTo>
                        <a:pt x="202" y="88"/>
                        <a:pt x="202" y="88"/>
                        <a:pt x="202" y="87"/>
                      </a:cubicBezTo>
                      <a:cubicBezTo>
                        <a:pt x="202" y="87"/>
                        <a:pt x="202" y="87"/>
                        <a:pt x="202" y="87"/>
                      </a:cubicBezTo>
                      <a:cubicBezTo>
                        <a:pt x="203" y="87"/>
                        <a:pt x="203" y="86"/>
                        <a:pt x="203" y="86"/>
                      </a:cubicBezTo>
                      <a:cubicBezTo>
                        <a:pt x="203" y="86"/>
                        <a:pt x="203" y="86"/>
                        <a:pt x="203" y="86"/>
                      </a:cubicBezTo>
                      <a:cubicBezTo>
                        <a:pt x="203" y="86"/>
                        <a:pt x="203" y="86"/>
                        <a:pt x="203" y="86"/>
                      </a:cubicBezTo>
                      <a:cubicBezTo>
                        <a:pt x="203" y="85"/>
                        <a:pt x="203" y="84"/>
                        <a:pt x="203" y="84"/>
                      </a:cubicBezTo>
                      <a:cubicBezTo>
                        <a:pt x="203" y="83"/>
                        <a:pt x="203" y="83"/>
                        <a:pt x="203" y="83"/>
                      </a:cubicBezTo>
                      <a:cubicBezTo>
                        <a:pt x="203" y="78"/>
                        <a:pt x="200" y="67"/>
                        <a:pt x="198" y="65"/>
                      </a:cubicBezTo>
                      <a:cubicBezTo>
                        <a:pt x="197" y="64"/>
                        <a:pt x="196" y="63"/>
                        <a:pt x="194" y="62"/>
                      </a:cubicBezTo>
                      <a:cubicBezTo>
                        <a:pt x="191" y="60"/>
                        <a:pt x="189" y="59"/>
                        <a:pt x="189" y="57"/>
                      </a:cubicBezTo>
                      <a:cubicBezTo>
                        <a:pt x="189" y="55"/>
                        <a:pt x="189" y="53"/>
                        <a:pt x="186" y="51"/>
                      </a:cubicBezTo>
                      <a:cubicBezTo>
                        <a:pt x="181" y="49"/>
                        <a:pt x="178" y="42"/>
                        <a:pt x="179" y="38"/>
                      </a:cubicBezTo>
                      <a:cubicBezTo>
                        <a:pt x="179" y="36"/>
                        <a:pt x="181" y="36"/>
                        <a:pt x="182" y="36"/>
                      </a:cubicBezTo>
                      <a:cubicBezTo>
                        <a:pt x="182" y="35"/>
                        <a:pt x="183" y="34"/>
                        <a:pt x="184" y="33"/>
                      </a:cubicBezTo>
                      <a:cubicBezTo>
                        <a:pt x="185" y="31"/>
                        <a:pt x="187" y="29"/>
                        <a:pt x="188" y="28"/>
                      </a:cubicBezTo>
                      <a:cubicBezTo>
                        <a:pt x="189" y="28"/>
                        <a:pt x="190" y="26"/>
                        <a:pt x="191" y="24"/>
                      </a:cubicBezTo>
                      <a:cubicBezTo>
                        <a:pt x="191" y="23"/>
                        <a:pt x="191" y="23"/>
                        <a:pt x="191" y="22"/>
                      </a:cubicBezTo>
                      <a:cubicBezTo>
                        <a:pt x="191" y="21"/>
                        <a:pt x="191" y="20"/>
                        <a:pt x="191" y="19"/>
                      </a:cubicBezTo>
                      <a:cubicBezTo>
                        <a:pt x="191" y="19"/>
                        <a:pt x="190" y="19"/>
                        <a:pt x="190" y="18"/>
                      </a:cubicBezTo>
                      <a:cubicBezTo>
                        <a:pt x="190" y="18"/>
                        <a:pt x="190" y="18"/>
                        <a:pt x="190" y="18"/>
                      </a:cubicBezTo>
                      <a:cubicBezTo>
                        <a:pt x="190" y="18"/>
                        <a:pt x="190" y="17"/>
                        <a:pt x="190" y="17"/>
                      </a:cubicBezTo>
                      <a:cubicBezTo>
                        <a:pt x="190" y="17"/>
                        <a:pt x="190" y="16"/>
                        <a:pt x="190" y="16"/>
                      </a:cubicBezTo>
                      <a:cubicBezTo>
                        <a:pt x="190" y="16"/>
                        <a:pt x="190" y="16"/>
                        <a:pt x="190" y="15"/>
                      </a:cubicBezTo>
                      <a:cubicBezTo>
                        <a:pt x="189" y="15"/>
                        <a:pt x="189" y="15"/>
                        <a:pt x="189" y="14"/>
                      </a:cubicBezTo>
                      <a:cubicBezTo>
                        <a:pt x="189" y="14"/>
                        <a:pt x="189" y="14"/>
                        <a:pt x="189" y="13"/>
                      </a:cubicBezTo>
                      <a:cubicBezTo>
                        <a:pt x="189" y="13"/>
                        <a:pt x="189" y="13"/>
                        <a:pt x="189" y="12"/>
                      </a:cubicBezTo>
                      <a:cubicBezTo>
                        <a:pt x="189" y="12"/>
                        <a:pt x="189" y="11"/>
                        <a:pt x="189" y="11"/>
                      </a:cubicBezTo>
                      <a:cubicBezTo>
                        <a:pt x="189" y="10"/>
                        <a:pt x="189" y="10"/>
                        <a:pt x="189" y="10"/>
                      </a:cubicBezTo>
                      <a:cubicBezTo>
                        <a:pt x="190" y="9"/>
                        <a:pt x="190" y="9"/>
                        <a:pt x="190" y="8"/>
                      </a:cubicBezTo>
                      <a:cubicBezTo>
                        <a:pt x="190" y="8"/>
                        <a:pt x="190" y="7"/>
                        <a:pt x="190" y="7"/>
                      </a:cubicBezTo>
                      <a:cubicBezTo>
                        <a:pt x="190" y="6"/>
                        <a:pt x="190" y="6"/>
                        <a:pt x="190" y="5"/>
                      </a:cubicBezTo>
                      <a:cubicBezTo>
                        <a:pt x="190" y="4"/>
                        <a:pt x="190" y="4"/>
                        <a:pt x="190" y="3"/>
                      </a:cubicBezTo>
                      <a:cubicBezTo>
                        <a:pt x="190" y="3"/>
                        <a:pt x="190" y="3"/>
                        <a:pt x="190" y="3"/>
                      </a:cubicBezTo>
                      <a:cubicBezTo>
                        <a:pt x="188" y="2"/>
                        <a:pt x="185" y="2"/>
                        <a:pt x="181" y="0"/>
                      </a:cubicBezTo>
                      <a:cubicBezTo>
                        <a:pt x="181" y="0"/>
                        <a:pt x="181" y="0"/>
                        <a:pt x="181" y="0"/>
                      </a:cubicBezTo>
                      <a:cubicBezTo>
                        <a:pt x="179" y="0"/>
                        <a:pt x="178" y="1"/>
                        <a:pt x="176" y="1"/>
                      </a:cubicBezTo>
                      <a:cubicBezTo>
                        <a:pt x="174" y="1"/>
                        <a:pt x="172" y="2"/>
                        <a:pt x="170" y="2"/>
                      </a:cubicBezTo>
                      <a:cubicBezTo>
                        <a:pt x="170" y="2"/>
                        <a:pt x="168" y="3"/>
                        <a:pt x="166" y="3"/>
                      </a:cubicBezTo>
                      <a:cubicBezTo>
                        <a:pt x="161" y="5"/>
                        <a:pt x="156" y="7"/>
                        <a:pt x="153" y="4"/>
                      </a:cubicBezTo>
                      <a:cubicBezTo>
                        <a:pt x="153" y="4"/>
                        <a:pt x="153" y="4"/>
                        <a:pt x="149" y="4"/>
                      </a:cubicBezTo>
                      <a:cubicBezTo>
                        <a:pt x="143" y="4"/>
                        <a:pt x="134" y="5"/>
                        <a:pt x="126" y="6"/>
                      </a:cubicBezTo>
                      <a:cubicBezTo>
                        <a:pt x="120" y="7"/>
                        <a:pt x="115" y="7"/>
                        <a:pt x="112" y="7"/>
                      </a:cubicBezTo>
                      <a:cubicBezTo>
                        <a:pt x="108" y="8"/>
                        <a:pt x="106" y="10"/>
                        <a:pt x="103" y="13"/>
                      </a:cubicBezTo>
                      <a:cubicBezTo>
                        <a:pt x="100" y="15"/>
                        <a:pt x="98" y="17"/>
                        <a:pt x="95" y="17"/>
                      </a:cubicBezTo>
                      <a:cubicBezTo>
                        <a:pt x="90" y="17"/>
                        <a:pt x="83" y="21"/>
                        <a:pt x="79" y="25"/>
                      </a:cubicBezTo>
                      <a:cubicBezTo>
                        <a:pt x="78" y="26"/>
                        <a:pt x="77" y="27"/>
                        <a:pt x="76" y="27"/>
                      </a:cubicBezTo>
                      <a:cubicBezTo>
                        <a:pt x="76" y="27"/>
                        <a:pt x="76" y="27"/>
                        <a:pt x="76" y="28"/>
                      </a:cubicBezTo>
                      <a:cubicBezTo>
                        <a:pt x="76" y="28"/>
                        <a:pt x="76" y="28"/>
                        <a:pt x="76" y="28"/>
                      </a:cubicBezTo>
                      <a:cubicBezTo>
                        <a:pt x="76" y="28"/>
                        <a:pt x="76" y="28"/>
                        <a:pt x="76" y="28"/>
                      </a:cubicBezTo>
                      <a:cubicBezTo>
                        <a:pt x="79" y="31"/>
                        <a:pt x="80" y="35"/>
                        <a:pt x="80" y="41"/>
                      </a:cubicBezTo>
                      <a:cubicBezTo>
                        <a:pt x="80" y="42"/>
                        <a:pt x="80" y="44"/>
                        <a:pt x="80" y="45"/>
                      </a:cubicBezTo>
                      <a:cubicBezTo>
                        <a:pt x="80" y="47"/>
                        <a:pt x="80" y="49"/>
                        <a:pt x="80" y="49"/>
                      </a:cubicBezTo>
                      <a:cubicBezTo>
                        <a:pt x="83" y="51"/>
                        <a:pt x="85" y="57"/>
                        <a:pt x="85" y="58"/>
                      </a:cubicBezTo>
                      <a:cubicBezTo>
                        <a:pt x="85" y="59"/>
                        <a:pt x="85" y="59"/>
                        <a:pt x="85" y="59"/>
                      </a:cubicBezTo>
                      <a:cubicBezTo>
                        <a:pt x="86" y="61"/>
                        <a:pt x="85" y="63"/>
                        <a:pt x="84" y="64"/>
                      </a:cubicBezTo>
                      <a:cubicBezTo>
                        <a:pt x="83" y="65"/>
                        <a:pt x="82" y="65"/>
                        <a:pt x="81" y="65"/>
                      </a:cubicBezTo>
                      <a:cubicBezTo>
                        <a:pt x="80" y="65"/>
                        <a:pt x="79" y="65"/>
                        <a:pt x="78" y="65"/>
                      </a:cubicBezTo>
                      <a:cubicBezTo>
                        <a:pt x="76" y="65"/>
                        <a:pt x="73" y="65"/>
                        <a:pt x="70" y="65"/>
                      </a:cubicBezTo>
                      <a:cubicBezTo>
                        <a:pt x="68" y="65"/>
                        <a:pt x="67" y="65"/>
                        <a:pt x="66" y="65"/>
                      </a:cubicBezTo>
                      <a:cubicBezTo>
                        <a:pt x="65" y="68"/>
                        <a:pt x="61" y="70"/>
                        <a:pt x="58" y="70"/>
                      </a:cubicBezTo>
                      <a:cubicBezTo>
                        <a:pt x="57" y="70"/>
                        <a:pt x="56" y="70"/>
                        <a:pt x="56" y="70"/>
                      </a:cubicBezTo>
                      <a:cubicBezTo>
                        <a:pt x="56" y="70"/>
                        <a:pt x="56" y="70"/>
                        <a:pt x="56" y="70"/>
                      </a:cubicBezTo>
                      <a:cubicBezTo>
                        <a:pt x="56" y="71"/>
                        <a:pt x="56" y="71"/>
                        <a:pt x="56" y="71"/>
                      </a:cubicBezTo>
                      <a:cubicBezTo>
                        <a:pt x="56" y="72"/>
                        <a:pt x="56" y="73"/>
                        <a:pt x="56" y="74"/>
                      </a:cubicBezTo>
                      <a:cubicBezTo>
                        <a:pt x="56" y="76"/>
                        <a:pt x="56" y="78"/>
                        <a:pt x="55" y="79"/>
                      </a:cubicBezTo>
                      <a:cubicBezTo>
                        <a:pt x="54" y="80"/>
                        <a:pt x="54" y="80"/>
                        <a:pt x="52" y="80"/>
                      </a:cubicBezTo>
                      <a:cubicBezTo>
                        <a:pt x="52" y="80"/>
                        <a:pt x="52" y="80"/>
                        <a:pt x="52" y="81"/>
                      </a:cubicBezTo>
                      <a:cubicBezTo>
                        <a:pt x="51" y="82"/>
                        <a:pt x="50" y="83"/>
                        <a:pt x="47" y="83"/>
                      </a:cubicBezTo>
                      <a:cubicBezTo>
                        <a:pt x="47" y="84"/>
                        <a:pt x="46" y="84"/>
                        <a:pt x="45" y="84"/>
                      </a:cubicBezTo>
                      <a:cubicBezTo>
                        <a:pt x="44" y="84"/>
                        <a:pt x="41" y="84"/>
                        <a:pt x="41" y="84"/>
                      </a:cubicBezTo>
                      <a:cubicBezTo>
                        <a:pt x="41" y="89"/>
                        <a:pt x="38" y="92"/>
                        <a:pt x="33" y="93"/>
                      </a:cubicBezTo>
                      <a:cubicBezTo>
                        <a:pt x="32" y="93"/>
                        <a:pt x="30" y="93"/>
                        <a:pt x="29" y="93"/>
                      </a:cubicBezTo>
                      <a:cubicBezTo>
                        <a:pt x="28" y="93"/>
                        <a:pt x="26" y="93"/>
                        <a:pt x="25" y="94"/>
                      </a:cubicBezTo>
                      <a:cubicBezTo>
                        <a:pt x="25" y="94"/>
                        <a:pt x="25" y="94"/>
                        <a:pt x="25" y="95"/>
                      </a:cubicBezTo>
                      <a:cubicBezTo>
                        <a:pt x="24" y="96"/>
                        <a:pt x="23" y="97"/>
                        <a:pt x="20" y="97"/>
                      </a:cubicBezTo>
                      <a:cubicBezTo>
                        <a:pt x="20" y="97"/>
                        <a:pt x="20" y="97"/>
                        <a:pt x="20" y="97"/>
                      </a:cubicBezTo>
                      <a:cubicBezTo>
                        <a:pt x="20" y="97"/>
                        <a:pt x="20" y="97"/>
                        <a:pt x="20" y="97"/>
                      </a:cubicBezTo>
                      <a:cubicBezTo>
                        <a:pt x="19" y="97"/>
                        <a:pt x="19" y="97"/>
                        <a:pt x="19" y="97"/>
                      </a:cubicBezTo>
                      <a:cubicBezTo>
                        <a:pt x="18" y="97"/>
                        <a:pt x="17" y="97"/>
                        <a:pt x="17" y="97"/>
                      </a:cubicBezTo>
                      <a:cubicBezTo>
                        <a:pt x="12" y="100"/>
                        <a:pt x="2" y="106"/>
                        <a:pt x="0" y="108"/>
                      </a:cubicBezTo>
                      <a:cubicBezTo>
                        <a:pt x="0" y="108"/>
                        <a:pt x="0" y="108"/>
                        <a:pt x="0" y="109"/>
                      </a:cubicBezTo>
                      <a:cubicBezTo>
                        <a:pt x="0" y="110"/>
                        <a:pt x="0" y="114"/>
                        <a:pt x="0" y="118"/>
                      </a:cubicBezTo>
                      <a:cubicBezTo>
                        <a:pt x="0" y="122"/>
                        <a:pt x="0" y="122"/>
                        <a:pt x="0" y="122"/>
                      </a:cubicBezTo>
                      <a:cubicBezTo>
                        <a:pt x="0" y="122"/>
                        <a:pt x="0" y="122"/>
                        <a:pt x="0"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8" name="Freeform 1297"/>
                <p:cNvSpPr>
                  <a:spLocks/>
                </p:cNvSpPr>
                <p:nvPr/>
              </p:nvSpPr>
              <p:spPr bwMode="auto">
                <a:xfrm>
                  <a:off x="1649" y="25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9" name="Freeform 1298"/>
                <p:cNvSpPr>
                  <a:spLocks/>
                </p:cNvSpPr>
                <p:nvPr/>
              </p:nvSpPr>
              <p:spPr bwMode="auto">
                <a:xfrm>
                  <a:off x="1576" y="265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0" name="Freeform 1299"/>
                <p:cNvSpPr>
                  <a:spLocks/>
                </p:cNvSpPr>
                <p:nvPr/>
              </p:nvSpPr>
              <p:spPr bwMode="auto">
                <a:xfrm>
                  <a:off x="1595" y="2643"/>
                  <a:ext cx="5" cy="2"/>
                </a:xfrm>
                <a:custGeom>
                  <a:avLst/>
                  <a:gdLst>
                    <a:gd name="T0" fmla="*/ 5 w 5"/>
                    <a:gd name="T1" fmla="*/ 0 h 2"/>
                    <a:gd name="T2" fmla="*/ 0 w 5"/>
                    <a:gd name="T3" fmla="*/ 2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4" y="1"/>
                        <a:pt x="3" y="2"/>
                        <a:pt x="0" y="2"/>
                      </a:cubicBezTo>
                      <a:cubicBezTo>
                        <a:pt x="0" y="2"/>
                        <a:pt x="0" y="2"/>
                        <a:pt x="0" y="2"/>
                      </a:cubicBezTo>
                      <a:cubicBezTo>
                        <a:pt x="3" y="2"/>
                        <a:pt x="4" y="1"/>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1" name="Freeform 1300"/>
                <p:cNvSpPr>
                  <a:spLocks/>
                </p:cNvSpPr>
                <p:nvPr/>
              </p:nvSpPr>
              <p:spPr bwMode="auto">
                <a:xfrm>
                  <a:off x="1649" y="257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2" name="Freeform 1301"/>
                <p:cNvSpPr>
                  <a:spLocks/>
                </p:cNvSpPr>
                <p:nvPr/>
              </p:nvSpPr>
              <p:spPr bwMode="auto">
                <a:xfrm>
                  <a:off x="1757" y="256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3" name="Freeform 1302"/>
                <p:cNvSpPr>
                  <a:spLocks/>
                </p:cNvSpPr>
                <p:nvPr/>
              </p:nvSpPr>
              <p:spPr bwMode="auto">
                <a:xfrm>
                  <a:off x="1758" y="25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4" name="Freeform 1303"/>
                <p:cNvSpPr>
                  <a:spLocks/>
                </p:cNvSpPr>
                <p:nvPr/>
              </p:nvSpPr>
              <p:spPr bwMode="auto">
                <a:xfrm>
                  <a:off x="1770" y="2632"/>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5" name="Freeform 1304"/>
                <p:cNvSpPr>
                  <a:spLocks/>
                </p:cNvSpPr>
                <p:nvPr/>
              </p:nvSpPr>
              <p:spPr bwMode="auto">
                <a:xfrm>
                  <a:off x="1759" y="2570"/>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6" name="Freeform 1305"/>
                <p:cNvSpPr>
                  <a:spLocks/>
                </p:cNvSpPr>
                <p:nvPr/>
              </p:nvSpPr>
              <p:spPr bwMode="auto">
                <a:xfrm>
                  <a:off x="1757" y="256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7" name="Freeform 1306"/>
                <p:cNvSpPr>
                  <a:spLocks/>
                </p:cNvSpPr>
                <p:nvPr/>
              </p:nvSpPr>
              <p:spPr bwMode="auto">
                <a:xfrm>
                  <a:off x="1757" y="25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8" name="Freeform 1307"/>
                <p:cNvSpPr>
                  <a:spLocks/>
                </p:cNvSpPr>
                <p:nvPr/>
              </p:nvSpPr>
              <p:spPr bwMode="auto">
                <a:xfrm>
                  <a:off x="1758" y="256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9" name="Freeform 1308"/>
                <p:cNvSpPr>
                  <a:spLocks/>
                </p:cNvSpPr>
                <p:nvPr/>
              </p:nvSpPr>
              <p:spPr bwMode="auto">
                <a:xfrm>
                  <a:off x="1758" y="25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0" name="Freeform 1309"/>
                <p:cNvSpPr>
                  <a:spLocks/>
                </p:cNvSpPr>
                <p:nvPr/>
              </p:nvSpPr>
              <p:spPr bwMode="auto">
                <a:xfrm>
                  <a:off x="1758" y="255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1" name="Freeform 1310"/>
                <p:cNvSpPr>
                  <a:spLocks/>
                </p:cNvSpPr>
                <p:nvPr/>
              </p:nvSpPr>
              <p:spPr bwMode="auto">
                <a:xfrm>
                  <a:off x="1773" y="2603"/>
                  <a:ext cx="159" cy="152"/>
                </a:xfrm>
                <a:custGeom>
                  <a:avLst/>
                  <a:gdLst>
                    <a:gd name="T0" fmla="*/ 3 w 166"/>
                    <a:gd name="T1" fmla="*/ 34 h 159"/>
                    <a:gd name="T2" fmla="*/ 2 w 166"/>
                    <a:gd name="T3" fmla="*/ 35 h 159"/>
                    <a:gd name="T4" fmla="*/ 1 w 166"/>
                    <a:gd name="T5" fmla="*/ 35 h 159"/>
                    <a:gd name="T6" fmla="*/ 0 w 166"/>
                    <a:gd name="T7" fmla="*/ 36 h 159"/>
                    <a:gd name="T8" fmla="*/ 0 w 166"/>
                    <a:gd name="T9" fmla="*/ 36 h 159"/>
                    <a:gd name="T10" fmla="*/ 1 w 166"/>
                    <a:gd name="T11" fmla="*/ 40 h 159"/>
                    <a:gd name="T12" fmla="*/ 5 w 166"/>
                    <a:gd name="T13" fmla="*/ 53 h 159"/>
                    <a:gd name="T14" fmla="*/ 3 w 166"/>
                    <a:gd name="T15" fmla="*/ 67 h 159"/>
                    <a:gd name="T16" fmla="*/ 4 w 166"/>
                    <a:gd name="T17" fmla="*/ 73 h 159"/>
                    <a:gd name="T18" fmla="*/ 5 w 166"/>
                    <a:gd name="T19" fmla="*/ 79 h 159"/>
                    <a:gd name="T20" fmla="*/ 0 w 166"/>
                    <a:gd name="T21" fmla="*/ 84 h 159"/>
                    <a:gd name="T22" fmla="*/ 5 w 166"/>
                    <a:gd name="T23" fmla="*/ 89 h 159"/>
                    <a:gd name="T24" fmla="*/ 7 w 166"/>
                    <a:gd name="T25" fmla="*/ 99 h 159"/>
                    <a:gd name="T26" fmla="*/ 18 w 166"/>
                    <a:gd name="T27" fmla="*/ 103 h 159"/>
                    <a:gd name="T28" fmla="*/ 22 w 166"/>
                    <a:gd name="T29" fmla="*/ 105 h 159"/>
                    <a:gd name="T30" fmla="*/ 23 w 166"/>
                    <a:gd name="T31" fmla="*/ 105 h 159"/>
                    <a:gd name="T32" fmla="*/ 24 w 166"/>
                    <a:gd name="T33" fmla="*/ 106 h 159"/>
                    <a:gd name="T34" fmla="*/ 25 w 166"/>
                    <a:gd name="T35" fmla="*/ 108 h 159"/>
                    <a:gd name="T36" fmla="*/ 26 w 166"/>
                    <a:gd name="T37" fmla="*/ 109 h 159"/>
                    <a:gd name="T38" fmla="*/ 27 w 166"/>
                    <a:gd name="T39" fmla="*/ 111 h 159"/>
                    <a:gd name="T40" fmla="*/ 28 w 166"/>
                    <a:gd name="T41" fmla="*/ 113 h 159"/>
                    <a:gd name="T42" fmla="*/ 28 w 166"/>
                    <a:gd name="T43" fmla="*/ 114 h 159"/>
                    <a:gd name="T44" fmla="*/ 43 w 166"/>
                    <a:gd name="T45" fmla="*/ 117 h 159"/>
                    <a:gd name="T46" fmla="*/ 51 w 166"/>
                    <a:gd name="T47" fmla="*/ 124 h 159"/>
                    <a:gd name="T48" fmla="*/ 153 w 166"/>
                    <a:gd name="T49" fmla="*/ 159 h 159"/>
                    <a:gd name="T50" fmla="*/ 164 w 166"/>
                    <a:gd name="T51" fmla="*/ 154 h 159"/>
                    <a:gd name="T52" fmla="*/ 164 w 166"/>
                    <a:gd name="T53" fmla="*/ 131 h 159"/>
                    <a:gd name="T54" fmla="*/ 163 w 166"/>
                    <a:gd name="T55" fmla="*/ 39 h 159"/>
                    <a:gd name="T56" fmla="*/ 165 w 166"/>
                    <a:gd name="T57" fmla="*/ 24 h 159"/>
                    <a:gd name="T58" fmla="*/ 166 w 166"/>
                    <a:gd name="T59" fmla="*/ 13 h 159"/>
                    <a:gd name="T60" fmla="*/ 152 w 166"/>
                    <a:gd name="T61" fmla="*/ 10 h 159"/>
                    <a:gd name="T62" fmla="*/ 135 w 166"/>
                    <a:gd name="T63" fmla="*/ 1 h 159"/>
                    <a:gd name="T64" fmla="*/ 113 w 166"/>
                    <a:gd name="T65" fmla="*/ 17 h 159"/>
                    <a:gd name="T66" fmla="*/ 104 w 166"/>
                    <a:gd name="T67" fmla="*/ 32 h 159"/>
                    <a:gd name="T68" fmla="*/ 74 w 166"/>
                    <a:gd name="T69" fmla="*/ 21 h 159"/>
                    <a:gd name="T70" fmla="*/ 60 w 166"/>
                    <a:gd name="T71" fmla="*/ 11 h 159"/>
                    <a:gd name="T72" fmla="*/ 49 w 166"/>
                    <a:gd name="T73" fmla="*/ 5 h 159"/>
                    <a:gd name="T74" fmla="*/ 35 w 166"/>
                    <a:gd name="T75" fmla="*/ 3 h 159"/>
                    <a:gd name="T76" fmla="*/ 23 w 166"/>
                    <a:gd name="T77" fmla="*/ 1 h 159"/>
                    <a:gd name="T78" fmla="*/ 23 w 166"/>
                    <a:gd name="T79" fmla="*/ 3 h 159"/>
                    <a:gd name="T80" fmla="*/ 23 w 166"/>
                    <a:gd name="T81" fmla="*/ 4 h 159"/>
                    <a:gd name="T82" fmla="*/ 23 w 166"/>
                    <a:gd name="T83" fmla="*/ 4 h 159"/>
                    <a:gd name="T84" fmla="*/ 18 w 166"/>
                    <a:gd name="T85" fmla="*/ 9 h 159"/>
                    <a:gd name="T86" fmla="*/ 16 w 166"/>
                    <a:gd name="T87" fmla="*/ 10 h 159"/>
                    <a:gd name="T88" fmla="*/ 9 w 166"/>
                    <a:gd name="T89" fmla="*/ 17 h 159"/>
                    <a:gd name="T90" fmla="*/ 7 w 166"/>
                    <a:gd name="T91"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59">
                      <a:moveTo>
                        <a:pt x="3" y="34"/>
                      </a:moveTo>
                      <a:cubicBezTo>
                        <a:pt x="3" y="34"/>
                        <a:pt x="3" y="34"/>
                        <a:pt x="3" y="34"/>
                      </a:cubicBezTo>
                      <a:cubicBezTo>
                        <a:pt x="2" y="35"/>
                        <a:pt x="2" y="35"/>
                        <a:pt x="2" y="35"/>
                      </a:cubicBezTo>
                      <a:cubicBezTo>
                        <a:pt x="2" y="35"/>
                        <a:pt x="2" y="35"/>
                        <a:pt x="2" y="35"/>
                      </a:cubicBezTo>
                      <a:cubicBezTo>
                        <a:pt x="1" y="35"/>
                        <a:pt x="1" y="35"/>
                        <a:pt x="1" y="35"/>
                      </a:cubicBezTo>
                      <a:cubicBezTo>
                        <a:pt x="1" y="35"/>
                        <a:pt x="1" y="35"/>
                        <a:pt x="1" y="35"/>
                      </a:cubicBezTo>
                      <a:cubicBezTo>
                        <a:pt x="1" y="35"/>
                        <a:pt x="1" y="35"/>
                        <a:pt x="1" y="35"/>
                      </a:cubicBezTo>
                      <a:cubicBezTo>
                        <a:pt x="1" y="35"/>
                        <a:pt x="1" y="36"/>
                        <a:pt x="0" y="36"/>
                      </a:cubicBezTo>
                      <a:cubicBezTo>
                        <a:pt x="0" y="36"/>
                        <a:pt x="0" y="36"/>
                        <a:pt x="0" y="36"/>
                      </a:cubicBezTo>
                      <a:cubicBezTo>
                        <a:pt x="0" y="36"/>
                        <a:pt x="0" y="36"/>
                        <a:pt x="0" y="36"/>
                      </a:cubicBezTo>
                      <a:cubicBezTo>
                        <a:pt x="0" y="37"/>
                        <a:pt x="0" y="37"/>
                        <a:pt x="0" y="37"/>
                      </a:cubicBezTo>
                      <a:cubicBezTo>
                        <a:pt x="0" y="38"/>
                        <a:pt x="1" y="39"/>
                        <a:pt x="1" y="40"/>
                      </a:cubicBezTo>
                      <a:cubicBezTo>
                        <a:pt x="2" y="41"/>
                        <a:pt x="4" y="43"/>
                        <a:pt x="5" y="45"/>
                      </a:cubicBezTo>
                      <a:cubicBezTo>
                        <a:pt x="6" y="49"/>
                        <a:pt x="5" y="51"/>
                        <a:pt x="5" y="53"/>
                      </a:cubicBezTo>
                      <a:cubicBezTo>
                        <a:pt x="4" y="55"/>
                        <a:pt x="4" y="56"/>
                        <a:pt x="4" y="57"/>
                      </a:cubicBezTo>
                      <a:cubicBezTo>
                        <a:pt x="7" y="62"/>
                        <a:pt x="5" y="65"/>
                        <a:pt x="3" y="67"/>
                      </a:cubicBezTo>
                      <a:cubicBezTo>
                        <a:pt x="3" y="68"/>
                        <a:pt x="3" y="69"/>
                        <a:pt x="3" y="70"/>
                      </a:cubicBezTo>
                      <a:cubicBezTo>
                        <a:pt x="3" y="71"/>
                        <a:pt x="4" y="72"/>
                        <a:pt x="4" y="73"/>
                      </a:cubicBezTo>
                      <a:cubicBezTo>
                        <a:pt x="4" y="73"/>
                        <a:pt x="4" y="74"/>
                        <a:pt x="4" y="75"/>
                      </a:cubicBezTo>
                      <a:cubicBezTo>
                        <a:pt x="5" y="76"/>
                        <a:pt x="6" y="78"/>
                        <a:pt x="5" y="79"/>
                      </a:cubicBezTo>
                      <a:cubicBezTo>
                        <a:pt x="5" y="79"/>
                        <a:pt x="4" y="80"/>
                        <a:pt x="4" y="80"/>
                      </a:cubicBezTo>
                      <a:cubicBezTo>
                        <a:pt x="2" y="82"/>
                        <a:pt x="1" y="83"/>
                        <a:pt x="0" y="84"/>
                      </a:cubicBezTo>
                      <a:cubicBezTo>
                        <a:pt x="0" y="84"/>
                        <a:pt x="1" y="85"/>
                        <a:pt x="2" y="85"/>
                      </a:cubicBezTo>
                      <a:cubicBezTo>
                        <a:pt x="3" y="86"/>
                        <a:pt x="4" y="88"/>
                        <a:pt x="5" y="89"/>
                      </a:cubicBezTo>
                      <a:cubicBezTo>
                        <a:pt x="7" y="93"/>
                        <a:pt x="7" y="95"/>
                        <a:pt x="7" y="97"/>
                      </a:cubicBezTo>
                      <a:cubicBezTo>
                        <a:pt x="7" y="98"/>
                        <a:pt x="6" y="98"/>
                        <a:pt x="7" y="99"/>
                      </a:cubicBezTo>
                      <a:cubicBezTo>
                        <a:pt x="7" y="100"/>
                        <a:pt x="10" y="102"/>
                        <a:pt x="12" y="102"/>
                      </a:cubicBezTo>
                      <a:cubicBezTo>
                        <a:pt x="15" y="102"/>
                        <a:pt x="16" y="103"/>
                        <a:pt x="18" y="103"/>
                      </a:cubicBezTo>
                      <a:cubicBezTo>
                        <a:pt x="19" y="104"/>
                        <a:pt x="20" y="104"/>
                        <a:pt x="21" y="104"/>
                      </a:cubicBezTo>
                      <a:cubicBezTo>
                        <a:pt x="21" y="104"/>
                        <a:pt x="22" y="104"/>
                        <a:pt x="22" y="105"/>
                      </a:cubicBezTo>
                      <a:cubicBezTo>
                        <a:pt x="22" y="105"/>
                        <a:pt x="22" y="105"/>
                        <a:pt x="23" y="105"/>
                      </a:cubicBezTo>
                      <a:cubicBezTo>
                        <a:pt x="23" y="105"/>
                        <a:pt x="23" y="105"/>
                        <a:pt x="23" y="105"/>
                      </a:cubicBezTo>
                      <a:cubicBezTo>
                        <a:pt x="24" y="105"/>
                        <a:pt x="24" y="106"/>
                        <a:pt x="24" y="106"/>
                      </a:cubicBezTo>
                      <a:cubicBezTo>
                        <a:pt x="24" y="106"/>
                        <a:pt x="24" y="106"/>
                        <a:pt x="24" y="106"/>
                      </a:cubicBezTo>
                      <a:cubicBezTo>
                        <a:pt x="25" y="106"/>
                        <a:pt x="25" y="107"/>
                        <a:pt x="25" y="107"/>
                      </a:cubicBezTo>
                      <a:cubicBezTo>
                        <a:pt x="25" y="107"/>
                        <a:pt x="25" y="107"/>
                        <a:pt x="25" y="108"/>
                      </a:cubicBezTo>
                      <a:cubicBezTo>
                        <a:pt x="26" y="108"/>
                        <a:pt x="26" y="108"/>
                        <a:pt x="26" y="108"/>
                      </a:cubicBezTo>
                      <a:cubicBezTo>
                        <a:pt x="26" y="109"/>
                        <a:pt x="26" y="109"/>
                        <a:pt x="26" y="109"/>
                      </a:cubicBezTo>
                      <a:cubicBezTo>
                        <a:pt x="26" y="109"/>
                        <a:pt x="26" y="110"/>
                        <a:pt x="27" y="110"/>
                      </a:cubicBezTo>
                      <a:cubicBezTo>
                        <a:pt x="27" y="110"/>
                        <a:pt x="27" y="111"/>
                        <a:pt x="27" y="111"/>
                      </a:cubicBezTo>
                      <a:cubicBezTo>
                        <a:pt x="27" y="111"/>
                        <a:pt x="27" y="111"/>
                        <a:pt x="27" y="112"/>
                      </a:cubicBezTo>
                      <a:cubicBezTo>
                        <a:pt x="27" y="112"/>
                        <a:pt x="28" y="113"/>
                        <a:pt x="28" y="113"/>
                      </a:cubicBezTo>
                      <a:cubicBezTo>
                        <a:pt x="28" y="113"/>
                        <a:pt x="28" y="113"/>
                        <a:pt x="28" y="114"/>
                      </a:cubicBezTo>
                      <a:cubicBezTo>
                        <a:pt x="28" y="114"/>
                        <a:pt x="28" y="114"/>
                        <a:pt x="28" y="114"/>
                      </a:cubicBezTo>
                      <a:cubicBezTo>
                        <a:pt x="31" y="114"/>
                        <a:pt x="38" y="115"/>
                        <a:pt x="42" y="117"/>
                      </a:cubicBezTo>
                      <a:cubicBezTo>
                        <a:pt x="42" y="117"/>
                        <a:pt x="42" y="117"/>
                        <a:pt x="43" y="117"/>
                      </a:cubicBezTo>
                      <a:cubicBezTo>
                        <a:pt x="43" y="117"/>
                        <a:pt x="44" y="117"/>
                        <a:pt x="44" y="117"/>
                      </a:cubicBezTo>
                      <a:cubicBezTo>
                        <a:pt x="47" y="120"/>
                        <a:pt x="50" y="122"/>
                        <a:pt x="51" y="124"/>
                      </a:cubicBezTo>
                      <a:cubicBezTo>
                        <a:pt x="69" y="114"/>
                        <a:pt x="69" y="114"/>
                        <a:pt x="69" y="114"/>
                      </a:cubicBezTo>
                      <a:cubicBezTo>
                        <a:pt x="153" y="159"/>
                        <a:pt x="153" y="159"/>
                        <a:pt x="153" y="159"/>
                      </a:cubicBezTo>
                      <a:cubicBezTo>
                        <a:pt x="153" y="154"/>
                        <a:pt x="153" y="154"/>
                        <a:pt x="153" y="154"/>
                      </a:cubicBezTo>
                      <a:cubicBezTo>
                        <a:pt x="164" y="154"/>
                        <a:pt x="164" y="154"/>
                        <a:pt x="164" y="154"/>
                      </a:cubicBezTo>
                      <a:cubicBezTo>
                        <a:pt x="164" y="135"/>
                        <a:pt x="164" y="135"/>
                        <a:pt x="164" y="135"/>
                      </a:cubicBezTo>
                      <a:cubicBezTo>
                        <a:pt x="164" y="131"/>
                        <a:pt x="164" y="131"/>
                        <a:pt x="164" y="131"/>
                      </a:cubicBezTo>
                      <a:cubicBezTo>
                        <a:pt x="164" y="46"/>
                        <a:pt x="164" y="46"/>
                        <a:pt x="164" y="46"/>
                      </a:cubicBezTo>
                      <a:cubicBezTo>
                        <a:pt x="164" y="43"/>
                        <a:pt x="163" y="41"/>
                        <a:pt x="163" y="39"/>
                      </a:cubicBezTo>
                      <a:cubicBezTo>
                        <a:pt x="162" y="35"/>
                        <a:pt x="161" y="31"/>
                        <a:pt x="164" y="28"/>
                      </a:cubicBezTo>
                      <a:cubicBezTo>
                        <a:pt x="165" y="26"/>
                        <a:pt x="165" y="26"/>
                        <a:pt x="165" y="24"/>
                      </a:cubicBezTo>
                      <a:cubicBezTo>
                        <a:pt x="164" y="22"/>
                        <a:pt x="164" y="19"/>
                        <a:pt x="165" y="14"/>
                      </a:cubicBezTo>
                      <a:cubicBezTo>
                        <a:pt x="166" y="13"/>
                        <a:pt x="166" y="13"/>
                        <a:pt x="166" y="13"/>
                      </a:cubicBezTo>
                      <a:cubicBezTo>
                        <a:pt x="166" y="12"/>
                        <a:pt x="161" y="11"/>
                        <a:pt x="157" y="11"/>
                      </a:cubicBezTo>
                      <a:cubicBezTo>
                        <a:pt x="156" y="10"/>
                        <a:pt x="154" y="10"/>
                        <a:pt x="152" y="10"/>
                      </a:cubicBezTo>
                      <a:cubicBezTo>
                        <a:pt x="147" y="9"/>
                        <a:pt x="145" y="7"/>
                        <a:pt x="143" y="5"/>
                      </a:cubicBezTo>
                      <a:cubicBezTo>
                        <a:pt x="142" y="3"/>
                        <a:pt x="140" y="1"/>
                        <a:pt x="135" y="1"/>
                      </a:cubicBezTo>
                      <a:cubicBezTo>
                        <a:pt x="125" y="0"/>
                        <a:pt x="112" y="9"/>
                        <a:pt x="112" y="12"/>
                      </a:cubicBezTo>
                      <a:cubicBezTo>
                        <a:pt x="112" y="13"/>
                        <a:pt x="113" y="15"/>
                        <a:pt x="113" y="17"/>
                      </a:cubicBezTo>
                      <a:cubicBezTo>
                        <a:pt x="115" y="20"/>
                        <a:pt x="116" y="24"/>
                        <a:pt x="113" y="28"/>
                      </a:cubicBezTo>
                      <a:cubicBezTo>
                        <a:pt x="111" y="31"/>
                        <a:pt x="108" y="32"/>
                        <a:pt x="104" y="32"/>
                      </a:cubicBezTo>
                      <a:cubicBezTo>
                        <a:pt x="100" y="32"/>
                        <a:pt x="96" y="31"/>
                        <a:pt x="93" y="28"/>
                      </a:cubicBezTo>
                      <a:cubicBezTo>
                        <a:pt x="87" y="23"/>
                        <a:pt x="79" y="21"/>
                        <a:pt x="74" y="21"/>
                      </a:cubicBezTo>
                      <a:cubicBezTo>
                        <a:pt x="69" y="21"/>
                        <a:pt x="65" y="20"/>
                        <a:pt x="62" y="17"/>
                      </a:cubicBezTo>
                      <a:cubicBezTo>
                        <a:pt x="61" y="15"/>
                        <a:pt x="60" y="13"/>
                        <a:pt x="60" y="11"/>
                      </a:cubicBezTo>
                      <a:cubicBezTo>
                        <a:pt x="61" y="10"/>
                        <a:pt x="61" y="8"/>
                        <a:pt x="55" y="7"/>
                      </a:cubicBezTo>
                      <a:cubicBezTo>
                        <a:pt x="53" y="6"/>
                        <a:pt x="51" y="6"/>
                        <a:pt x="49" y="5"/>
                      </a:cubicBezTo>
                      <a:cubicBezTo>
                        <a:pt x="46" y="4"/>
                        <a:pt x="43" y="2"/>
                        <a:pt x="39" y="2"/>
                      </a:cubicBezTo>
                      <a:cubicBezTo>
                        <a:pt x="38" y="2"/>
                        <a:pt x="36" y="2"/>
                        <a:pt x="35" y="3"/>
                      </a:cubicBezTo>
                      <a:cubicBezTo>
                        <a:pt x="31" y="3"/>
                        <a:pt x="26" y="2"/>
                        <a:pt x="23" y="1"/>
                      </a:cubicBezTo>
                      <a:cubicBezTo>
                        <a:pt x="23" y="1"/>
                        <a:pt x="23" y="1"/>
                        <a:pt x="23" y="1"/>
                      </a:cubicBezTo>
                      <a:cubicBezTo>
                        <a:pt x="23" y="2"/>
                        <a:pt x="23" y="2"/>
                        <a:pt x="23" y="2"/>
                      </a:cubicBezTo>
                      <a:cubicBezTo>
                        <a:pt x="23" y="2"/>
                        <a:pt x="23" y="3"/>
                        <a:pt x="23" y="3"/>
                      </a:cubicBezTo>
                      <a:cubicBezTo>
                        <a:pt x="23" y="3"/>
                        <a:pt x="23" y="3"/>
                        <a:pt x="23" y="4"/>
                      </a:cubicBezTo>
                      <a:cubicBezTo>
                        <a:pt x="23" y="4"/>
                        <a:pt x="23" y="4"/>
                        <a:pt x="23" y="4"/>
                      </a:cubicBezTo>
                      <a:cubicBezTo>
                        <a:pt x="23" y="4"/>
                        <a:pt x="23" y="4"/>
                        <a:pt x="23" y="4"/>
                      </a:cubicBezTo>
                      <a:cubicBezTo>
                        <a:pt x="23" y="4"/>
                        <a:pt x="23" y="4"/>
                        <a:pt x="23" y="4"/>
                      </a:cubicBezTo>
                      <a:cubicBezTo>
                        <a:pt x="23" y="8"/>
                        <a:pt x="20" y="9"/>
                        <a:pt x="18" y="9"/>
                      </a:cubicBezTo>
                      <a:cubicBezTo>
                        <a:pt x="18" y="9"/>
                        <a:pt x="18" y="9"/>
                        <a:pt x="18" y="9"/>
                      </a:cubicBezTo>
                      <a:cubicBezTo>
                        <a:pt x="18" y="9"/>
                        <a:pt x="17" y="9"/>
                        <a:pt x="17" y="9"/>
                      </a:cubicBezTo>
                      <a:cubicBezTo>
                        <a:pt x="17" y="9"/>
                        <a:pt x="16" y="10"/>
                        <a:pt x="16" y="10"/>
                      </a:cubicBezTo>
                      <a:cubicBezTo>
                        <a:pt x="14" y="12"/>
                        <a:pt x="13" y="13"/>
                        <a:pt x="12" y="14"/>
                      </a:cubicBezTo>
                      <a:cubicBezTo>
                        <a:pt x="11" y="15"/>
                        <a:pt x="10" y="16"/>
                        <a:pt x="9" y="17"/>
                      </a:cubicBezTo>
                      <a:cubicBezTo>
                        <a:pt x="8" y="18"/>
                        <a:pt x="8" y="19"/>
                        <a:pt x="9" y="20"/>
                      </a:cubicBezTo>
                      <a:cubicBezTo>
                        <a:pt x="10" y="22"/>
                        <a:pt x="8" y="28"/>
                        <a:pt x="7" y="30"/>
                      </a:cubicBezTo>
                      <a:cubicBezTo>
                        <a:pt x="6" y="32"/>
                        <a:pt x="4" y="33"/>
                        <a:pt x="3"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2" name="Rectangle 1311"/>
                <p:cNvSpPr>
                  <a:spLocks noChangeArrowheads="1"/>
                </p:cNvSpPr>
                <p:nvPr/>
              </p:nvSpPr>
              <p:spPr bwMode="auto">
                <a:xfrm>
                  <a:off x="1795" y="2607"/>
                  <a:ext cx="1"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3" name="Freeform 1312"/>
                <p:cNvSpPr>
                  <a:spLocks/>
                </p:cNvSpPr>
                <p:nvPr/>
              </p:nvSpPr>
              <p:spPr bwMode="auto">
                <a:xfrm>
                  <a:off x="1795" y="26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4" name="Freeform 1313"/>
                <p:cNvSpPr>
                  <a:spLocks/>
                </p:cNvSpPr>
                <p:nvPr/>
              </p:nvSpPr>
              <p:spPr bwMode="auto">
                <a:xfrm>
                  <a:off x="1776" y="2631"/>
                  <a:ext cx="4" cy="4"/>
                </a:xfrm>
                <a:custGeom>
                  <a:avLst/>
                  <a:gdLst>
                    <a:gd name="T0" fmla="*/ 4 w 4"/>
                    <a:gd name="T1" fmla="*/ 0 h 4"/>
                    <a:gd name="T2" fmla="*/ 0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3" y="2"/>
                        <a:pt x="1" y="3"/>
                        <a:pt x="0" y="4"/>
                      </a:cubicBezTo>
                      <a:cubicBezTo>
                        <a:pt x="0" y="4"/>
                        <a:pt x="0" y="4"/>
                        <a:pt x="0" y="4"/>
                      </a:cubicBezTo>
                      <a:cubicBezTo>
                        <a:pt x="1" y="3"/>
                        <a:pt x="3" y="2"/>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5" name="Freeform 1314"/>
                <p:cNvSpPr>
                  <a:spLocks/>
                </p:cNvSpPr>
                <p:nvPr/>
              </p:nvSpPr>
              <p:spPr bwMode="auto">
                <a:xfrm>
                  <a:off x="1782" y="2612"/>
                  <a:ext cx="6" cy="7"/>
                </a:xfrm>
                <a:custGeom>
                  <a:avLst/>
                  <a:gdLst>
                    <a:gd name="T0" fmla="*/ 7 w 7"/>
                    <a:gd name="T1" fmla="*/ 0 h 7"/>
                    <a:gd name="T2" fmla="*/ 3 w 7"/>
                    <a:gd name="T3" fmla="*/ 4 h 7"/>
                    <a:gd name="T4" fmla="*/ 0 w 7"/>
                    <a:gd name="T5" fmla="*/ 7 h 7"/>
                    <a:gd name="T6" fmla="*/ 3 w 7"/>
                    <a:gd name="T7" fmla="*/ 4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cubicBezTo>
                        <a:pt x="5" y="2"/>
                        <a:pt x="4" y="3"/>
                        <a:pt x="3" y="4"/>
                      </a:cubicBezTo>
                      <a:cubicBezTo>
                        <a:pt x="2" y="5"/>
                        <a:pt x="1" y="6"/>
                        <a:pt x="0" y="7"/>
                      </a:cubicBezTo>
                      <a:cubicBezTo>
                        <a:pt x="1" y="6"/>
                        <a:pt x="2" y="5"/>
                        <a:pt x="3" y="4"/>
                      </a:cubicBezTo>
                      <a:cubicBezTo>
                        <a:pt x="4" y="3"/>
                        <a:pt x="5" y="2"/>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6" name="Freeform 1315"/>
                <p:cNvSpPr>
                  <a:spLocks/>
                </p:cNvSpPr>
                <p:nvPr/>
              </p:nvSpPr>
              <p:spPr bwMode="auto">
                <a:xfrm>
                  <a:off x="1795" y="260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7" name="Freeform 1316"/>
                <p:cNvSpPr>
                  <a:spLocks/>
                </p:cNvSpPr>
                <p:nvPr/>
              </p:nvSpPr>
              <p:spPr bwMode="auto">
                <a:xfrm>
                  <a:off x="1774" y="2636"/>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8" name="Oval 1317"/>
                <p:cNvSpPr>
                  <a:spLocks noChangeArrowheads="1"/>
                </p:cNvSpPr>
                <p:nvPr/>
              </p:nvSpPr>
              <p:spPr bwMode="auto">
                <a:xfrm>
                  <a:off x="1773" y="2637"/>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9" name="Freeform 1318"/>
                <p:cNvSpPr>
                  <a:spLocks/>
                </p:cNvSpPr>
                <p:nvPr/>
              </p:nvSpPr>
              <p:spPr bwMode="auto">
                <a:xfrm>
                  <a:off x="1795" y="270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0" name="Freeform 1319"/>
                <p:cNvSpPr>
                  <a:spLocks/>
                </p:cNvSpPr>
                <p:nvPr/>
              </p:nvSpPr>
              <p:spPr bwMode="auto">
                <a:xfrm>
                  <a:off x="1794" y="27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1" name="Freeform 1320"/>
                <p:cNvSpPr>
                  <a:spLocks/>
                </p:cNvSpPr>
                <p:nvPr/>
              </p:nvSpPr>
              <p:spPr bwMode="auto">
                <a:xfrm>
                  <a:off x="1797" y="270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2" name="Freeform 1321"/>
                <p:cNvSpPr>
                  <a:spLocks/>
                </p:cNvSpPr>
                <p:nvPr/>
              </p:nvSpPr>
              <p:spPr bwMode="auto">
                <a:xfrm>
                  <a:off x="1775" y="26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3" name="Freeform 1322"/>
                <p:cNvSpPr>
                  <a:spLocks/>
                </p:cNvSpPr>
                <p:nvPr/>
              </p:nvSpPr>
              <p:spPr bwMode="auto">
                <a:xfrm>
                  <a:off x="1800" y="271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4" name="Freeform 1323"/>
                <p:cNvSpPr>
                  <a:spLocks/>
                </p:cNvSpPr>
                <p:nvPr/>
              </p:nvSpPr>
              <p:spPr bwMode="auto">
                <a:xfrm>
                  <a:off x="1796" y="270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5" name="Freeform 1324"/>
                <p:cNvSpPr>
                  <a:spLocks/>
                </p:cNvSpPr>
                <p:nvPr/>
              </p:nvSpPr>
              <p:spPr bwMode="auto">
                <a:xfrm>
                  <a:off x="1774" y="26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6" name="Freeform 1325"/>
                <p:cNvSpPr>
                  <a:spLocks/>
                </p:cNvSpPr>
                <p:nvPr/>
              </p:nvSpPr>
              <p:spPr bwMode="auto">
                <a:xfrm>
                  <a:off x="1798" y="270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7" name="Freeform 1326"/>
                <p:cNvSpPr>
                  <a:spLocks/>
                </p:cNvSpPr>
                <p:nvPr/>
              </p:nvSpPr>
              <p:spPr bwMode="auto">
                <a:xfrm>
                  <a:off x="1799" y="27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8" name="Freeform 1327"/>
                <p:cNvSpPr>
                  <a:spLocks/>
                </p:cNvSpPr>
                <p:nvPr/>
              </p:nvSpPr>
              <p:spPr bwMode="auto">
                <a:xfrm>
                  <a:off x="1773" y="26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9" name="Freeform 1328"/>
                <p:cNvSpPr>
                  <a:spLocks/>
                </p:cNvSpPr>
                <p:nvPr/>
              </p:nvSpPr>
              <p:spPr bwMode="auto">
                <a:xfrm>
                  <a:off x="1774" y="2635"/>
                  <a:ext cx="2" cy="1"/>
                </a:xfrm>
                <a:custGeom>
                  <a:avLst/>
                  <a:gdLst>
                    <a:gd name="T0" fmla="*/ 0 w 2"/>
                    <a:gd name="T1" fmla="*/ 1 h 1"/>
                    <a:gd name="T2" fmla="*/ 0 w 2"/>
                    <a:gd name="T3" fmla="*/ 1 h 1"/>
                    <a:gd name="T4" fmla="*/ 1 w 2"/>
                    <a:gd name="T5" fmla="*/ 1 h 1"/>
                    <a:gd name="T6" fmla="*/ 2 w 2"/>
                    <a:gd name="T7" fmla="*/ 0 h 1"/>
                    <a:gd name="T8" fmla="*/ 2 w 2"/>
                    <a:gd name="T9" fmla="*/ 0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cubicBezTo>
                        <a:pt x="0" y="1"/>
                        <a:pt x="0" y="1"/>
                        <a:pt x="0" y="1"/>
                      </a:cubicBezTo>
                      <a:cubicBezTo>
                        <a:pt x="1" y="1"/>
                        <a:pt x="1" y="1"/>
                        <a:pt x="1" y="1"/>
                      </a:cubicBezTo>
                      <a:cubicBezTo>
                        <a:pt x="1" y="1"/>
                        <a:pt x="1" y="0"/>
                        <a:pt x="2" y="0"/>
                      </a:cubicBezTo>
                      <a:cubicBezTo>
                        <a:pt x="2" y="0"/>
                        <a:pt x="2" y="0"/>
                        <a:pt x="2"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0" name="Freeform 1329"/>
                <p:cNvSpPr>
                  <a:spLocks/>
                </p:cNvSpPr>
                <p:nvPr/>
              </p:nvSpPr>
              <p:spPr bwMode="auto">
                <a:xfrm>
                  <a:off x="1490" y="2824"/>
                  <a:ext cx="16" cy="4"/>
                </a:xfrm>
                <a:custGeom>
                  <a:avLst/>
                  <a:gdLst>
                    <a:gd name="T0" fmla="*/ 0 w 17"/>
                    <a:gd name="T1" fmla="*/ 5 h 5"/>
                    <a:gd name="T2" fmla="*/ 0 w 17"/>
                    <a:gd name="T3" fmla="*/ 5 h 5"/>
                    <a:gd name="T4" fmla="*/ 0 w 17"/>
                    <a:gd name="T5" fmla="*/ 5 h 5"/>
                    <a:gd name="T6" fmla="*/ 1 w 17"/>
                    <a:gd name="T7" fmla="*/ 5 h 5"/>
                    <a:gd name="T8" fmla="*/ 12 w 17"/>
                    <a:gd name="T9" fmla="*/ 2 h 5"/>
                    <a:gd name="T10" fmla="*/ 17 w 17"/>
                    <a:gd name="T11" fmla="*/ 1 h 5"/>
                    <a:gd name="T12" fmla="*/ 14 w 17"/>
                    <a:gd name="T13" fmla="*/ 1 h 5"/>
                    <a:gd name="T14" fmla="*/ 11 w 17"/>
                    <a:gd name="T15" fmla="*/ 2 h 5"/>
                    <a:gd name="T16" fmla="*/ 11 w 17"/>
                    <a:gd name="T17" fmla="*/ 2 h 5"/>
                    <a:gd name="T18" fmla="*/ 8 w 17"/>
                    <a:gd name="T19" fmla="*/ 3 h 5"/>
                    <a:gd name="T20" fmla="*/ 8 w 17"/>
                    <a:gd name="T21" fmla="*/ 3 h 5"/>
                    <a:gd name="T22" fmla="*/ 4 w 17"/>
                    <a:gd name="T23" fmla="*/ 3 h 5"/>
                    <a:gd name="T24" fmla="*/ 4 w 17"/>
                    <a:gd name="T25" fmla="*/ 3 h 5"/>
                    <a:gd name="T26" fmla="*/ 1 w 17"/>
                    <a:gd name="T27" fmla="*/ 3 h 5"/>
                    <a:gd name="T28" fmla="*/ 1 w 17"/>
                    <a:gd name="T29" fmla="*/ 3 h 5"/>
                    <a:gd name="T30" fmla="*/ 0 w 17"/>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5">
                      <a:moveTo>
                        <a:pt x="0" y="5"/>
                      </a:moveTo>
                      <a:cubicBezTo>
                        <a:pt x="0" y="5"/>
                        <a:pt x="0" y="5"/>
                        <a:pt x="0" y="5"/>
                      </a:cubicBezTo>
                      <a:cubicBezTo>
                        <a:pt x="0" y="5"/>
                        <a:pt x="0" y="5"/>
                        <a:pt x="0" y="5"/>
                      </a:cubicBezTo>
                      <a:cubicBezTo>
                        <a:pt x="0" y="5"/>
                        <a:pt x="1" y="5"/>
                        <a:pt x="1" y="5"/>
                      </a:cubicBezTo>
                      <a:cubicBezTo>
                        <a:pt x="4" y="5"/>
                        <a:pt x="11" y="4"/>
                        <a:pt x="12" y="2"/>
                      </a:cubicBezTo>
                      <a:cubicBezTo>
                        <a:pt x="14" y="1"/>
                        <a:pt x="15" y="1"/>
                        <a:pt x="17" y="1"/>
                      </a:cubicBezTo>
                      <a:cubicBezTo>
                        <a:pt x="16" y="0"/>
                        <a:pt x="15" y="0"/>
                        <a:pt x="14" y="1"/>
                      </a:cubicBezTo>
                      <a:cubicBezTo>
                        <a:pt x="13" y="1"/>
                        <a:pt x="12" y="2"/>
                        <a:pt x="11" y="2"/>
                      </a:cubicBezTo>
                      <a:cubicBezTo>
                        <a:pt x="11" y="2"/>
                        <a:pt x="11" y="2"/>
                        <a:pt x="11" y="2"/>
                      </a:cubicBezTo>
                      <a:cubicBezTo>
                        <a:pt x="10" y="2"/>
                        <a:pt x="9" y="3"/>
                        <a:pt x="8" y="3"/>
                      </a:cubicBezTo>
                      <a:cubicBezTo>
                        <a:pt x="8" y="3"/>
                        <a:pt x="8" y="3"/>
                        <a:pt x="8" y="3"/>
                      </a:cubicBezTo>
                      <a:cubicBezTo>
                        <a:pt x="7" y="3"/>
                        <a:pt x="5" y="3"/>
                        <a:pt x="4" y="3"/>
                      </a:cubicBezTo>
                      <a:cubicBezTo>
                        <a:pt x="4" y="3"/>
                        <a:pt x="4" y="3"/>
                        <a:pt x="4" y="3"/>
                      </a:cubicBezTo>
                      <a:cubicBezTo>
                        <a:pt x="3" y="3"/>
                        <a:pt x="2" y="3"/>
                        <a:pt x="1" y="3"/>
                      </a:cubicBezTo>
                      <a:cubicBezTo>
                        <a:pt x="1" y="3"/>
                        <a:pt x="1" y="3"/>
                        <a:pt x="1" y="3"/>
                      </a:cubicBezTo>
                      <a:cubicBezTo>
                        <a:pt x="1" y="4"/>
                        <a:pt x="0" y="4"/>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1" name="Freeform 1330"/>
                <p:cNvSpPr>
                  <a:spLocks/>
                </p:cNvSpPr>
                <p:nvPr/>
              </p:nvSpPr>
              <p:spPr bwMode="auto">
                <a:xfrm>
                  <a:off x="1483" y="2793"/>
                  <a:ext cx="59" cy="45"/>
                </a:xfrm>
                <a:custGeom>
                  <a:avLst/>
                  <a:gdLst>
                    <a:gd name="T0" fmla="*/ 39 w 62"/>
                    <a:gd name="T1" fmla="*/ 42 h 47"/>
                    <a:gd name="T2" fmla="*/ 56 w 62"/>
                    <a:gd name="T3" fmla="*/ 47 h 47"/>
                    <a:gd name="T4" fmla="*/ 58 w 62"/>
                    <a:gd name="T5" fmla="*/ 47 h 47"/>
                    <a:gd name="T6" fmla="*/ 60 w 62"/>
                    <a:gd name="T7" fmla="*/ 47 h 47"/>
                    <a:gd name="T8" fmla="*/ 61 w 62"/>
                    <a:gd name="T9" fmla="*/ 47 h 47"/>
                    <a:gd name="T10" fmla="*/ 62 w 62"/>
                    <a:gd name="T11" fmla="*/ 44 h 47"/>
                    <a:gd name="T12" fmla="*/ 62 w 62"/>
                    <a:gd name="T13" fmla="*/ 43 h 47"/>
                    <a:gd name="T14" fmla="*/ 62 w 62"/>
                    <a:gd name="T15" fmla="*/ 42 h 47"/>
                    <a:gd name="T16" fmla="*/ 62 w 62"/>
                    <a:gd name="T17" fmla="*/ 41 h 47"/>
                    <a:gd name="T18" fmla="*/ 62 w 62"/>
                    <a:gd name="T19" fmla="*/ 41 h 47"/>
                    <a:gd name="T20" fmla="*/ 62 w 62"/>
                    <a:gd name="T21" fmla="*/ 40 h 47"/>
                    <a:gd name="T22" fmla="*/ 54 w 62"/>
                    <a:gd name="T23" fmla="*/ 27 h 47"/>
                    <a:gd name="T24" fmla="*/ 52 w 62"/>
                    <a:gd name="T25" fmla="*/ 24 h 47"/>
                    <a:gd name="T26" fmla="*/ 52 w 62"/>
                    <a:gd name="T27" fmla="*/ 24 h 47"/>
                    <a:gd name="T28" fmla="*/ 52 w 62"/>
                    <a:gd name="T29" fmla="*/ 21 h 47"/>
                    <a:gd name="T30" fmla="*/ 51 w 62"/>
                    <a:gd name="T31" fmla="*/ 20 h 47"/>
                    <a:gd name="T32" fmla="*/ 50 w 62"/>
                    <a:gd name="T33" fmla="*/ 19 h 47"/>
                    <a:gd name="T34" fmla="*/ 49 w 62"/>
                    <a:gd name="T35" fmla="*/ 18 h 47"/>
                    <a:gd name="T36" fmla="*/ 40 w 62"/>
                    <a:gd name="T37" fmla="*/ 9 h 47"/>
                    <a:gd name="T38" fmla="*/ 35 w 62"/>
                    <a:gd name="T39" fmla="*/ 7 h 47"/>
                    <a:gd name="T40" fmla="*/ 29 w 62"/>
                    <a:gd name="T41" fmla="*/ 1 h 47"/>
                    <a:gd name="T42" fmla="*/ 21 w 62"/>
                    <a:gd name="T43" fmla="*/ 2 h 47"/>
                    <a:gd name="T44" fmla="*/ 10 w 62"/>
                    <a:gd name="T45" fmla="*/ 2 h 47"/>
                    <a:gd name="T46" fmla="*/ 9 w 62"/>
                    <a:gd name="T47" fmla="*/ 4 h 47"/>
                    <a:gd name="T48" fmla="*/ 8 w 62"/>
                    <a:gd name="T49" fmla="*/ 5 h 47"/>
                    <a:gd name="T50" fmla="*/ 7 w 62"/>
                    <a:gd name="T51" fmla="*/ 6 h 47"/>
                    <a:gd name="T52" fmla="*/ 6 w 62"/>
                    <a:gd name="T53" fmla="*/ 7 h 47"/>
                    <a:gd name="T54" fmla="*/ 3 w 62"/>
                    <a:gd name="T55" fmla="*/ 16 h 47"/>
                    <a:gd name="T56" fmla="*/ 8 w 62"/>
                    <a:gd name="T57" fmla="*/ 31 h 47"/>
                    <a:gd name="T58" fmla="*/ 10 w 62"/>
                    <a:gd name="T59" fmla="*/ 31 h 47"/>
                    <a:gd name="T60" fmla="*/ 13 w 62"/>
                    <a:gd name="T61" fmla="*/ 31 h 47"/>
                    <a:gd name="T62" fmla="*/ 16 w 62"/>
                    <a:gd name="T63" fmla="*/ 30 h 47"/>
                    <a:gd name="T64" fmla="*/ 22 w 62"/>
                    <a:gd name="T65" fmla="*/ 28 h 47"/>
                    <a:gd name="T66" fmla="*/ 31 w 62"/>
                    <a:gd name="T67" fmla="*/ 33 h 47"/>
                    <a:gd name="T68" fmla="*/ 41 w 62"/>
                    <a:gd name="T69" fmla="*/ 36 h 47"/>
                    <a:gd name="T70" fmla="*/ 30 w 62"/>
                    <a:gd name="T71" fmla="*/ 40 h 47"/>
                    <a:gd name="T72" fmla="*/ 22 w 62"/>
                    <a:gd name="T73" fmla="*/ 37 h 47"/>
                    <a:gd name="T74" fmla="*/ 8 w 62"/>
                    <a:gd name="T75" fmla="*/ 41 h 47"/>
                    <a:gd name="T76" fmla="*/ 7 w 62"/>
                    <a:gd name="T77" fmla="*/ 41 h 47"/>
                    <a:gd name="T78" fmla="*/ 7 w 62"/>
                    <a:gd name="T79" fmla="*/ 41 h 47"/>
                    <a:gd name="T80" fmla="*/ 8 w 62"/>
                    <a:gd name="T81" fmla="*/ 44 h 47"/>
                    <a:gd name="T82" fmla="*/ 10 w 62"/>
                    <a:gd name="T83" fmla="*/ 44 h 47"/>
                    <a:gd name="T84" fmla="*/ 12 w 62"/>
                    <a:gd name="T85" fmla="*/ 44 h 47"/>
                    <a:gd name="T86" fmla="*/ 13 w 62"/>
                    <a:gd name="T87" fmla="*/ 45 h 47"/>
                    <a:gd name="T88" fmla="*/ 13 w 62"/>
                    <a:gd name="T89" fmla="*/ 46 h 47"/>
                    <a:gd name="T90" fmla="*/ 15 w 62"/>
                    <a:gd name="T91" fmla="*/ 46 h 47"/>
                    <a:gd name="T92" fmla="*/ 16 w 62"/>
                    <a:gd name="T93" fmla="*/ 45 h 47"/>
                    <a:gd name="T94" fmla="*/ 18 w 62"/>
                    <a:gd name="T95" fmla="*/ 44 h 47"/>
                    <a:gd name="T96" fmla="*/ 19 w 62"/>
                    <a:gd name="T97" fmla="*/ 43 h 47"/>
                    <a:gd name="T98" fmla="*/ 36 w 62"/>
                    <a:gd name="T99"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47">
                      <a:moveTo>
                        <a:pt x="36" y="41"/>
                      </a:moveTo>
                      <a:cubicBezTo>
                        <a:pt x="39" y="42"/>
                        <a:pt x="39" y="42"/>
                        <a:pt x="39" y="42"/>
                      </a:cubicBezTo>
                      <a:cubicBezTo>
                        <a:pt x="46" y="43"/>
                        <a:pt x="48" y="45"/>
                        <a:pt x="48" y="46"/>
                      </a:cubicBezTo>
                      <a:cubicBezTo>
                        <a:pt x="49" y="47"/>
                        <a:pt x="52" y="47"/>
                        <a:pt x="56" y="47"/>
                      </a:cubicBezTo>
                      <a:cubicBezTo>
                        <a:pt x="56" y="47"/>
                        <a:pt x="57" y="47"/>
                        <a:pt x="57" y="47"/>
                      </a:cubicBezTo>
                      <a:cubicBezTo>
                        <a:pt x="58" y="47"/>
                        <a:pt x="58" y="47"/>
                        <a:pt x="58" y="47"/>
                      </a:cubicBezTo>
                      <a:cubicBezTo>
                        <a:pt x="58" y="47"/>
                        <a:pt x="59" y="47"/>
                        <a:pt x="59" y="47"/>
                      </a:cubicBezTo>
                      <a:cubicBezTo>
                        <a:pt x="59" y="47"/>
                        <a:pt x="60" y="47"/>
                        <a:pt x="60" y="47"/>
                      </a:cubicBezTo>
                      <a:cubicBezTo>
                        <a:pt x="60" y="47"/>
                        <a:pt x="60" y="47"/>
                        <a:pt x="61" y="47"/>
                      </a:cubicBezTo>
                      <a:cubicBezTo>
                        <a:pt x="61" y="47"/>
                        <a:pt x="61" y="47"/>
                        <a:pt x="61" y="47"/>
                      </a:cubicBezTo>
                      <a:cubicBezTo>
                        <a:pt x="62" y="46"/>
                        <a:pt x="62" y="46"/>
                        <a:pt x="62" y="46"/>
                      </a:cubicBezTo>
                      <a:cubicBezTo>
                        <a:pt x="62" y="45"/>
                        <a:pt x="62" y="45"/>
                        <a:pt x="62" y="44"/>
                      </a:cubicBezTo>
                      <a:cubicBezTo>
                        <a:pt x="62" y="44"/>
                        <a:pt x="62" y="44"/>
                        <a:pt x="62" y="44"/>
                      </a:cubicBezTo>
                      <a:cubicBezTo>
                        <a:pt x="62" y="43"/>
                        <a:pt x="62" y="43"/>
                        <a:pt x="62" y="43"/>
                      </a:cubicBezTo>
                      <a:cubicBezTo>
                        <a:pt x="62" y="43"/>
                        <a:pt x="62" y="42"/>
                        <a:pt x="62" y="42"/>
                      </a:cubicBezTo>
                      <a:cubicBezTo>
                        <a:pt x="62" y="42"/>
                        <a:pt x="62" y="42"/>
                        <a:pt x="62" y="42"/>
                      </a:cubicBezTo>
                      <a:cubicBezTo>
                        <a:pt x="62" y="42"/>
                        <a:pt x="62" y="42"/>
                        <a:pt x="62" y="42"/>
                      </a:cubicBezTo>
                      <a:cubicBezTo>
                        <a:pt x="62" y="41"/>
                        <a:pt x="62" y="41"/>
                        <a:pt x="62" y="41"/>
                      </a:cubicBezTo>
                      <a:cubicBezTo>
                        <a:pt x="62" y="41"/>
                        <a:pt x="62" y="41"/>
                        <a:pt x="62" y="41"/>
                      </a:cubicBezTo>
                      <a:cubicBezTo>
                        <a:pt x="62" y="41"/>
                        <a:pt x="62" y="41"/>
                        <a:pt x="62" y="41"/>
                      </a:cubicBezTo>
                      <a:cubicBezTo>
                        <a:pt x="62" y="40"/>
                        <a:pt x="62" y="40"/>
                        <a:pt x="62" y="40"/>
                      </a:cubicBezTo>
                      <a:cubicBezTo>
                        <a:pt x="62" y="40"/>
                        <a:pt x="62" y="40"/>
                        <a:pt x="62" y="40"/>
                      </a:cubicBezTo>
                      <a:cubicBezTo>
                        <a:pt x="61" y="39"/>
                        <a:pt x="59" y="37"/>
                        <a:pt x="57" y="35"/>
                      </a:cubicBezTo>
                      <a:cubicBezTo>
                        <a:pt x="55" y="33"/>
                        <a:pt x="54" y="29"/>
                        <a:pt x="54" y="27"/>
                      </a:cubicBezTo>
                      <a:cubicBezTo>
                        <a:pt x="52" y="24"/>
                        <a:pt x="52" y="24"/>
                        <a:pt x="52" y="24"/>
                      </a:cubicBezTo>
                      <a:cubicBezTo>
                        <a:pt x="52" y="24"/>
                        <a:pt x="52" y="24"/>
                        <a:pt x="52" y="24"/>
                      </a:cubicBezTo>
                      <a:cubicBezTo>
                        <a:pt x="52" y="24"/>
                        <a:pt x="52" y="24"/>
                        <a:pt x="52" y="24"/>
                      </a:cubicBezTo>
                      <a:cubicBezTo>
                        <a:pt x="52" y="24"/>
                        <a:pt x="52" y="24"/>
                        <a:pt x="52" y="24"/>
                      </a:cubicBezTo>
                      <a:cubicBezTo>
                        <a:pt x="52" y="23"/>
                        <a:pt x="52" y="23"/>
                        <a:pt x="52" y="21"/>
                      </a:cubicBezTo>
                      <a:cubicBezTo>
                        <a:pt x="52" y="21"/>
                        <a:pt x="52" y="21"/>
                        <a:pt x="52" y="21"/>
                      </a:cubicBezTo>
                      <a:cubicBezTo>
                        <a:pt x="51" y="21"/>
                        <a:pt x="51" y="21"/>
                        <a:pt x="51" y="20"/>
                      </a:cubicBezTo>
                      <a:cubicBezTo>
                        <a:pt x="51" y="20"/>
                        <a:pt x="51" y="20"/>
                        <a:pt x="51" y="20"/>
                      </a:cubicBezTo>
                      <a:cubicBezTo>
                        <a:pt x="51" y="20"/>
                        <a:pt x="50" y="19"/>
                        <a:pt x="50" y="19"/>
                      </a:cubicBezTo>
                      <a:cubicBezTo>
                        <a:pt x="50" y="19"/>
                        <a:pt x="50" y="19"/>
                        <a:pt x="50" y="19"/>
                      </a:cubicBezTo>
                      <a:cubicBezTo>
                        <a:pt x="50" y="19"/>
                        <a:pt x="49" y="18"/>
                        <a:pt x="49" y="18"/>
                      </a:cubicBezTo>
                      <a:cubicBezTo>
                        <a:pt x="49" y="18"/>
                        <a:pt x="49" y="18"/>
                        <a:pt x="49" y="18"/>
                      </a:cubicBezTo>
                      <a:cubicBezTo>
                        <a:pt x="48" y="18"/>
                        <a:pt x="48" y="17"/>
                        <a:pt x="47" y="17"/>
                      </a:cubicBezTo>
                      <a:cubicBezTo>
                        <a:pt x="44" y="16"/>
                        <a:pt x="41" y="12"/>
                        <a:pt x="40" y="9"/>
                      </a:cubicBezTo>
                      <a:cubicBezTo>
                        <a:pt x="39" y="9"/>
                        <a:pt x="39" y="8"/>
                        <a:pt x="39" y="7"/>
                      </a:cubicBezTo>
                      <a:cubicBezTo>
                        <a:pt x="35" y="7"/>
                        <a:pt x="35" y="7"/>
                        <a:pt x="35" y="7"/>
                      </a:cubicBezTo>
                      <a:cubicBezTo>
                        <a:pt x="35" y="6"/>
                        <a:pt x="35" y="6"/>
                        <a:pt x="35" y="6"/>
                      </a:cubicBezTo>
                      <a:cubicBezTo>
                        <a:pt x="34" y="5"/>
                        <a:pt x="31" y="2"/>
                        <a:pt x="29" y="1"/>
                      </a:cubicBezTo>
                      <a:cubicBezTo>
                        <a:pt x="27" y="0"/>
                        <a:pt x="23" y="2"/>
                        <a:pt x="22" y="2"/>
                      </a:cubicBezTo>
                      <a:cubicBezTo>
                        <a:pt x="21" y="2"/>
                        <a:pt x="21" y="2"/>
                        <a:pt x="21" y="2"/>
                      </a:cubicBezTo>
                      <a:cubicBezTo>
                        <a:pt x="21" y="2"/>
                        <a:pt x="18" y="3"/>
                        <a:pt x="15" y="3"/>
                      </a:cubicBezTo>
                      <a:cubicBezTo>
                        <a:pt x="13" y="3"/>
                        <a:pt x="12" y="2"/>
                        <a:pt x="10" y="2"/>
                      </a:cubicBezTo>
                      <a:cubicBezTo>
                        <a:pt x="10" y="2"/>
                        <a:pt x="10" y="2"/>
                        <a:pt x="9" y="3"/>
                      </a:cubicBezTo>
                      <a:cubicBezTo>
                        <a:pt x="9" y="3"/>
                        <a:pt x="9" y="3"/>
                        <a:pt x="9" y="4"/>
                      </a:cubicBezTo>
                      <a:cubicBezTo>
                        <a:pt x="9" y="4"/>
                        <a:pt x="9" y="4"/>
                        <a:pt x="8" y="5"/>
                      </a:cubicBezTo>
                      <a:cubicBezTo>
                        <a:pt x="8" y="5"/>
                        <a:pt x="8" y="5"/>
                        <a:pt x="8" y="5"/>
                      </a:cubicBezTo>
                      <a:cubicBezTo>
                        <a:pt x="8" y="5"/>
                        <a:pt x="8" y="6"/>
                        <a:pt x="8" y="6"/>
                      </a:cubicBezTo>
                      <a:cubicBezTo>
                        <a:pt x="7" y="6"/>
                        <a:pt x="7" y="6"/>
                        <a:pt x="7" y="6"/>
                      </a:cubicBezTo>
                      <a:cubicBezTo>
                        <a:pt x="7" y="6"/>
                        <a:pt x="7" y="7"/>
                        <a:pt x="7" y="7"/>
                      </a:cubicBezTo>
                      <a:cubicBezTo>
                        <a:pt x="6" y="7"/>
                        <a:pt x="6" y="7"/>
                        <a:pt x="6" y="7"/>
                      </a:cubicBezTo>
                      <a:cubicBezTo>
                        <a:pt x="6" y="7"/>
                        <a:pt x="6" y="7"/>
                        <a:pt x="6" y="7"/>
                      </a:cubicBezTo>
                      <a:cubicBezTo>
                        <a:pt x="5" y="10"/>
                        <a:pt x="5" y="14"/>
                        <a:pt x="3" y="16"/>
                      </a:cubicBezTo>
                      <a:cubicBezTo>
                        <a:pt x="0" y="20"/>
                        <a:pt x="4" y="27"/>
                        <a:pt x="7" y="29"/>
                      </a:cubicBezTo>
                      <a:cubicBezTo>
                        <a:pt x="7" y="30"/>
                        <a:pt x="8" y="30"/>
                        <a:pt x="8" y="31"/>
                      </a:cubicBezTo>
                      <a:cubicBezTo>
                        <a:pt x="8" y="31"/>
                        <a:pt x="9" y="31"/>
                        <a:pt x="9" y="31"/>
                      </a:cubicBezTo>
                      <a:cubicBezTo>
                        <a:pt x="9" y="31"/>
                        <a:pt x="10" y="31"/>
                        <a:pt x="10" y="31"/>
                      </a:cubicBezTo>
                      <a:cubicBezTo>
                        <a:pt x="11" y="31"/>
                        <a:pt x="12" y="31"/>
                        <a:pt x="12" y="31"/>
                      </a:cubicBezTo>
                      <a:cubicBezTo>
                        <a:pt x="13" y="31"/>
                        <a:pt x="13" y="31"/>
                        <a:pt x="13" y="31"/>
                      </a:cubicBezTo>
                      <a:cubicBezTo>
                        <a:pt x="14" y="31"/>
                        <a:pt x="15" y="31"/>
                        <a:pt x="15" y="30"/>
                      </a:cubicBezTo>
                      <a:cubicBezTo>
                        <a:pt x="16" y="30"/>
                        <a:pt x="16" y="30"/>
                        <a:pt x="16" y="30"/>
                      </a:cubicBezTo>
                      <a:cubicBezTo>
                        <a:pt x="17" y="30"/>
                        <a:pt x="18" y="29"/>
                        <a:pt x="19" y="29"/>
                      </a:cubicBezTo>
                      <a:cubicBezTo>
                        <a:pt x="20" y="28"/>
                        <a:pt x="21" y="28"/>
                        <a:pt x="22" y="28"/>
                      </a:cubicBezTo>
                      <a:cubicBezTo>
                        <a:pt x="25" y="28"/>
                        <a:pt x="26" y="30"/>
                        <a:pt x="27" y="31"/>
                      </a:cubicBezTo>
                      <a:cubicBezTo>
                        <a:pt x="28" y="32"/>
                        <a:pt x="29" y="33"/>
                        <a:pt x="31" y="33"/>
                      </a:cubicBezTo>
                      <a:cubicBezTo>
                        <a:pt x="37" y="34"/>
                        <a:pt x="38" y="34"/>
                        <a:pt x="38" y="35"/>
                      </a:cubicBezTo>
                      <a:cubicBezTo>
                        <a:pt x="41" y="36"/>
                        <a:pt x="41" y="36"/>
                        <a:pt x="41" y="36"/>
                      </a:cubicBezTo>
                      <a:cubicBezTo>
                        <a:pt x="38" y="38"/>
                        <a:pt x="38" y="38"/>
                        <a:pt x="38" y="38"/>
                      </a:cubicBezTo>
                      <a:cubicBezTo>
                        <a:pt x="38" y="38"/>
                        <a:pt x="34" y="41"/>
                        <a:pt x="30" y="40"/>
                      </a:cubicBezTo>
                      <a:cubicBezTo>
                        <a:pt x="28" y="40"/>
                        <a:pt x="27" y="39"/>
                        <a:pt x="25" y="38"/>
                      </a:cubicBezTo>
                      <a:cubicBezTo>
                        <a:pt x="24" y="38"/>
                        <a:pt x="23" y="37"/>
                        <a:pt x="22" y="37"/>
                      </a:cubicBezTo>
                      <a:cubicBezTo>
                        <a:pt x="19" y="40"/>
                        <a:pt x="10" y="41"/>
                        <a:pt x="8" y="41"/>
                      </a:cubicBezTo>
                      <a:cubicBezTo>
                        <a:pt x="8" y="41"/>
                        <a:pt x="8" y="41"/>
                        <a:pt x="8" y="41"/>
                      </a:cubicBezTo>
                      <a:cubicBezTo>
                        <a:pt x="8" y="41"/>
                        <a:pt x="8" y="41"/>
                        <a:pt x="8" y="41"/>
                      </a:cubicBezTo>
                      <a:cubicBezTo>
                        <a:pt x="8" y="41"/>
                        <a:pt x="8" y="41"/>
                        <a:pt x="7" y="41"/>
                      </a:cubicBezTo>
                      <a:cubicBezTo>
                        <a:pt x="7" y="41"/>
                        <a:pt x="7" y="41"/>
                        <a:pt x="7" y="41"/>
                      </a:cubicBezTo>
                      <a:cubicBezTo>
                        <a:pt x="7" y="41"/>
                        <a:pt x="7" y="41"/>
                        <a:pt x="7" y="41"/>
                      </a:cubicBezTo>
                      <a:cubicBezTo>
                        <a:pt x="7" y="42"/>
                        <a:pt x="7" y="43"/>
                        <a:pt x="7" y="44"/>
                      </a:cubicBezTo>
                      <a:cubicBezTo>
                        <a:pt x="8" y="44"/>
                        <a:pt x="8" y="44"/>
                        <a:pt x="8" y="44"/>
                      </a:cubicBezTo>
                      <a:cubicBezTo>
                        <a:pt x="8" y="44"/>
                        <a:pt x="8" y="44"/>
                        <a:pt x="8" y="44"/>
                      </a:cubicBezTo>
                      <a:cubicBezTo>
                        <a:pt x="9" y="44"/>
                        <a:pt x="9" y="44"/>
                        <a:pt x="10" y="44"/>
                      </a:cubicBezTo>
                      <a:cubicBezTo>
                        <a:pt x="10" y="44"/>
                        <a:pt x="10" y="44"/>
                        <a:pt x="11" y="44"/>
                      </a:cubicBezTo>
                      <a:cubicBezTo>
                        <a:pt x="11" y="44"/>
                        <a:pt x="11" y="44"/>
                        <a:pt x="12" y="44"/>
                      </a:cubicBezTo>
                      <a:cubicBezTo>
                        <a:pt x="12" y="44"/>
                        <a:pt x="12" y="45"/>
                        <a:pt x="12" y="45"/>
                      </a:cubicBezTo>
                      <a:cubicBezTo>
                        <a:pt x="12" y="45"/>
                        <a:pt x="13" y="45"/>
                        <a:pt x="13" y="45"/>
                      </a:cubicBezTo>
                      <a:cubicBezTo>
                        <a:pt x="13" y="45"/>
                        <a:pt x="13" y="45"/>
                        <a:pt x="13" y="45"/>
                      </a:cubicBezTo>
                      <a:cubicBezTo>
                        <a:pt x="13" y="46"/>
                        <a:pt x="13" y="46"/>
                        <a:pt x="13" y="46"/>
                      </a:cubicBezTo>
                      <a:cubicBezTo>
                        <a:pt x="14" y="46"/>
                        <a:pt x="14" y="46"/>
                        <a:pt x="14" y="46"/>
                      </a:cubicBezTo>
                      <a:cubicBezTo>
                        <a:pt x="14" y="46"/>
                        <a:pt x="15" y="46"/>
                        <a:pt x="15" y="46"/>
                      </a:cubicBezTo>
                      <a:cubicBezTo>
                        <a:pt x="15" y="45"/>
                        <a:pt x="15" y="45"/>
                        <a:pt x="16" y="45"/>
                      </a:cubicBezTo>
                      <a:cubicBezTo>
                        <a:pt x="16" y="45"/>
                        <a:pt x="16" y="45"/>
                        <a:pt x="16" y="45"/>
                      </a:cubicBezTo>
                      <a:cubicBezTo>
                        <a:pt x="16" y="45"/>
                        <a:pt x="17" y="45"/>
                        <a:pt x="17" y="44"/>
                      </a:cubicBezTo>
                      <a:cubicBezTo>
                        <a:pt x="17" y="44"/>
                        <a:pt x="18" y="44"/>
                        <a:pt x="18" y="44"/>
                      </a:cubicBezTo>
                      <a:cubicBezTo>
                        <a:pt x="18" y="44"/>
                        <a:pt x="18" y="44"/>
                        <a:pt x="18" y="44"/>
                      </a:cubicBezTo>
                      <a:cubicBezTo>
                        <a:pt x="19" y="43"/>
                        <a:pt x="19" y="43"/>
                        <a:pt x="19" y="43"/>
                      </a:cubicBezTo>
                      <a:cubicBezTo>
                        <a:pt x="19" y="43"/>
                        <a:pt x="33" y="42"/>
                        <a:pt x="35" y="42"/>
                      </a:cubicBezTo>
                      <a:cubicBezTo>
                        <a:pt x="36" y="42"/>
                        <a:pt x="36" y="42"/>
                        <a:pt x="36" y="42"/>
                      </a:cubicBezTo>
                      <a:lnTo>
                        <a:pt x="36"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2" name="Freeform 1331"/>
                <p:cNvSpPr>
                  <a:spLocks/>
                </p:cNvSpPr>
                <p:nvPr/>
              </p:nvSpPr>
              <p:spPr bwMode="auto">
                <a:xfrm>
                  <a:off x="1491" y="28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3" name="Freeform 1332"/>
                <p:cNvSpPr>
                  <a:spLocks/>
                </p:cNvSpPr>
                <p:nvPr/>
              </p:nvSpPr>
              <p:spPr bwMode="auto">
                <a:xfrm>
                  <a:off x="1490" y="28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4" name="Freeform 1333"/>
                <p:cNvSpPr>
                  <a:spLocks/>
                </p:cNvSpPr>
                <p:nvPr/>
              </p:nvSpPr>
              <p:spPr bwMode="auto">
                <a:xfrm>
                  <a:off x="1490" y="283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5" name="Freeform 1334"/>
                <p:cNvSpPr>
                  <a:spLocks/>
                </p:cNvSpPr>
                <p:nvPr/>
              </p:nvSpPr>
              <p:spPr bwMode="auto">
                <a:xfrm>
                  <a:off x="1498" y="2821"/>
                  <a:ext cx="3"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1" y="1"/>
                        <a:pt x="0" y="1"/>
                      </a:cubicBezTo>
                      <a:cubicBezTo>
                        <a:pt x="1" y="1"/>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6" name="Freeform 1335"/>
                <p:cNvSpPr>
                  <a:spLocks/>
                </p:cNvSpPr>
                <p:nvPr/>
              </p:nvSpPr>
              <p:spPr bwMode="auto">
                <a:xfrm>
                  <a:off x="1496" y="2822"/>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1" y="1"/>
                        <a:pt x="2" y="1"/>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7" name="Freeform 1336"/>
                <p:cNvSpPr>
                  <a:spLocks/>
                </p:cNvSpPr>
                <p:nvPr/>
              </p:nvSpPr>
              <p:spPr bwMode="auto">
                <a:xfrm>
                  <a:off x="1493" y="282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8" name="Freeform 1337"/>
                <p:cNvSpPr>
                  <a:spLocks/>
                </p:cNvSpPr>
                <p:nvPr/>
              </p:nvSpPr>
              <p:spPr bwMode="auto">
                <a:xfrm>
                  <a:off x="1491" y="2823"/>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9" name="Freeform 1338"/>
                <p:cNvSpPr>
                  <a:spLocks/>
                </p:cNvSpPr>
                <p:nvPr/>
              </p:nvSpPr>
              <p:spPr bwMode="auto">
                <a:xfrm>
                  <a:off x="1496" y="2837"/>
                  <a:ext cx="22" cy="13"/>
                </a:xfrm>
                <a:custGeom>
                  <a:avLst/>
                  <a:gdLst>
                    <a:gd name="T0" fmla="*/ 23 w 23"/>
                    <a:gd name="T1" fmla="*/ 0 h 14"/>
                    <a:gd name="T2" fmla="*/ 7 w 23"/>
                    <a:gd name="T3" fmla="*/ 1 h 14"/>
                    <a:gd name="T4" fmla="*/ 0 w 23"/>
                    <a:gd name="T5" fmla="*/ 4 h 14"/>
                    <a:gd name="T6" fmla="*/ 0 w 23"/>
                    <a:gd name="T7" fmla="*/ 4 h 14"/>
                    <a:gd name="T8" fmla="*/ 4 w 23"/>
                    <a:gd name="T9" fmla="*/ 5 h 14"/>
                    <a:gd name="T10" fmla="*/ 8 w 23"/>
                    <a:gd name="T11" fmla="*/ 12 h 14"/>
                    <a:gd name="T12" fmla="*/ 9 w 23"/>
                    <a:gd name="T13" fmla="*/ 14 h 14"/>
                    <a:gd name="T14" fmla="*/ 9 w 23"/>
                    <a:gd name="T15" fmla="*/ 14 h 14"/>
                    <a:gd name="T16" fmla="*/ 9 w 23"/>
                    <a:gd name="T17" fmla="*/ 14 h 14"/>
                    <a:gd name="T18" fmla="*/ 11 w 23"/>
                    <a:gd name="T19" fmla="*/ 13 h 14"/>
                    <a:gd name="T20" fmla="*/ 20 w 23"/>
                    <a:gd name="T21" fmla="*/ 8 h 14"/>
                    <a:gd name="T22" fmla="*/ 21 w 23"/>
                    <a:gd name="T23" fmla="*/ 8 h 14"/>
                    <a:gd name="T24" fmla="*/ 21 w 23"/>
                    <a:gd name="T25" fmla="*/ 8 h 14"/>
                    <a:gd name="T26" fmla="*/ 20 w 23"/>
                    <a:gd name="T27" fmla="*/ 3 h 14"/>
                    <a:gd name="T28" fmla="*/ 22 w 23"/>
                    <a:gd name="T29" fmla="*/ 1 h 14"/>
                    <a:gd name="T30" fmla="*/ 23 w 23"/>
                    <a:gd name="T31" fmla="*/ 1 h 14"/>
                    <a:gd name="T32" fmla="*/ 23 w 23"/>
                    <a:gd name="T33" fmla="*/ 1 h 14"/>
                    <a:gd name="T34" fmla="*/ 23 w 23"/>
                    <a:gd name="T35" fmla="*/ 0 h 14"/>
                    <a:gd name="T36" fmla="*/ 23 w 23"/>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4">
                      <a:moveTo>
                        <a:pt x="23" y="0"/>
                      </a:moveTo>
                      <a:cubicBezTo>
                        <a:pt x="21" y="0"/>
                        <a:pt x="9" y="1"/>
                        <a:pt x="7" y="1"/>
                      </a:cubicBezTo>
                      <a:cubicBezTo>
                        <a:pt x="5" y="2"/>
                        <a:pt x="2" y="4"/>
                        <a:pt x="0" y="4"/>
                      </a:cubicBezTo>
                      <a:cubicBezTo>
                        <a:pt x="0" y="4"/>
                        <a:pt x="0" y="4"/>
                        <a:pt x="0" y="4"/>
                      </a:cubicBezTo>
                      <a:cubicBezTo>
                        <a:pt x="1" y="5"/>
                        <a:pt x="2" y="5"/>
                        <a:pt x="4" y="5"/>
                      </a:cubicBezTo>
                      <a:cubicBezTo>
                        <a:pt x="8" y="7"/>
                        <a:pt x="8" y="9"/>
                        <a:pt x="8" y="12"/>
                      </a:cubicBezTo>
                      <a:cubicBezTo>
                        <a:pt x="8" y="13"/>
                        <a:pt x="8" y="13"/>
                        <a:pt x="9" y="14"/>
                      </a:cubicBezTo>
                      <a:cubicBezTo>
                        <a:pt x="9" y="14"/>
                        <a:pt x="9" y="14"/>
                        <a:pt x="9" y="14"/>
                      </a:cubicBezTo>
                      <a:cubicBezTo>
                        <a:pt x="9" y="14"/>
                        <a:pt x="9" y="14"/>
                        <a:pt x="9" y="14"/>
                      </a:cubicBezTo>
                      <a:cubicBezTo>
                        <a:pt x="10" y="14"/>
                        <a:pt x="10" y="13"/>
                        <a:pt x="11" y="13"/>
                      </a:cubicBezTo>
                      <a:cubicBezTo>
                        <a:pt x="15" y="9"/>
                        <a:pt x="18" y="7"/>
                        <a:pt x="20" y="8"/>
                      </a:cubicBezTo>
                      <a:cubicBezTo>
                        <a:pt x="21" y="8"/>
                        <a:pt x="21" y="8"/>
                        <a:pt x="21" y="8"/>
                      </a:cubicBezTo>
                      <a:cubicBezTo>
                        <a:pt x="21" y="8"/>
                        <a:pt x="21" y="8"/>
                        <a:pt x="21" y="8"/>
                      </a:cubicBezTo>
                      <a:cubicBezTo>
                        <a:pt x="20" y="7"/>
                        <a:pt x="19" y="5"/>
                        <a:pt x="20" y="3"/>
                      </a:cubicBezTo>
                      <a:cubicBezTo>
                        <a:pt x="20" y="3"/>
                        <a:pt x="21" y="2"/>
                        <a:pt x="22" y="1"/>
                      </a:cubicBezTo>
                      <a:cubicBezTo>
                        <a:pt x="22" y="1"/>
                        <a:pt x="23" y="1"/>
                        <a:pt x="23" y="1"/>
                      </a:cubicBezTo>
                      <a:cubicBezTo>
                        <a:pt x="23" y="1"/>
                        <a:pt x="23" y="1"/>
                        <a:pt x="23" y="1"/>
                      </a:cubicBezTo>
                      <a:cubicBezTo>
                        <a:pt x="23" y="0"/>
                        <a:pt x="23" y="0"/>
                        <a:pt x="23" y="0"/>
                      </a:cubicBezTo>
                      <a:cubicBezTo>
                        <a:pt x="23" y="0"/>
                        <a:pt x="23" y="0"/>
                        <a:pt x="2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0" name="Freeform 1339"/>
                <p:cNvSpPr>
                  <a:spLocks/>
                </p:cNvSpPr>
                <p:nvPr/>
              </p:nvSpPr>
              <p:spPr bwMode="auto">
                <a:xfrm>
                  <a:off x="1518" y="28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1" name="Freeform 1340"/>
                <p:cNvSpPr>
                  <a:spLocks/>
                </p:cNvSpPr>
                <p:nvPr/>
              </p:nvSpPr>
              <p:spPr bwMode="auto">
                <a:xfrm>
                  <a:off x="1826" y="2854"/>
                  <a:ext cx="128" cy="87"/>
                </a:xfrm>
                <a:custGeom>
                  <a:avLst/>
                  <a:gdLst>
                    <a:gd name="T0" fmla="*/ 120 w 134"/>
                    <a:gd name="T1" fmla="*/ 46 h 91"/>
                    <a:gd name="T2" fmla="*/ 113 w 134"/>
                    <a:gd name="T3" fmla="*/ 39 h 91"/>
                    <a:gd name="T4" fmla="*/ 108 w 134"/>
                    <a:gd name="T5" fmla="*/ 33 h 91"/>
                    <a:gd name="T6" fmla="*/ 100 w 134"/>
                    <a:gd name="T7" fmla="*/ 29 h 91"/>
                    <a:gd name="T8" fmla="*/ 94 w 134"/>
                    <a:gd name="T9" fmla="*/ 25 h 91"/>
                    <a:gd name="T10" fmla="*/ 92 w 134"/>
                    <a:gd name="T11" fmla="*/ 21 h 91"/>
                    <a:gd name="T12" fmla="*/ 96 w 134"/>
                    <a:gd name="T13" fmla="*/ 17 h 91"/>
                    <a:gd name="T14" fmla="*/ 93 w 134"/>
                    <a:gd name="T15" fmla="*/ 10 h 91"/>
                    <a:gd name="T16" fmla="*/ 93 w 134"/>
                    <a:gd name="T17" fmla="*/ 9 h 91"/>
                    <a:gd name="T18" fmla="*/ 92 w 134"/>
                    <a:gd name="T19" fmla="*/ 8 h 91"/>
                    <a:gd name="T20" fmla="*/ 91 w 134"/>
                    <a:gd name="T21" fmla="*/ 7 h 91"/>
                    <a:gd name="T22" fmla="*/ 90 w 134"/>
                    <a:gd name="T23" fmla="*/ 5 h 91"/>
                    <a:gd name="T24" fmla="*/ 89 w 134"/>
                    <a:gd name="T25" fmla="*/ 4 h 91"/>
                    <a:gd name="T26" fmla="*/ 86 w 134"/>
                    <a:gd name="T27" fmla="*/ 1 h 91"/>
                    <a:gd name="T28" fmla="*/ 86 w 134"/>
                    <a:gd name="T29" fmla="*/ 1 h 91"/>
                    <a:gd name="T30" fmla="*/ 84 w 134"/>
                    <a:gd name="T31" fmla="*/ 0 h 91"/>
                    <a:gd name="T32" fmla="*/ 77 w 134"/>
                    <a:gd name="T33" fmla="*/ 5 h 91"/>
                    <a:gd name="T34" fmla="*/ 74 w 134"/>
                    <a:gd name="T35" fmla="*/ 10 h 91"/>
                    <a:gd name="T36" fmla="*/ 54 w 134"/>
                    <a:gd name="T37" fmla="*/ 23 h 91"/>
                    <a:gd name="T38" fmla="*/ 48 w 134"/>
                    <a:gd name="T39" fmla="*/ 24 h 91"/>
                    <a:gd name="T40" fmla="*/ 47 w 134"/>
                    <a:gd name="T41" fmla="*/ 29 h 91"/>
                    <a:gd name="T42" fmla="*/ 37 w 134"/>
                    <a:gd name="T43" fmla="*/ 35 h 91"/>
                    <a:gd name="T44" fmla="*/ 27 w 134"/>
                    <a:gd name="T45" fmla="*/ 37 h 91"/>
                    <a:gd name="T46" fmla="*/ 25 w 134"/>
                    <a:gd name="T47" fmla="*/ 39 h 91"/>
                    <a:gd name="T48" fmla="*/ 22 w 134"/>
                    <a:gd name="T49" fmla="*/ 40 h 91"/>
                    <a:gd name="T50" fmla="*/ 19 w 134"/>
                    <a:gd name="T51" fmla="*/ 39 h 91"/>
                    <a:gd name="T52" fmla="*/ 12 w 134"/>
                    <a:gd name="T53" fmla="*/ 42 h 91"/>
                    <a:gd name="T54" fmla="*/ 10 w 134"/>
                    <a:gd name="T55" fmla="*/ 42 h 91"/>
                    <a:gd name="T56" fmla="*/ 9 w 134"/>
                    <a:gd name="T57" fmla="*/ 41 h 91"/>
                    <a:gd name="T58" fmla="*/ 8 w 134"/>
                    <a:gd name="T59" fmla="*/ 43 h 91"/>
                    <a:gd name="T60" fmla="*/ 6 w 134"/>
                    <a:gd name="T61" fmla="*/ 44 h 91"/>
                    <a:gd name="T62" fmla="*/ 5 w 134"/>
                    <a:gd name="T63" fmla="*/ 46 h 91"/>
                    <a:gd name="T64" fmla="*/ 0 w 134"/>
                    <a:gd name="T65" fmla="*/ 57 h 91"/>
                    <a:gd name="T66" fmla="*/ 1 w 134"/>
                    <a:gd name="T67" fmla="*/ 66 h 91"/>
                    <a:gd name="T68" fmla="*/ 6 w 134"/>
                    <a:gd name="T69" fmla="*/ 81 h 91"/>
                    <a:gd name="T70" fmla="*/ 12 w 134"/>
                    <a:gd name="T71" fmla="*/ 87 h 91"/>
                    <a:gd name="T72" fmla="*/ 14 w 134"/>
                    <a:gd name="T73" fmla="*/ 89 h 91"/>
                    <a:gd name="T74" fmla="*/ 15 w 134"/>
                    <a:gd name="T75" fmla="*/ 90 h 91"/>
                    <a:gd name="T76" fmla="*/ 16 w 134"/>
                    <a:gd name="T77" fmla="*/ 91 h 91"/>
                    <a:gd name="T78" fmla="*/ 16 w 134"/>
                    <a:gd name="T79" fmla="*/ 91 h 91"/>
                    <a:gd name="T80" fmla="*/ 16 w 134"/>
                    <a:gd name="T81" fmla="*/ 90 h 91"/>
                    <a:gd name="T82" fmla="*/ 17 w 134"/>
                    <a:gd name="T83" fmla="*/ 89 h 91"/>
                    <a:gd name="T84" fmla="*/ 17 w 134"/>
                    <a:gd name="T85" fmla="*/ 88 h 91"/>
                    <a:gd name="T86" fmla="*/ 17 w 134"/>
                    <a:gd name="T87" fmla="*/ 87 h 91"/>
                    <a:gd name="T88" fmla="*/ 17 w 134"/>
                    <a:gd name="T89" fmla="*/ 86 h 91"/>
                    <a:gd name="T90" fmla="*/ 17 w 134"/>
                    <a:gd name="T91" fmla="*/ 86 h 91"/>
                    <a:gd name="T92" fmla="*/ 17 w 134"/>
                    <a:gd name="T93" fmla="*/ 84 h 91"/>
                    <a:gd name="T94" fmla="*/ 30 w 134"/>
                    <a:gd name="T95" fmla="*/ 80 h 91"/>
                    <a:gd name="T96" fmla="*/ 38 w 134"/>
                    <a:gd name="T97" fmla="*/ 75 h 91"/>
                    <a:gd name="T98" fmla="*/ 52 w 134"/>
                    <a:gd name="T99" fmla="*/ 65 h 91"/>
                    <a:gd name="T100" fmla="*/ 81 w 134"/>
                    <a:gd name="T101" fmla="*/ 75 h 91"/>
                    <a:gd name="T102" fmla="*/ 90 w 134"/>
                    <a:gd name="T103" fmla="*/ 68 h 91"/>
                    <a:gd name="T104" fmla="*/ 94 w 134"/>
                    <a:gd name="T105" fmla="*/ 68 h 91"/>
                    <a:gd name="T106" fmla="*/ 111 w 134"/>
                    <a:gd name="T107" fmla="*/ 65 h 91"/>
                    <a:gd name="T108" fmla="*/ 114 w 134"/>
                    <a:gd name="T109" fmla="*/ 64 h 91"/>
                    <a:gd name="T110" fmla="*/ 128 w 134"/>
                    <a:gd name="T111" fmla="*/ 64 h 91"/>
                    <a:gd name="T112" fmla="*/ 132 w 134"/>
                    <a:gd name="T113" fmla="*/ 6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91">
                      <a:moveTo>
                        <a:pt x="124" y="52"/>
                      </a:moveTo>
                      <a:cubicBezTo>
                        <a:pt x="124" y="51"/>
                        <a:pt x="124" y="49"/>
                        <a:pt x="120" y="46"/>
                      </a:cubicBezTo>
                      <a:cubicBezTo>
                        <a:pt x="119" y="45"/>
                        <a:pt x="118" y="44"/>
                        <a:pt x="117" y="44"/>
                      </a:cubicBezTo>
                      <a:cubicBezTo>
                        <a:pt x="115" y="42"/>
                        <a:pt x="113" y="41"/>
                        <a:pt x="113" y="39"/>
                      </a:cubicBezTo>
                      <a:cubicBezTo>
                        <a:pt x="113" y="38"/>
                        <a:pt x="113" y="38"/>
                        <a:pt x="111" y="36"/>
                      </a:cubicBezTo>
                      <a:cubicBezTo>
                        <a:pt x="110" y="35"/>
                        <a:pt x="109" y="34"/>
                        <a:pt x="108" y="33"/>
                      </a:cubicBezTo>
                      <a:cubicBezTo>
                        <a:pt x="106" y="30"/>
                        <a:pt x="101" y="29"/>
                        <a:pt x="101" y="29"/>
                      </a:cubicBezTo>
                      <a:cubicBezTo>
                        <a:pt x="100" y="29"/>
                        <a:pt x="100" y="29"/>
                        <a:pt x="100" y="29"/>
                      </a:cubicBezTo>
                      <a:cubicBezTo>
                        <a:pt x="98" y="26"/>
                        <a:pt x="98" y="26"/>
                        <a:pt x="98" y="26"/>
                      </a:cubicBezTo>
                      <a:cubicBezTo>
                        <a:pt x="94" y="25"/>
                        <a:pt x="94" y="25"/>
                        <a:pt x="94" y="25"/>
                      </a:cubicBezTo>
                      <a:cubicBezTo>
                        <a:pt x="93" y="25"/>
                        <a:pt x="93" y="25"/>
                        <a:pt x="93" y="25"/>
                      </a:cubicBezTo>
                      <a:cubicBezTo>
                        <a:pt x="93" y="24"/>
                        <a:pt x="92" y="23"/>
                        <a:pt x="92" y="21"/>
                      </a:cubicBezTo>
                      <a:cubicBezTo>
                        <a:pt x="92" y="20"/>
                        <a:pt x="93" y="18"/>
                        <a:pt x="95" y="17"/>
                      </a:cubicBezTo>
                      <a:cubicBezTo>
                        <a:pt x="96" y="17"/>
                        <a:pt x="96" y="17"/>
                        <a:pt x="96" y="17"/>
                      </a:cubicBezTo>
                      <a:cubicBezTo>
                        <a:pt x="96" y="16"/>
                        <a:pt x="95" y="13"/>
                        <a:pt x="94" y="12"/>
                      </a:cubicBezTo>
                      <a:cubicBezTo>
                        <a:pt x="94" y="11"/>
                        <a:pt x="94" y="11"/>
                        <a:pt x="93" y="10"/>
                      </a:cubicBezTo>
                      <a:cubicBezTo>
                        <a:pt x="93" y="10"/>
                        <a:pt x="93" y="10"/>
                        <a:pt x="93" y="9"/>
                      </a:cubicBezTo>
                      <a:cubicBezTo>
                        <a:pt x="93" y="9"/>
                        <a:pt x="93" y="9"/>
                        <a:pt x="93" y="9"/>
                      </a:cubicBezTo>
                      <a:cubicBezTo>
                        <a:pt x="93" y="9"/>
                        <a:pt x="93" y="9"/>
                        <a:pt x="93" y="9"/>
                      </a:cubicBezTo>
                      <a:cubicBezTo>
                        <a:pt x="93" y="8"/>
                        <a:pt x="92" y="8"/>
                        <a:pt x="92" y="8"/>
                      </a:cubicBezTo>
                      <a:cubicBezTo>
                        <a:pt x="92" y="8"/>
                        <a:pt x="92" y="8"/>
                        <a:pt x="92" y="8"/>
                      </a:cubicBezTo>
                      <a:cubicBezTo>
                        <a:pt x="92" y="7"/>
                        <a:pt x="92" y="7"/>
                        <a:pt x="91" y="7"/>
                      </a:cubicBezTo>
                      <a:cubicBezTo>
                        <a:pt x="91" y="7"/>
                        <a:pt x="91" y="7"/>
                        <a:pt x="91" y="6"/>
                      </a:cubicBezTo>
                      <a:cubicBezTo>
                        <a:pt x="91" y="6"/>
                        <a:pt x="91" y="6"/>
                        <a:pt x="90" y="5"/>
                      </a:cubicBezTo>
                      <a:cubicBezTo>
                        <a:pt x="90" y="5"/>
                        <a:pt x="90" y="5"/>
                        <a:pt x="90" y="5"/>
                      </a:cubicBezTo>
                      <a:cubicBezTo>
                        <a:pt x="90" y="5"/>
                        <a:pt x="89" y="4"/>
                        <a:pt x="89" y="4"/>
                      </a:cubicBezTo>
                      <a:cubicBezTo>
                        <a:pt x="89" y="4"/>
                        <a:pt x="89" y="4"/>
                        <a:pt x="89" y="4"/>
                      </a:cubicBezTo>
                      <a:cubicBezTo>
                        <a:pt x="88" y="3"/>
                        <a:pt x="87" y="2"/>
                        <a:pt x="86" y="1"/>
                      </a:cubicBezTo>
                      <a:cubicBezTo>
                        <a:pt x="86" y="1"/>
                        <a:pt x="86" y="1"/>
                        <a:pt x="86" y="1"/>
                      </a:cubicBezTo>
                      <a:cubicBezTo>
                        <a:pt x="86" y="1"/>
                        <a:pt x="86" y="1"/>
                        <a:pt x="86" y="1"/>
                      </a:cubicBezTo>
                      <a:cubicBezTo>
                        <a:pt x="85" y="0"/>
                        <a:pt x="85" y="0"/>
                        <a:pt x="84" y="0"/>
                      </a:cubicBezTo>
                      <a:cubicBezTo>
                        <a:pt x="84" y="0"/>
                        <a:pt x="84" y="0"/>
                        <a:pt x="84" y="0"/>
                      </a:cubicBezTo>
                      <a:cubicBezTo>
                        <a:pt x="82" y="0"/>
                        <a:pt x="79" y="2"/>
                        <a:pt x="77" y="3"/>
                      </a:cubicBezTo>
                      <a:cubicBezTo>
                        <a:pt x="77" y="4"/>
                        <a:pt x="77" y="4"/>
                        <a:pt x="77" y="5"/>
                      </a:cubicBezTo>
                      <a:cubicBezTo>
                        <a:pt x="77" y="6"/>
                        <a:pt x="76" y="7"/>
                        <a:pt x="75" y="9"/>
                      </a:cubicBezTo>
                      <a:cubicBezTo>
                        <a:pt x="75" y="9"/>
                        <a:pt x="74" y="10"/>
                        <a:pt x="74" y="10"/>
                      </a:cubicBezTo>
                      <a:cubicBezTo>
                        <a:pt x="71" y="13"/>
                        <a:pt x="67" y="16"/>
                        <a:pt x="64" y="20"/>
                      </a:cubicBezTo>
                      <a:cubicBezTo>
                        <a:pt x="62" y="23"/>
                        <a:pt x="58" y="23"/>
                        <a:pt x="54" y="23"/>
                      </a:cubicBezTo>
                      <a:cubicBezTo>
                        <a:pt x="51" y="23"/>
                        <a:pt x="51" y="23"/>
                        <a:pt x="51" y="23"/>
                      </a:cubicBezTo>
                      <a:cubicBezTo>
                        <a:pt x="49" y="23"/>
                        <a:pt x="48" y="23"/>
                        <a:pt x="48" y="24"/>
                      </a:cubicBezTo>
                      <a:cubicBezTo>
                        <a:pt x="48" y="24"/>
                        <a:pt x="48" y="24"/>
                        <a:pt x="48" y="24"/>
                      </a:cubicBezTo>
                      <a:cubicBezTo>
                        <a:pt x="48" y="25"/>
                        <a:pt x="49" y="28"/>
                        <a:pt x="47" y="29"/>
                      </a:cubicBezTo>
                      <a:cubicBezTo>
                        <a:pt x="46" y="31"/>
                        <a:pt x="42" y="32"/>
                        <a:pt x="39" y="34"/>
                      </a:cubicBezTo>
                      <a:cubicBezTo>
                        <a:pt x="37" y="35"/>
                        <a:pt x="37" y="35"/>
                        <a:pt x="37" y="35"/>
                      </a:cubicBezTo>
                      <a:cubicBezTo>
                        <a:pt x="36" y="36"/>
                        <a:pt x="35" y="36"/>
                        <a:pt x="33" y="36"/>
                      </a:cubicBezTo>
                      <a:cubicBezTo>
                        <a:pt x="31" y="36"/>
                        <a:pt x="28" y="37"/>
                        <a:pt x="27" y="37"/>
                      </a:cubicBezTo>
                      <a:cubicBezTo>
                        <a:pt x="26" y="38"/>
                        <a:pt x="26" y="38"/>
                        <a:pt x="25" y="38"/>
                      </a:cubicBezTo>
                      <a:cubicBezTo>
                        <a:pt x="25" y="38"/>
                        <a:pt x="25" y="39"/>
                        <a:pt x="25" y="39"/>
                      </a:cubicBezTo>
                      <a:cubicBezTo>
                        <a:pt x="24" y="40"/>
                        <a:pt x="23" y="40"/>
                        <a:pt x="22" y="40"/>
                      </a:cubicBezTo>
                      <a:cubicBezTo>
                        <a:pt x="22" y="40"/>
                        <a:pt x="22" y="40"/>
                        <a:pt x="22" y="40"/>
                      </a:cubicBezTo>
                      <a:cubicBezTo>
                        <a:pt x="22" y="40"/>
                        <a:pt x="22" y="40"/>
                        <a:pt x="22" y="40"/>
                      </a:cubicBezTo>
                      <a:cubicBezTo>
                        <a:pt x="21" y="40"/>
                        <a:pt x="20" y="39"/>
                        <a:pt x="19" y="39"/>
                      </a:cubicBezTo>
                      <a:cubicBezTo>
                        <a:pt x="19" y="38"/>
                        <a:pt x="18" y="38"/>
                        <a:pt x="18" y="38"/>
                      </a:cubicBezTo>
                      <a:cubicBezTo>
                        <a:pt x="16" y="42"/>
                        <a:pt x="13" y="42"/>
                        <a:pt x="12" y="42"/>
                      </a:cubicBezTo>
                      <a:cubicBezTo>
                        <a:pt x="11" y="42"/>
                        <a:pt x="11" y="42"/>
                        <a:pt x="10" y="42"/>
                      </a:cubicBezTo>
                      <a:cubicBezTo>
                        <a:pt x="10" y="42"/>
                        <a:pt x="10" y="42"/>
                        <a:pt x="10" y="42"/>
                      </a:cubicBezTo>
                      <a:cubicBezTo>
                        <a:pt x="9" y="42"/>
                        <a:pt x="9" y="41"/>
                        <a:pt x="9" y="41"/>
                      </a:cubicBezTo>
                      <a:cubicBezTo>
                        <a:pt x="9" y="41"/>
                        <a:pt x="9" y="41"/>
                        <a:pt x="9" y="41"/>
                      </a:cubicBezTo>
                      <a:cubicBezTo>
                        <a:pt x="9" y="42"/>
                        <a:pt x="8" y="42"/>
                        <a:pt x="8" y="42"/>
                      </a:cubicBezTo>
                      <a:cubicBezTo>
                        <a:pt x="8" y="42"/>
                        <a:pt x="8" y="42"/>
                        <a:pt x="8" y="43"/>
                      </a:cubicBezTo>
                      <a:cubicBezTo>
                        <a:pt x="7" y="43"/>
                        <a:pt x="7" y="43"/>
                        <a:pt x="7" y="43"/>
                      </a:cubicBezTo>
                      <a:cubicBezTo>
                        <a:pt x="7" y="44"/>
                        <a:pt x="7" y="44"/>
                        <a:pt x="6" y="44"/>
                      </a:cubicBezTo>
                      <a:cubicBezTo>
                        <a:pt x="6" y="44"/>
                        <a:pt x="6" y="44"/>
                        <a:pt x="6" y="45"/>
                      </a:cubicBezTo>
                      <a:cubicBezTo>
                        <a:pt x="6" y="45"/>
                        <a:pt x="5" y="46"/>
                        <a:pt x="5" y="46"/>
                      </a:cubicBezTo>
                      <a:cubicBezTo>
                        <a:pt x="4" y="49"/>
                        <a:pt x="3" y="51"/>
                        <a:pt x="2" y="53"/>
                      </a:cubicBezTo>
                      <a:cubicBezTo>
                        <a:pt x="1" y="54"/>
                        <a:pt x="0" y="56"/>
                        <a:pt x="0" y="57"/>
                      </a:cubicBezTo>
                      <a:cubicBezTo>
                        <a:pt x="0" y="57"/>
                        <a:pt x="0" y="58"/>
                        <a:pt x="0" y="59"/>
                      </a:cubicBezTo>
                      <a:cubicBezTo>
                        <a:pt x="1" y="61"/>
                        <a:pt x="1" y="63"/>
                        <a:pt x="1" y="66"/>
                      </a:cubicBezTo>
                      <a:cubicBezTo>
                        <a:pt x="1" y="69"/>
                        <a:pt x="2" y="71"/>
                        <a:pt x="4" y="74"/>
                      </a:cubicBezTo>
                      <a:cubicBezTo>
                        <a:pt x="6" y="77"/>
                        <a:pt x="6" y="80"/>
                        <a:pt x="6" y="81"/>
                      </a:cubicBezTo>
                      <a:cubicBezTo>
                        <a:pt x="7" y="82"/>
                        <a:pt x="7" y="83"/>
                        <a:pt x="8" y="84"/>
                      </a:cubicBezTo>
                      <a:cubicBezTo>
                        <a:pt x="9" y="85"/>
                        <a:pt x="10" y="86"/>
                        <a:pt x="12" y="87"/>
                      </a:cubicBezTo>
                      <a:cubicBezTo>
                        <a:pt x="12" y="88"/>
                        <a:pt x="13" y="88"/>
                        <a:pt x="13" y="88"/>
                      </a:cubicBezTo>
                      <a:cubicBezTo>
                        <a:pt x="13" y="89"/>
                        <a:pt x="13" y="89"/>
                        <a:pt x="14" y="89"/>
                      </a:cubicBezTo>
                      <a:cubicBezTo>
                        <a:pt x="14" y="89"/>
                        <a:pt x="14" y="89"/>
                        <a:pt x="14" y="90"/>
                      </a:cubicBezTo>
                      <a:cubicBezTo>
                        <a:pt x="15" y="90"/>
                        <a:pt x="15" y="90"/>
                        <a:pt x="15" y="90"/>
                      </a:cubicBezTo>
                      <a:cubicBezTo>
                        <a:pt x="15" y="90"/>
                        <a:pt x="15" y="91"/>
                        <a:pt x="15" y="91"/>
                      </a:cubicBezTo>
                      <a:cubicBezTo>
                        <a:pt x="15" y="91"/>
                        <a:pt x="16" y="91"/>
                        <a:pt x="16" y="91"/>
                      </a:cubicBezTo>
                      <a:cubicBezTo>
                        <a:pt x="16" y="91"/>
                        <a:pt x="16" y="91"/>
                        <a:pt x="16" y="91"/>
                      </a:cubicBezTo>
                      <a:cubicBezTo>
                        <a:pt x="16" y="91"/>
                        <a:pt x="16" y="91"/>
                        <a:pt x="16" y="91"/>
                      </a:cubicBezTo>
                      <a:cubicBezTo>
                        <a:pt x="16" y="91"/>
                        <a:pt x="16" y="91"/>
                        <a:pt x="16" y="91"/>
                      </a:cubicBezTo>
                      <a:cubicBezTo>
                        <a:pt x="16" y="91"/>
                        <a:pt x="16" y="90"/>
                        <a:pt x="16" y="90"/>
                      </a:cubicBezTo>
                      <a:cubicBezTo>
                        <a:pt x="16" y="90"/>
                        <a:pt x="16" y="90"/>
                        <a:pt x="16" y="90"/>
                      </a:cubicBezTo>
                      <a:cubicBezTo>
                        <a:pt x="17" y="90"/>
                        <a:pt x="17" y="89"/>
                        <a:pt x="17" y="89"/>
                      </a:cubicBezTo>
                      <a:cubicBezTo>
                        <a:pt x="17" y="89"/>
                        <a:pt x="17" y="89"/>
                        <a:pt x="17" y="89"/>
                      </a:cubicBezTo>
                      <a:cubicBezTo>
                        <a:pt x="17" y="88"/>
                        <a:pt x="17" y="88"/>
                        <a:pt x="17" y="88"/>
                      </a:cubicBezTo>
                      <a:cubicBezTo>
                        <a:pt x="17" y="88"/>
                        <a:pt x="17" y="88"/>
                        <a:pt x="17" y="88"/>
                      </a:cubicBezTo>
                      <a:cubicBezTo>
                        <a:pt x="17" y="87"/>
                        <a:pt x="17" y="87"/>
                        <a:pt x="17" y="87"/>
                      </a:cubicBezTo>
                      <a:cubicBezTo>
                        <a:pt x="17" y="87"/>
                        <a:pt x="17" y="87"/>
                        <a:pt x="17" y="87"/>
                      </a:cubicBezTo>
                      <a:cubicBezTo>
                        <a:pt x="17" y="87"/>
                        <a:pt x="17" y="87"/>
                        <a:pt x="17" y="86"/>
                      </a:cubicBezTo>
                      <a:cubicBezTo>
                        <a:pt x="17" y="86"/>
                        <a:pt x="17" y="86"/>
                        <a:pt x="17" y="86"/>
                      </a:cubicBezTo>
                      <a:cubicBezTo>
                        <a:pt x="17" y="86"/>
                        <a:pt x="17" y="86"/>
                        <a:pt x="17" y="86"/>
                      </a:cubicBezTo>
                      <a:cubicBezTo>
                        <a:pt x="17" y="86"/>
                        <a:pt x="17" y="85"/>
                        <a:pt x="17" y="85"/>
                      </a:cubicBezTo>
                      <a:cubicBezTo>
                        <a:pt x="17" y="84"/>
                        <a:pt x="17" y="84"/>
                        <a:pt x="17" y="84"/>
                      </a:cubicBezTo>
                      <a:cubicBezTo>
                        <a:pt x="25" y="82"/>
                        <a:pt x="25" y="82"/>
                        <a:pt x="25" y="82"/>
                      </a:cubicBezTo>
                      <a:cubicBezTo>
                        <a:pt x="30" y="80"/>
                        <a:pt x="30" y="80"/>
                        <a:pt x="30" y="80"/>
                      </a:cubicBezTo>
                      <a:cubicBezTo>
                        <a:pt x="38" y="81"/>
                        <a:pt x="38" y="81"/>
                        <a:pt x="38" y="81"/>
                      </a:cubicBezTo>
                      <a:cubicBezTo>
                        <a:pt x="38" y="75"/>
                        <a:pt x="38" y="75"/>
                        <a:pt x="38" y="75"/>
                      </a:cubicBezTo>
                      <a:cubicBezTo>
                        <a:pt x="38" y="75"/>
                        <a:pt x="38" y="75"/>
                        <a:pt x="38" y="75"/>
                      </a:cubicBezTo>
                      <a:cubicBezTo>
                        <a:pt x="39" y="73"/>
                        <a:pt x="46" y="65"/>
                        <a:pt x="52" y="65"/>
                      </a:cubicBezTo>
                      <a:cubicBezTo>
                        <a:pt x="56" y="65"/>
                        <a:pt x="60" y="70"/>
                        <a:pt x="62" y="72"/>
                      </a:cubicBezTo>
                      <a:cubicBezTo>
                        <a:pt x="81" y="75"/>
                        <a:pt x="81" y="75"/>
                        <a:pt x="81" y="75"/>
                      </a:cubicBezTo>
                      <a:cubicBezTo>
                        <a:pt x="81" y="73"/>
                        <a:pt x="83" y="69"/>
                        <a:pt x="84" y="68"/>
                      </a:cubicBezTo>
                      <a:cubicBezTo>
                        <a:pt x="86" y="67"/>
                        <a:pt x="88" y="67"/>
                        <a:pt x="90" y="68"/>
                      </a:cubicBezTo>
                      <a:cubicBezTo>
                        <a:pt x="91" y="68"/>
                        <a:pt x="92" y="68"/>
                        <a:pt x="93" y="68"/>
                      </a:cubicBezTo>
                      <a:cubicBezTo>
                        <a:pt x="93" y="68"/>
                        <a:pt x="94" y="68"/>
                        <a:pt x="94" y="68"/>
                      </a:cubicBezTo>
                      <a:cubicBezTo>
                        <a:pt x="97" y="67"/>
                        <a:pt x="101" y="64"/>
                        <a:pt x="106" y="64"/>
                      </a:cubicBezTo>
                      <a:cubicBezTo>
                        <a:pt x="108" y="64"/>
                        <a:pt x="110" y="65"/>
                        <a:pt x="111" y="65"/>
                      </a:cubicBezTo>
                      <a:cubicBezTo>
                        <a:pt x="112" y="65"/>
                        <a:pt x="112" y="65"/>
                        <a:pt x="113" y="65"/>
                      </a:cubicBezTo>
                      <a:cubicBezTo>
                        <a:pt x="113" y="65"/>
                        <a:pt x="113" y="65"/>
                        <a:pt x="114" y="64"/>
                      </a:cubicBezTo>
                      <a:cubicBezTo>
                        <a:pt x="114" y="63"/>
                        <a:pt x="116" y="61"/>
                        <a:pt x="119" y="61"/>
                      </a:cubicBezTo>
                      <a:cubicBezTo>
                        <a:pt x="122" y="61"/>
                        <a:pt x="127" y="63"/>
                        <a:pt x="128" y="64"/>
                      </a:cubicBezTo>
                      <a:cubicBezTo>
                        <a:pt x="134" y="63"/>
                        <a:pt x="134" y="63"/>
                        <a:pt x="134" y="63"/>
                      </a:cubicBezTo>
                      <a:cubicBezTo>
                        <a:pt x="132" y="60"/>
                        <a:pt x="132" y="60"/>
                        <a:pt x="132" y="60"/>
                      </a:cubicBezTo>
                      <a:cubicBezTo>
                        <a:pt x="127" y="57"/>
                        <a:pt x="124" y="55"/>
                        <a:pt x="124" y="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2" name="Freeform 1341"/>
                <p:cNvSpPr>
                  <a:spLocks/>
                </p:cNvSpPr>
                <p:nvPr/>
              </p:nvSpPr>
              <p:spPr bwMode="auto">
                <a:xfrm>
                  <a:off x="1699" y="2825"/>
                  <a:ext cx="125" cy="99"/>
                </a:xfrm>
                <a:custGeom>
                  <a:avLst/>
                  <a:gdLst>
                    <a:gd name="T0" fmla="*/ 123 w 130"/>
                    <a:gd name="T1" fmla="*/ 6 h 104"/>
                    <a:gd name="T2" fmla="*/ 122 w 130"/>
                    <a:gd name="T3" fmla="*/ 4 h 104"/>
                    <a:gd name="T4" fmla="*/ 119 w 130"/>
                    <a:gd name="T5" fmla="*/ 1 h 104"/>
                    <a:gd name="T6" fmla="*/ 119 w 130"/>
                    <a:gd name="T7" fmla="*/ 1 h 104"/>
                    <a:gd name="T8" fmla="*/ 119 w 130"/>
                    <a:gd name="T9" fmla="*/ 1 h 104"/>
                    <a:gd name="T10" fmla="*/ 116 w 130"/>
                    <a:gd name="T11" fmla="*/ 3 h 104"/>
                    <a:gd name="T12" fmla="*/ 108 w 130"/>
                    <a:gd name="T13" fmla="*/ 8 h 104"/>
                    <a:gd name="T14" fmla="*/ 96 w 130"/>
                    <a:gd name="T15" fmla="*/ 5 h 104"/>
                    <a:gd name="T16" fmla="*/ 91 w 130"/>
                    <a:gd name="T17" fmla="*/ 6 h 104"/>
                    <a:gd name="T18" fmla="*/ 86 w 130"/>
                    <a:gd name="T19" fmla="*/ 6 h 104"/>
                    <a:gd name="T20" fmla="*/ 82 w 130"/>
                    <a:gd name="T21" fmla="*/ 8 h 104"/>
                    <a:gd name="T22" fmla="*/ 73 w 130"/>
                    <a:gd name="T23" fmla="*/ 12 h 104"/>
                    <a:gd name="T24" fmla="*/ 63 w 130"/>
                    <a:gd name="T25" fmla="*/ 9 h 104"/>
                    <a:gd name="T26" fmla="*/ 50 w 130"/>
                    <a:gd name="T27" fmla="*/ 9 h 104"/>
                    <a:gd name="T28" fmla="*/ 43 w 130"/>
                    <a:gd name="T29" fmla="*/ 5 h 104"/>
                    <a:gd name="T30" fmla="*/ 38 w 130"/>
                    <a:gd name="T31" fmla="*/ 2 h 104"/>
                    <a:gd name="T32" fmla="*/ 31 w 130"/>
                    <a:gd name="T33" fmla="*/ 1 h 104"/>
                    <a:gd name="T34" fmla="*/ 27 w 130"/>
                    <a:gd name="T35" fmla="*/ 3 h 104"/>
                    <a:gd name="T36" fmla="*/ 27 w 130"/>
                    <a:gd name="T37" fmla="*/ 3 h 104"/>
                    <a:gd name="T38" fmla="*/ 20 w 130"/>
                    <a:gd name="T39" fmla="*/ 2 h 104"/>
                    <a:gd name="T40" fmla="*/ 17 w 130"/>
                    <a:gd name="T41" fmla="*/ 7 h 104"/>
                    <a:gd name="T42" fmla="*/ 11 w 130"/>
                    <a:gd name="T43" fmla="*/ 18 h 104"/>
                    <a:gd name="T44" fmla="*/ 11 w 130"/>
                    <a:gd name="T45" fmla="*/ 19 h 104"/>
                    <a:gd name="T46" fmla="*/ 10 w 130"/>
                    <a:gd name="T47" fmla="*/ 21 h 104"/>
                    <a:gd name="T48" fmla="*/ 10 w 130"/>
                    <a:gd name="T49" fmla="*/ 22 h 104"/>
                    <a:gd name="T50" fmla="*/ 11 w 130"/>
                    <a:gd name="T51" fmla="*/ 24 h 104"/>
                    <a:gd name="T52" fmla="*/ 11 w 130"/>
                    <a:gd name="T53" fmla="*/ 26 h 104"/>
                    <a:gd name="T54" fmla="*/ 9 w 130"/>
                    <a:gd name="T55" fmla="*/ 45 h 104"/>
                    <a:gd name="T56" fmla="*/ 5 w 130"/>
                    <a:gd name="T57" fmla="*/ 51 h 104"/>
                    <a:gd name="T58" fmla="*/ 1 w 130"/>
                    <a:gd name="T59" fmla="*/ 58 h 104"/>
                    <a:gd name="T60" fmla="*/ 1 w 130"/>
                    <a:gd name="T61" fmla="*/ 71 h 104"/>
                    <a:gd name="T62" fmla="*/ 4 w 130"/>
                    <a:gd name="T63" fmla="*/ 77 h 104"/>
                    <a:gd name="T64" fmla="*/ 4 w 130"/>
                    <a:gd name="T65" fmla="*/ 79 h 104"/>
                    <a:gd name="T66" fmla="*/ 15 w 130"/>
                    <a:gd name="T67" fmla="*/ 82 h 104"/>
                    <a:gd name="T68" fmla="*/ 32 w 130"/>
                    <a:gd name="T69" fmla="*/ 96 h 104"/>
                    <a:gd name="T70" fmla="*/ 38 w 130"/>
                    <a:gd name="T71" fmla="*/ 104 h 104"/>
                    <a:gd name="T72" fmla="*/ 48 w 130"/>
                    <a:gd name="T73" fmla="*/ 101 h 104"/>
                    <a:gd name="T74" fmla="*/ 61 w 130"/>
                    <a:gd name="T75" fmla="*/ 100 h 104"/>
                    <a:gd name="T76" fmla="*/ 63 w 130"/>
                    <a:gd name="T77" fmla="*/ 99 h 104"/>
                    <a:gd name="T78" fmla="*/ 64 w 130"/>
                    <a:gd name="T79" fmla="*/ 97 h 104"/>
                    <a:gd name="T80" fmla="*/ 65 w 130"/>
                    <a:gd name="T81" fmla="*/ 95 h 104"/>
                    <a:gd name="T82" fmla="*/ 65 w 130"/>
                    <a:gd name="T83" fmla="*/ 93 h 104"/>
                    <a:gd name="T84" fmla="*/ 65 w 130"/>
                    <a:gd name="T85" fmla="*/ 92 h 104"/>
                    <a:gd name="T86" fmla="*/ 66 w 130"/>
                    <a:gd name="T87" fmla="*/ 90 h 104"/>
                    <a:gd name="T88" fmla="*/ 66 w 130"/>
                    <a:gd name="T89" fmla="*/ 90 h 104"/>
                    <a:gd name="T90" fmla="*/ 66 w 130"/>
                    <a:gd name="T91" fmla="*/ 89 h 104"/>
                    <a:gd name="T92" fmla="*/ 66 w 130"/>
                    <a:gd name="T93" fmla="*/ 88 h 104"/>
                    <a:gd name="T94" fmla="*/ 83 w 130"/>
                    <a:gd name="T95" fmla="*/ 75 h 104"/>
                    <a:gd name="T96" fmla="*/ 89 w 130"/>
                    <a:gd name="T97" fmla="*/ 74 h 104"/>
                    <a:gd name="T98" fmla="*/ 97 w 130"/>
                    <a:gd name="T99" fmla="*/ 78 h 104"/>
                    <a:gd name="T100" fmla="*/ 106 w 130"/>
                    <a:gd name="T101" fmla="*/ 60 h 104"/>
                    <a:gd name="T102" fmla="*/ 112 w 130"/>
                    <a:gd name="T103" fmla="*/ 53 h 104"/>
                    <a:gd name="T104" fmla="*/ 114 w 130"/>
                    <a:gd name="T105" fmla="*/ 45 h 104"/>
                    <a:gd name="T106" fmla="*/ 123 w 130"/>
                    <a:gd name="T107" fmla="*/ 26 h 104"/>
                    <a:gd name="T108" fmla="*/ 129 w 130"/>
                    <a:gd name="T109" fmla="*/ 23 h 104"/>
                    <a:gd name="T110" fmla="*/ 130 w 130"/>
                    <a:gd name="T111" fmla="*/ 18 h 104"/>
                    <a:gd name="T112" fmla="*/ 124 w 130"/>
                    <a:gd name="T113" fmla="*/ 11 h 104"/>
                    <a:gd name="T114" fmla="*/ 124 w 130"/>
                    <a:gd name="T115" fmla="*/ 9 h 104"/>
                    <a:gd name="T116" fmla="*/ 124 w 130"/>
                    <a:gd name="T117" fmla="*/ 8 h 104"/>
                    <a:gd name="T118" fmla="*/ 124 w 130"/>
                    <a:gd name="T119"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104">
                      <a:moveTo>
                        <a:pt x="124" y="7"/>
                      </a:moveTo>
                      <a:cubicBezTo>
                        <a:pt x="123" y="7"/>
                        <a:pt x="123" y="6"/>
                        <a:pt x="123" y="6"/>
                      </a:cubicBezTo>
                      <a:cubicBezTo>
                        <a:pt x="123" y="6"/>
                        <a:pt x="123" y="6"/>
                        <a:pt x="123" y="6"/>
                      </a:cubicBezTo>
                      <a:cubicBezTo>
                        <a:pt x="122" y="5"/>
                        <a:pt x="122" y="5"/>
                        <a:pt x="122" y="4"/>
                      </a:cubicBezTo>
                      <a:cubicBezTo>
                        <a:pt x="121" y="4"/>
                        <a:pt x="121" y="3"/>
                        <a:pt x="121" y="3"/>
                      </a:cubicBezTo>
                      <a:cubicBezTo>
                        <a:pt x="120" y="2"/>
                        <a:pt x="120" y="2"/>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8" y="1"/>
                        <a:pt x="117" y="2"/>
                        <a:pt x="117" y="3"/>
                      </a:cubicBezTo>
                      <a:cubicBezTo>
                        <a:pt x="116" y="3"/>
                        <a:pt x="116" y="3"/>
                        <a:pt x="116" y="3"/>
                      </a:cubicBezTo>
                      <a:cubicBezTo>
                        <a:pt x="114" y="5"/>
                        <a:pt x="113" y="7"/>
                        <a:pt x="111" y="8"/>
                      </a:cubicBezTo>
                      <a:cubicBezTo>
                        <a:pt x="110" y="8"/>
                        <a:pt x="109" y="8"/>
                        <a:pt x="108" y="8"/>
                      </a:cubicBezTo>
                      <a:cubicBezTo>
                        <a:pt x="105" y="8"/>
                        <a:pt x="102" y="7"/>
                        <a:pt x="100" y="6"/>
                      </a:cubicBezTo>
                      <a:cubicBezTo>
                        <a:pt x="100" y="6"/>
                        <a:pt x="99" y="5"/>
                        <a:pt x="96" y="5"/>
                      </a:cubicBezTo>
                      <a:cubicBezTo>
                        <a:pt x="95" y="5"/>
                        <a:pt x="94" y="6"/>
                        <a:pt x="92" y="6"/>
                      </a:cubicBezTo>
                      <a:cubicBezTo>
                        <a:pt x="92" y="6"/>
                        <a:pt x="91" y="6"/>
                        <a:pt x="91" y="6"/>
                      </a:cubicBezTo>
                      <a:cubicBezTo>
                        <a:pt x="90" y="6"/>
                        <a:pt x="89" y="6"/>
                        <a:pt x="89" y="6"/>
                      </a:cubicBezTo>
                      <a:cubicBezTo>
                        <a:pt x="88" y="6"/>
                        <a:pt x="87" y="6"/>
                        <a:pt x="86" y="6"/>
                      </a:cubicBezTo>
                      <a:cubicBezTo>
                        <a:pt x="86" y="6"/>
                        <a:pt x="86" y="6"/>
                        <a:pt x="86" y="6"/>
                      </a:cubicBezTo>
                      <a:cubicBezTo>
                        <a:pt x="85" y="6"/>
                        <a:pt x="83" y="7"/>
                        <a:pt x="82" y="8"/>
                      </a:cubicBezTo>
                      <a:cubicBezTo>
                        <a:pt x="81" y="9"/>
                        <a:pt x="80" y="10"/>
                        <a:pt x="79" y="11"/>
                      </a:cubicBezTo>
                      <a:cubicBezTo>
                        <a:pt x="78" y="11"/>
                        <a:pt x="76" y="12"/>
                        <a:pt x="73" y="12"/>
                      </a:cubicBezTo>
                      <a:cubicBezTo>
                        <a:pt x="71" y="12"/>
                        <a:pt x="68" y="11"/>
                        <a:pt x="66" y="11"/>
                      </a:cubicBezTo>
                      <a:cubicBezTo>
                        <a:pt x="65" y="10"/>
                        <a:pt x="64" y="10"/>
                        <a:pt x="63" y="9"/>
                      </a:cubicBezTo>
                      <a:cubicBezTo>
                        <a:pt x="61" y="8"/>
                        <a:pt x="59" y="6"/>
                        <a:pt x="58" y="6"/>
                      </a:cubicBezTo>
                      <a:cubicBezTo>
                        <a:pt x="57" y="6"/>
                        <a:pt x="53" y="7"/>
                        <a:pt x="50" y="9"/>
                      </a:cubicBezTo>
                      <a:cubicBezTo>
                        <a:pt x="49" y="9"/>
                        <a:pt x="49" y="9"/>
                        <a:pt x="48" y="9"/>
                      </a:cubicBezTo>
                      <a:cubicBezTo>
                        <a:pt x="45" y="9"/>
                        <a:pt x="44" y="7"/>
                        <a:pt x="43" y="5"/>
                      </a:cubicBezTo>
                      <a:cubicBezTo>
                        <a:pt x="42" y="4"/>
                        <a:pt x="42" y="3"/>
                        <a:pt x="41" y="2"/>
                      </a:cubicBezTo>
                      <a:cubicBezTo>
                        <a:pt x="41" y="2"/>
                        <a:pt x="40" y="2"/>
                        <a:pt x="38" y="2"/>
                      </a:cubicBezTo>
                      <a:cubicBezTo>
                        <a:pt x="37" y="1"/>
                        <a:pt x="34" y="1"/>
                        <a:pt x="32" y="0"/>
                      </a:cubicBezTo>
                      <a:cubicBezTo>
                        <a:pt x="32" y="0"/>
                        <a:pt x="31" y="0"/>
                        <a:pt x="31" y="1"/>
                      </a:cubicBezTo>
                      <a:cubicBezTo>
                        <a:pt x="31" y="1"/>
                        <a:pt x="31" y="1"/>
                        <a:pt x="30" y="1"/>
                      </a:cubicBezTo>
                      <a:cubicBezTo>
                        <a:pt x="30" y="2"/>
                        <a:pt x="29" y="3"/>
                        <a:pt x="27" y="3"/>
                      </a:cubicBezTo>
                      <a:cubicBezTo>
                        <a:pt x="27" y="3"/>
                        <a:pt x="27" y="3"/>
                        <a:pt x="27" y="3"/>
                      </a:cubicBezTo>
                      <a:cubicBezTo>
                        <a:pt x="27" y="3"/>
                        <a:pt x="27" y="3"/>
                        <a:pt x="27" y="3"/>
                      </a:cubicBezTo>
                      <a:cubicBezTo>
                        <a:pt x="26" y="2"/>
                        <a:pt x="26" y="2"/>
                        <a:pt x="26" y="2"/>
                      </a:cubicBezTo>
                      <a:cubicBezTo>
                        <a:pt x="24" y="2"/>
                        <a:pt x="22" y="2"/>
                        <a:pt x="20" y="2"/>
                      </a:cubicBezTo>
                      <a:cubicBezTo>
                        <a:pt x="18" y="2"/>
                        <a:pt x="18" y="2"/>
                        <a:pt x="18" y="2"/>
                      </a:cubicBezTo>
                      <a:cubicBezTo>
                        <a:pt x="17" y="3"/>
                        <a:pt x="17" y="5"/>
                        <a:pt x="17" y="7"/>
                      </a:cubicBezTo>
                      <a:cubicBezTo>
                        <a:pt x="17" y="9"/>
                        <a:pt x="16" y="10"/>
                        <a:pt x="15" y="11"/>
                      </a:cubicBezTo>
                      <a:cubicBezTo>
                        <a:pt x="14" y="13"/>
                        <a:pt x="11" y="16"/>
                        <a:pt x="11" y="18"/>
                      </a:cubicBezTo>
                      <a:cubicBezTo>
                        <a:pt x="11" y="18"/>
                        <a:pt x="11" y="19"/>
                        <a:pt x="11" y="19"/>
                      </a:cubicBezTo>
                      <a:cubicBezTo>
                        <a:pt x="11" y="19"/>
                        <a:pt x="11" y="19"/>
                        <a:pt x="11" y="19"/>
                      </a:cubicBezTo>
                      <a:cubicBezTo>
                        <a:pt x="11" y="20"/>
                        <a:pt x="10" y="20"/>
                        <a:pt x="10" y="20"/>
                      </a:cubicBezTo>
                      <a:cubicBezTo>
                        <a:pt x="10" y="20"/>
                        <a:pt x="10" y="21"/>
                        <a:pt x="10" y="21"/>
                      </a:cubicBezTo>
                      <a:cubicBezTo>
                        <a:pt x="10" y="21"/>
                        <a:pt x="10" y="21"/>
                        <a:pt x="10" y="21"/>
                      </a:cubicBezTo>
                      <a:cubicBezTo>
                        <a:pt x="10" y="21"/>
                        <a:pt x="10" y="22"/>
                        <a:pt x="10" y="22"/>
                      </a:cubicBezTo>
                      <a:cubicBezTo>
                        <a:pt x="10" y="22"/>
                        <a:pt x="10" y="23"/>
                        <a:pt x="11" y="23"/>
                      </a:cubicBezTo>
                      <a:cubicBezTo>
                        <a:pt x="11" y="23"/>
                        <a:pt x="11" y="24"/>
                        <a:pt x="11" y="24"/>
                      </a:cubicBezTo>
                      <a:cubicBezTo>
                        <a:pt x="11" y="25"/>
                        <a:pt x="11" y="25"/>
                        <a:pt x="11" y="25"/>
                      </a:cubicBezTo>
                      <a:cubicBezTo>
                        <a:pt x="11" y="25"/>
                        <a:pt x="11" y="26"/>
                        <a:pt x="11" y="26"/>
                      </a:cubicBezTo>
                      <a:cubicBezTo>
                        <a:pt x="11" y="26"/>
                        <a:pt x="11" y="27"/>
                        <a:pt x="11" y="27"/>
                      </a:cubicBezTo>
                      <a:cubicBezTo>
                        <a:pt x="12" y="31"/>
                        <a:pt x="12" y="42"/>
                        <a:pt x="9" y="45"/>
                      </a:cubicBezTo>
                      <a:cubicBezTo>
                        <a:pt x="7" y="47"/>
                        <a:pt x="6" y="50"/>
                        <a:pt x="5" y="51"/>
                      </a:cubicBezTo>
                      <a:cubicBezTo>
                        <a:pt x="5" y="51"/>
                        <a:pt x="5" y="51"/>
                        <a:pt x="5" y="51"/>
                      </a:cubicBezTo>
                      <a:cubicBezTo>
                        <a:pt x="5" y="52"/>
                        <a:pt x="5" y="52"/>
                        <a:pt x="5" y="52"/>
                      </a:cubicBezTo>
                      <a:cubicBezTo>
                        <a:pt x="5" y="52"/>
                        <a:pt x="2" y="54"/>
                        <a:pt x="1" y="58"/>
                      </a:cubicBezTo>
                      <a:cubicBezTo>
                        <a:pt x="0" y="62"/>
                        <a:pt x="1" y="64"/>
                        <a:pt x="1" y="67"/>
                      </a:cubicBezTo>
                      <a:cubicBezTo>
                        <a:pt x="1" y="68"/>
                        <a:pt x="1" y="70"/>
                        <a:pt x="1" y="71"/>
                      </a:cubicBezTo>
                      <a:cubicBezTo>
                        <a:pt x="1" y="73"/>
                        <a:pt x="2" y="74"/>
                        <a:pt x="3" y="75"/>
                      </a:cubicBezTo>
                      <a:cubicBezTo>
                        <a:pt x="3" y="76"/>
                        <a:pt x="3" y="77"/>
                        <a:pt x="4" y="77"/>
                      </a:cubicBezTo>
                      <a:cubicBezTo>
                        <a:pt x="4" y="77"/>
                        <a:pt x="4" y="78"/>
                        <a:pt x="4" y="78"/>
                      </a:cubicBezTo>
                      <a:cubicBezTo>
                        <a:pt x="4" y="78"/>
                        <a:pt x="4" y="79"/>
                        <a:pt x="4" y="79"/>
                      </a:cubicBezTo>
                      <a:cubicBezTo>
                        <a:pt x="4" y="79"/>
                        <a:pt x="4" y="79"/>
                        <a:pt x="4" y="79"/>
                      </a:cubicBezTo>
                      <a:cubicBezTo>
                        <a:pt x="5" y="80"/>
                        <a:pt x="11" y="81"/>
                        <a:pt x="15" y="82"/>
                      </a:cubicBezTo>
                      <a:cubicBezTo>
                        <a:pt x="17" y="82"/>
                        <a:pt x="18" y="82"/>
                        <a:pt x="20" y="83"/>
                      </a:cubicBezTo>
                      <a:cubicBezTo>
                        <a:pt x="26" y="84"/>
                        <a:pt x="32" y="93"/>
                        <a:pt x="32" y="96"/>
                      </a:cubicBezTo>
                      <a:cubicBezTo>
                        <a:pt x="32" y="98"/>
                        <a:pt x="35" y="103"/>
                        <a:pt x="37" y="104"/>
                      </a:cubicBezTo>
                      <a:cubicBezTo>
                        <a:pt x="38" y="104"/>
                        <a:pt x="38" y="104"/>
                        <a:pt x="38" y="104"/>
                      </a:cubicBezTo>
                      <a:cubicBezTo>
                        <a:pt x="39" y="104"/>
                        <a:pt x="41" y="103"/>
                        <a:pt x="42" y="103"/>
                      </a:cubicBezTo>
                      <a:cubicBezTo>
                        <a:pt x="44" y="102"/>
                        <a:pt x="46" y="101"/>
                        <a:pt x="48" y="101"/>
                      </a:cubicBezTo>
                      <a:cubicBezTo>
                        <a:pt x="50" y="101"/>
                        <a:pt x="50" y="101"/>
                        <a:pt x="50" y="101"/>
                      </a:cubicBezTo>
                      <a:cubicBezTo>
                        <a:pt x="59" y="101"/>
                        <a:pt x="61" y="100"/>
                        <a:pt x="61" y="100"/>
                      </a:cubicBezTo>
                      <a:cubicBezTo>
                        <a:pt x="62" y="100"/>
                        <a:pt x="63" y="99"/>
                        <a:pt x="63" y="99"/>
                      </a:cubicBezTo>
                      <a:cubicBezTo>
                        <a:pt x="63" y="99"/>
                        <a:pt x="63" y="99"/>
                        <a:pt x="63" y="99"/>
                      </a:cubicBezTo>
                      <a:cubicBezTo>
                        <a:pt x="63" y="99"/>
                        <a:pt x="64" y="98"/>
                        <a:pt x="64" y="98"/>
                      </a:cubicBezTo>
                      <a:cubicBezTo>
                        <a:pt x="64" y="98"/>
                        <a:pt x="64" y="97"/>
                        <a:pt x="64" y="97"/>
                      </a:cubicBezTo>
                      <a:cubicBezTo>
                        <a:pt x="64" y="97"/>
                        <a:pt x="64" y="96"/>
                        <a:pt x="64" y="96"/>
                      </a:cubicBezTo>
                      <a:cubicBezTo>
                        <a:pt x="64" y="96"/>
                        <a:pt x="64" y="95"/>
                        <a:pt x="65" y="95"/>
                      </a:cubicBezTo>
                      <a:cubicBezTo>
                        <a:pt x="65" y="95"/>
                        <a:pt x="65" y="94"/>
                        <a:pt x="65" y="94"/>
                      </a:cubicBezTo>
                      <a:cubicBezTo>
                        <a:pt x="65" y="94"/>
                        <a:pt x="65" y="93"/>
                        <a:pt x="65" y="93"/>
                      </a:cubicBezTo>
                      <a:cubicBezTo>
                        <a:pt x="65" y="93"/>
                        <a:pt x="65" y="93"/>
                        <a:pt x="65" y="93"/>
                      </a:cubicBezTo>
                      <a:cubicBezTo>
                        <a:pt x="65" y="92"/>
                        <a:pt x="65" y="92"/>
                        <a:pt x="65" y="92"/>
                      </a:cubicBezTo>
                      <a:cubicBezTo>
                        <a:pt x="65" y="91"/>
                        <a:pt x="65" y="91"/>
                        <a:pt x="65" y="91"/>
                      </a:cubicBezTo>
                      <a:cubicBezTo>
                        <a:pt x="66" y="91"/>
                        <a:pt x="66" y="91"/>
                        <a:pt x="66" y="90"/>
                      </a:cubicBezTo>
                      <a:cubicBezTo>
                        <a:pt x="66" y="90"/>
                        <a:pt x="66" y="90"/>
                        <a:pt x="66" y="90"/>
                      </a:cubicBezTo>
                      <a:cubicBezTo>
                        <a:pt x="66" y="90"/>
                        <a:pt x="66" y="90"/>
                        <a:pt x="66" y="90"/>
                      </a:cubicBezTo>
                      <a:cubicBezTo>
                        <a:pt x="66" y="90"/>
                        <a:pt x="66" y="90"/>
                        <a:pt x="66" y="90"/>
                      </a:cubicBezTo>
                      <a:cubicBezTo>
                        <a:pt x="66" y="89"/>
                        <a:pt x="66" y="89"/>
                        <a:pt x="66" y="89"/>
                      </a:cubicBezTo>
                      <a:cubicBezTo>
                        <a:pt x="66" y="89"/>
                        <a:pt x="66" y="89"/>
                        <a:pt x="66" y="89"/>
                      </a:cubicBezTo>
                      <a:cubicBezTo>
                        <a:pt x="66" y="88"/>
                        <a:pt x="66" y="88"/>
                        <a:pt x="66" y="88"/>
                      </a:cubicBezTo>
                      <a:cubicBezTo>
                        <a:pt x="78" y="76"/>
                        <a:pt x="80" y="75"/>
                        <a:pt x="80" y="75"/>
                      </a:cubicBezTo>
                      <a:cubicBezTo>
                        <a:pt x="81" y="75"/>
                        <a:pt x="82" y="75"/>
                        <a:pt x="83" y="75"/>
                      </a:cubicBezTo>
                      <a:cubicBezTo>
                        <a:pt x="84" y="75"/>
                        <a:pt x="85" y="75"/>
                        <a:pt x="86" y="75"/>
                      </a:cubicBezTo>
                      <a:cubicBezTo>
                        <a:pt x="87" y="74"/>
                        <a:pt x="88" y="74"/>
                        <a:pt x="89" y="74"/>
                      </a:cubicBezTo>
                      <a:cubicBezTo>
                        <a:pt x="91" y="74"/>
                        <a:pt x="95" y="76"/>
                        <a:pt x="97" y="79"/>
                      </a:cubicBezTo>
                      <a:cubicBezTo>
                        <a:pt x="97" y="79"/>
                        <a:pt x="97" y="78"/>
                        <a:pt x="97" y="78"/>
                      </a:cubicBezTo>
                      <a:cubicBezTo>
                        <a:pt x="99" y="74"/>
                        <a:pt x="99" y="74"/>
                        <a:pt x="99" y="74"/>
                      </a:cubicBezTo>
                      <a:cubicBezTo>
                        <a:pt x="101" y="71"/>
                        <a:pt x="106" y="62"/>
                        <a:pt x="106" y="60"/>
                      </a:cubicBezTo>
                      <a:cubicBezTo>
                        <a:pt x="106" y="57"/>
                        <a:pt x="109" y="55"/>
                        <a:pt x="110" y="54"/>
                      </a:cubicBezTo>
                      <a:cubicBezTo>
                        <a:pt x="111" y="54"/>
                        <a:pt x="111" y="53"/>
                        <a:pt x="112" y="53"/>
                      </a:cubicBezTo>
                      <a:cubicBezTo>
                        <a:pt x="112" y="52"/>
                        <a:pt x="112" y="52"/>
                        <a:pt x="112" y="52"/>
                      </a:cubicBezTo>
                      <a:cubicBezTo>
                        <a:pt x="112" y="50"/>
                        <a:pt x="112" y="46"/>
                        <a:pt x="114" y="45"/>
                      </a:cubicBezTo>
                      <a:cubicBezTo>
                        <a:pt x="115" y="44"/>
                        <a:pt x="116" y="41"/>
                        <a:pt x="116" y="40"/>
                      </a:cubicBezTo>
                      <a:cubicBezTo>
                        <a:pt x="115" y="37"/>
                        <a:pt x="123" y="26"/>
                        <a:pt x="123" y="26"/>
                      </a:cubicBezTo>
                      <a:cubicBezTo>
                        <a:pt x="124" y="25"/>
                        <a:pt x="125" y="25"/>
                        <a:pt x="127" y="24"/>
                      </a:cubicBezTo>
                      <a:cubicBezTo>
                        <a:pt x="127" y="24"/>
                        <a:pt x="129" y="24"/>
                        <a:pt x="129" y="23"/>
                      </a:cubicBezTo>
                      <a:cubicBezTo>
                        <a:pt x="129" y="23"/>
                        <a:pt x="129" y="22"/>
                        <a:pt x="129" y="22"/>
                      </a:cubicBezTo>
                      <a:cubicBezTo>
                        <a:pt x="129" y="20"/>
                        <a:pt x="130" y="19"/>
                        <a:pt x="130" y="18"/>
                      </a:cubicBezTo>
                      <a:cubicBezTo>
                        <a:pt x="127" y="18"/>
                        <a:pt x="124" y="15"/>
                        <a:pt x="124" y="12"/>
                      </a:cubicBezTo>
                      <a:cubicBezTo>
                        <a:pt x="124" y="12"/>
                        <a:pt x="124" y="11"/>
                        <a:pt x="124" y="11"/>
                      </a:cubicBezTo>
                      <a:cubicBezTo>
                        <a:pt x="124" y="11"/>
                        <a:pt x="124" y="11"/>
                        <a:pt x="124" y="10"/>
                      </a:cubicBezTo>
                      <a:cubicBezTo>
                        <a:pt x="124" y="10"/>
                        <a:pt x="124" y="10"/>
                        <a:pt x="124" y="9"/>
                      </a:cubicBezTo>
                      <a:cubicBezTo>
                        <a:pt x="124" y="9"/>
                        <a:pt x="124" y="9"/>
                        <a:pt x="124" y="9"/>
                      </a:cubicBezTo>
                      <a:cubicBezTo>
                        <a:pt x="124" y="8"/>
                        <a:pt x="124" y="8"/>
                        <a:pt x="124" y="8"/>
                      </a:cubicBezTo>
                      <a:cubicBezTo>
                        <a:pt x="124" y="7"/>
                        <a:pt x="124" y="7"/>
                        <a:pt x="124" y="7"/>
                      </a:cubicBezTo>
                      <a:cubicBezTo>
                        <a:pt x="124" y="7"/>
                        <a:pt x="124" y="7"/>
                        <a:pt x="124" y="7"/>
                      </a:cubicBezTo>
                      <a:cubicBezTo>
                        <a:pt x="124" y="7"/>
                        <a:pt x="124" y="7"/>
                        <a:pt x="12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3" name="Freeform 1342"/>
                <p:cNvSpPr>
                  <a:spLocks/>
                </p:cNvSpPr>
                <p:nvPr/>
              </p:nvSpPr>
              <p:spPr bwMode="auto">
                <a:xfrm>
                  <a:off x="1678" y="2840"/>
                  <a:ext cx="29" cy="62"/>
                </a:xfrm>
                <a:custGeom>
                  <a:avLst/>
                  <a:gdLst>
                    <a:gd name="T0" fmla="*/ 26 w 30"/>
                    <a:gd name="T1" fmla="*/ 5 h 65"/>
                    <a:gd name="T2" fmla="*/ 23 w 30"/>
                    <a:gd name="T3" fmla="*/ 1 h 65"/>
                    <a:gd name="T4" fmla="*/ 22 w 30"/>
                    <a:gd name="T5" fmla="*/ 0 h 65"/>
                    <a:gd name="T6" fmla="*/ 21 w 30"/>
                    <a:gd name="T7" fmla="*/ 0 h 65"/>
                    <a:gd name="T8" fmla="*/ 21 w 30"/>
                    <a:gd name="T9" fmla="*/ 2 h 65"/>
                    <a:gd name="T10" fmla="*/ 21 w 30"/>
                    <a:gd name="T11" fmla="*/ 3 h 65"/>
                    <a:gd name="T12" fmla="*/ 20 w 30"/>
                    <a:gd name="T13" fmla="*/ 7 h 65"/>
                    <a:gd name="T14" fmla="*/ 17 w 30"/>
                    <a:gd name="T15" fmla="*/ 9 h 65"/>
                    <a:gd name="T16" fmla="*/ 6 w 30"/>
                    <a:gd name="T17" fmla="*/ 12 h 65"/>
                    <a:gd name="T18" fmla="*/ 1 w 30"/>
                    <a:gd name="T19" fmla="*/ 16 h 65"/>
                    <a:gd name="T20" fmla="*/ 0 w 30"/>
                    <a:gd name="T21" fmla="*/ 16 h 65"/>
                    <a:gd name="T22" fmla="*/ 1 w 30"/>
                    <a:gd name="T23" fmla="*/ 18 h 65"/>
                    <a:gd name="T24" fmla="*/ 1 w 30"/>
                    <a:gd name="T25" fmla="*/ 19 h 65"/>
                    <a:gd name="T26" fmla="*/ 1 w 30"/>
                    <a:gd name="T27" fmla="*/ 20 h 65"/>
                    <a:gd name="T28" fmla="*/ 2 w 30"/>
                    <a:gd name="T29" fmla="*/ 21 h 65"/>
                    <a:gd name="T30" fmla="*/ 2 w 30"/>
                    <a:gd name="T31" fmla="*/ 21 h 65"/>
                    <a:gd name="T32" fmla="*/ 3 w 30"/>
                    <a:gd name="T33" fmla="*/ 22 h 65"/>
                    <a:gd name="T34" fmla="*/ 4 w 30"/>
                    <a:gd name="T35" fmla="*/ 22 h 65"/>
                    <a:gd name="T36" fmla="*/ 8 w 30"/>
                    <a:gd name="T37" fmla="*/ 31 h 65"/>
                    <a:gd name="T38" fmla="*/ 10 w 30"/>
                    <a:gd name="T39" fmla="*/ 41 h 65"/>
                    <a:gd name="T40" fmla="*/ 10 w 30"/>
                    <a:gd name="T41" fmla="*/ 48 h 65"/>
                    <a:gd name="T42" fmla="*/ 11 w 30"/>
                    <a:gd name="T43" fmla="*/ 49 h 65"/>
                    <a:gd name="T44" fmla="*/ 11 w 30"/>
                    <a:gd name="T45" fmla="*/ 51 h 65"/>
                    <a:gd name="T46" fmla="*/ 11 w 30"/>
                    <a:gd name="T47" fmla="*/ 54 h 65"/>
                    <a:gd name="T48" fmla="*/ 11 w 30"/>
                    <a:gd name="T49" fmla="*/ 56 h 65"/>
                    <a:gd name="T50" fmla="*/ 11 w 30"/>
                    <a:gd name="T51" fmla="*/ 59 h 65"/>
                    <a:gd name="T52" fmla="*/ 11 w 30"/>
                    <a:gd name="T53" fmla="*/ 63 h 65"/>
                    <a:gd name="T54" fmla="*/ 11 w 30"/>
                    <a:gd name="T55" fmla="*/ 65 h 65"/>
                    <a:gd name="T56" fmla="*/ 20 w 30"/>
                    <a:gd name="T57" fmla="*/ 63 h 65"/>
                    <a:gd name="T58" fmla="*/ 21 w 30"/>
                    <a:gd name="T59" fmla="*/ 61 h 65"/>
                    <a:gd name="T60" fmla="*/ 19 w 30"/>
                    <a:gd name="T61" fmla="*/ 51 h 65"/>
                    <a:gd name="T62" fmla="*/ 24 w 30"/>
                    <a:gd name="T63" fmla="*/ 33 h 65"/>
                    <a:gd name="T64" fmla="*/ 29 w 30"/>
                    <a:gd name="T65" fmla="*/ 12 h 65"/>
                    <a:gd name="T66" fmla="*/ 29 w 30"/>
                    <a:gd name="T67" fmla="*/ 10 h 65"/>
                    <a:gd name="T68" fmla="*/ 29 w 30"/>
                    <a:gd name="T69" fmla="*/ 8 h 65"/>
                    <a:gd name="T70" fmla="*/ 27 w 30"/>
                    <a:gd name="T7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5">
                      <a:moveTo>
                        <a:pt x="27" y="6"/>
                      </a:moveTo>
                      <a:cubicBezTo>
                        <a:pt x="27" y="6"/>
                        <a:pt x="26" y="6"/>
                        <a:pt x="26" y="5"/>
                      </a:cubicBezTo>
                      <a:cubicBezTo>
                        <a:pt x="24" y="5"/>
                        <a:pt x="23" y="3"/>
                        <a:pt x="23" y="2"/>
                      </a:cubicBezTo>
                      <a:cubicBezTo>
                        <a:pt x="23" y="2"/>
                        <a:pt x="23" y="1"/>
                        <a:pt x="23" y="1"/>
                      </a:cubicBezTo>
                      <a:cubicBezTo>
                        <a:pt x="23" y="1"/>
                        <a:pt x="23" y="0"/>
                        <a:pt x="23" y="0"/>
                      </a:cubicBezTo>
                      <a:cubicBezTo>
                        <a:pt x="23" y="0"/>
                        <a:pt x="22" y="0"/>
                        <a:pt x="22" y="0"/>
                      </a:cubicBezTo>
                      <a:cubicBezTo>
                        <a:pt x="22" y="0"/>
                        <a:pt x="22" y="0"/>
                        <a:pt x="21" y="0"/>
                      </a:cubicBezTo>
                      <a:cubicBezTo>
                        <a:pt x="21" y="0"/>
                        <a:pt x="21" y="0"/>
                        <a:pt x="21" y="0"/>
                      </a:cubicBezTo>
                      <a:cubicBezTo>
                        <a:pt x="21" y="1"/>
                        <a:pt x="21" y="1"/>
                        <a:pt x="21" y="1"/>
                      </a:cubicBezTo>
                      <a:cubicBezTo>
                        <a:pt x="21" y="1"/>
                        <a:pt x="21" y="2"/>
                        <a:pt x="21" y="2"/>
                      </a:cubicBezTo>
                      <a:cubicBezTo>
                        <a:pt x="21" y="2"/>
                        <a:pt x="21" y="2"/>
                        <a:pt x="21" y="3"/>
                      </a:cubicBezTo>
                      <a:cubicBezTo>
                        <a:pt x="21" y="3"/>
                        <a:pt x="21" y="3"/>
                        <a:pt x="21" y="3"/>
                      </a:cubicBezTo>
                      <a:cubicBezTo>
                        <a:pt x="22" y="9"/>
                        <a:pt x="22" y="9"/>
                        <a:pt x="22" y="9"/>
                      </a:cubicBezTo>
                      <a:cubicBezTo>
                        <a:pt x="20" y="7"/>
                        <a:pt x="20" y="7"/>
                        <a:pt x="20" y="7"/>
                      </a:cubicBezTo>
                      <a:cubicBezTo>
                        <a:pt x="19" y="8"/>
                        <a:pt x="19" y="8"/>
                        <a:pt x="18" y="8"/>
                      </a:cubicBezTo>
                      <a:cubicBezTo>
                        <a:pt x="18" y="9"/>
                        <a:pt x="18" y="9"/>
                        <a:pt x="17" y="9"/>
                      </a:cubicBezTo>
                      <a:cubicBezTo>
                        <a:pt x="16" y="11"/>
                        <a:pt x="13" y="11"/>
                        <a:pt x="10" y="12"/>
                      </a:cubicBezTo>
                      <a:cubicBezTo>
                        <a:pt x="9" y="12"/>
                        <a:pt x="7" y="12"/>
                        <a:pt x="6" y="12"/>
                      </a:cubicBezTo>
                      <a:cubicBezTo>
                        <a:pt x="6" y="12"/>
                        <a:pt x="5" y="13"/>
                        <a:pt x="4" y="14"/>
                      </a:cubicBezTo>
                      <a:cubicBezTo>
                        <a:pt x="3" y="15"/>
                        <a:pt x="2" y="16"/>
                        <a:pt x="1" y="16"/>
                      </a:cubicBezTo>
                      <a:cubicBezTo>
                        <a:pt x="1" y="16"/>
                        <a:pt x="1" y="16"/>
                        <a:pt x="0" y="16"/>
                      </a:cubicBezTo>
                      <a:cubicBezTo>
                        <a:pt x="0" y="16"/>
                        <a:pt x="0" y="16"/>
                        <a:pt x="0" y="16"/>
                      </a:cubicBezTo>
                      <a:cubicBezTo>
                        <a:pt x="0" y="16"/>
                        <a:pt x="0" y="17"/>
                        <a:pt x="0" y="17"/>
                      </a:cubicBezTo>
                      <a:cubicBezTo>
                        <a:pt x="1" y="17"/>
                        <a:pt x="1" y="18"/>
                        <a:pt x="1" y="18"/>
                      </a:cubicBezTo>
                      <a:cubicBezTo>
                        <a:pt x="1" y="18"/>
                        <a:pt x="1" y="18"/>
                        <a:pt x="1" y="18"/>
                      </a:cubicBezTo>
                      <a:cubicBezTo>
                        <a:pt x="1" y="19"/>
                        <a:pt x="1" y="19"/>
                        <a:pt x="1" y="19"/>
                      </a:cubicBezTo>
                      <a:cubicBezTo>
                        <a:pt x="1" y="19"/>
                        <a:pt x="1" y="19"/>
                        <a:pt x="1" y="19"/>
                      </a:cubicBezTo>
                      <a:cubicBezTo>
                        <a:pt x="1" y="20"/>
                        <a:pt x="1" y="20"/>
                        <a:pt x="1" y="20"/>
                      </a:cubicBezTo>
                      <a:cubicBezTo>
                        <a:pt x="1" y="20"/>
                        <a:pt x="1" y="20"/>
                        <a:pt x="1" y="20"/>
                      </a:cubicBezTo>
                      <a:cubicBezTo>
                        <a:pt x="1" y="20"/>
                        <a:pt x="1" y="21"/>
                        <a:pt x="2" y="21"/>
                      </a:cubicBezTo>
                      <a:cubicBezTo>
                        <a:pt x="2" y="21"/>
                        <a:pt x="2" y="21"/>
                        <a:pt x="2" y="21"/>
                      </a:cubicBezTo>
                      <a:cubicBezTo>
                        <a:pt x="2" y="21"/>
                        <a:pt x="2" y="21"/>
                        <a:pt x="2" y="21"/>
                      </a:cubicBezTo>
                      <a:cubicBezTo>
                        <a:pt x="2" y="21"/>
                        <a:pt x="2" y="21"/>
                        <a:pt x="2" y="21"/>
                      </a:cubicBezTo>
                      <a:cubicBezTo>
                        <a:pt x="2" y="22"/>
                        <a:pt x="3" y="22"/>
                        <a:pt x="3" y="22"/>
                      </a:cubicBezTo>
                      <a:cubicBezTo>
                        <a:pt x="3" y="22"/>
                        <a:pt x="3" y="22"/>
                        <a:pt x="3" y="22"/>
                      </a:cubicBezTo>
                      <a:cubicBezTo>
                        <a:pt x="3" y="22"/>
                        <a:pt x="3" y="22"/>
                        <a:pt x="4" y="22"/>
                      </a:cubicBezTo>
                      <a:cubicBezTo>
                        <a:pt x="4" y="23"/>
                        <a:pt x="5" y="23"/>
                        <a:pt x="5" y="23"/>
                      </a:cubicBezTo>
                      <a:cubicBezTo>
                        <a:pt x="10" y="26"/>
                        <a:pt x="9" y="29"/>
                        <a:pt x="8" y="31"/>
                      </a:cubicBezTo>
                      <a:cubicBezTo>
                        <a:pt x="8" y="31"/>
                        <a:pt x="8" y="32"/>
                        <a:pt x="8" y="32"/>
                      </a:cubicBezTo>
                      <a:cubicBezTo>
                        <a:pt x="10" y="34"/>
                        <a:pt x="10" y="37"/>
                        <a:pt x="10" y="41"/>
                      </a:cubicBezTo>
                      <a:cubicBezTo>
                        <a:pt x="10" y="43"/>
                        <a:pt x="10" y="45"/>
                        <a:pt x="10" y="46"/>
                      </a:cubicBezTo>
                      <a:cubicBezTo>
                        <a:pt x="10" y="47"/>
                        <a:pt x="10" y="47"/>
                        <a:pt x="10" y="48"/>
                      </a:cubicBezTo>
                      <a:cubicBezTo>
                        <a:pt x="11" y="48"/>
                        <a:pt x="11" y="48"/>
                        <a:pt x="11" y="48"/>
                      </a:cubicBezTo>
                      <a:cubicBezTo>
                        <a:pt x="11" y="49"/>
                        <a:pt x="11" y="49"/>
                        <a:pt x="11" y="49"/>
                      </a:cubicBezTo>
                      <a:cubicBezTo>
                        <a:pt x="11" y="50"/>
                        <a:pt x="11" y="50"/>
                        <a:pt x="11" y="50"/>
                      </a:cubicBezTo>
                      <a:cubicBezTo>
                        <a:pt x="11" y="51"/>
                        <a:pt x="11" y="51"/>
                        <a:pt x="11" y="51"/>
                      </a:cubicBezTo>
                      <a:cubicBezTo>
                        <a:pt x="11" y="52"/>
                        <a:pt x="11" y="52"/>
                        <a:pt x="11" y="52"/>
                      </a:cubicBezTo>
                      <a:cubicBezTo>
                        <a:pt x="11" y="53"/>
                        <a:pt x="11" y="53"/>
                        <a:pt x="11" y="54"/>
                      </a:cubicBezTo>
                      <a:cubicBezTo>
                        <a:pt x="11" y="54"/>
                        <a:pt x="11" y="54"/>
                        <a:pt x="11" y="55"/>
                      </a:cubicBezTo>
                      <a:cubicBezTo>
                        <a:pt x="11" y="55"/>
                        <a:pt x="11" y="56"/>
                        <a:pt x="11" y="56"/>
                      </a:cubicBezTo>
                      <a:cubicBezTo>
                        <a:pt x="11" y="57"/>
                        <a:pt x="11" y="57"/>
                        <a:pt x="11" y="57"/>
                      </a:cubicBezTo>
                      <a:cubicBezTo>
                        <a:pt x="11" y="58"/>
                        <a:pt x="11" y="59"/>
                        <a:pt x="11" y="59"/>
                      </a:cubicBezTo>
                      <a:cubicBezTo>
                        <a:pt x="11" y="60"/>
                        <a:pt x="11" y="60"/>
                        <a:pt x="11" y="60"/>
                      </a:cubicBezTo>
                      <a:cubicBezTo>
                        <a:pt x="11" y="61"/>
                        <a:pt x="11" y="62"/>
                        <a:pt x="11" y="63"/>
                      </a:cubicBezTo>
                      <a:cubicBezTo>
                        <a:pt x="11" y="63"/>
                        <a:pt x="11" y="64"/>
                        <a:pt x="11" y="64"/>
                      </a:cubicBezTo>
                      <a:cubicBezTo>
                        <a:pt x="11" y="64"/>
                        <a:pt x="11" y="65"/>
                        <a:pt x="11" y="65"/>
                      </a:cubicBezTo>
                      <a:cubicBezTo>
                        <a:pt x="14" y="65"/>
                        <a:pt x="16" y="65"/>
                        <a:pt x="17" y="65"/>
                      </a:cubicBezTo>
                      <a:cubicBezTo>
                        <a:pt x="18" y="65"/>
                        <a:pt x="19" y="64"/>
                        <a:pt x="20" y="63"/>
                      </a:cubicBezTo>
                      <a:cubicBezTo>
                        <a:pt x="20" y="63"/>
                        <a:pt x="21" y="62"/>
                        <a:pt x="22" y="62"/>
                      </a:cubicBezTo>
                      <a:cubicBezTo>
                        <a:pt x="21" y="62"/>
                        <a:pt x="21" y="62"/>
                        <a:pt x="21" y="61"/>
                      </a:cubicBezTo>
                      <a:cubicBezTo>
                        <a:pt x="20" y="60"/>
                        <a:pt x="19" y="58"/>
                        <a:pt x="19" y="55"/>
                      </a:cubicBezTo>
                      <a:cubicBezTo>
                        <a:pt x="19" y="54"/>
                        <a:pt x="19" y="53"/>
                        <a:pt x="19" y="51"/>
                      </a:cubicBezTo>
                      <a:cubicBezTo>
                        <a:pt x="19" y="48"/>
                        <a:pt x="18" y="46"/>
                        <a:pt x="19" y="42"/>
                      </a:cubicBezTo>
                      <a:cubicBezTo>
                        <a:pt x="20" y="37"/>
                        <a:pt x="23" y="34"/>
                        <a:pt x="24" y="33"/>
                      </a:cubicBezTo>
                      <a:cubicBezTo>
                        <a:pt x="25" y="31"/>
                        <a:pt x="26" y="28"/>
                        <a:pt x="28" y="26"/>
                      </a:cubicBezTo>
                      <a:cubicBezTo>
                        <a:pt x="30" y="25"/>
                        <a:pt x="30" y="18"/>
                        <a:pt x="29" y="12"/>
                      </a:cubicBezTo>
                      <a:cubicBezTo>
                        <a:pt x="29" y="11"/>
                        <a:pt x="29" y="11"/>
                        <a:pt x="29" y="10"/>
                      </a:cubicBezTo>
                      <a:cubicBezTo>
                        <a:pt x="29" y="10"/>
                        <a:pt x="29" y="10"/>
                        <a:pt x="29" y="10"/>
                      </a:cubicBezTo>
                      <a:cubicBezTo>
                        <a:pt x="29" y="10"/>
                        <a:pt x="29" y="9"/>
                        <a:pt x="29" y="9"/>
                      </a:cubicBezTo>
                      <a:cubicBezTo>
                        <a:pt x="29" y="8"/>
                        <a:pt x="29" y="8"/>
                        <a:pt x="29" y="8"/>
                      </a:cubicBezTo>
                      <a:cubicBezTo>
                        <a:pt x="29" y="8"/>
                        <a:pt x="28" y="7"/>
                        <a:pt x="28" y="6"/>
                      </a:cubicBezTo>
                      <a:cubicBezTo>
                        <a:pt x="28" y="6"/>
                        <a:pt x="28" y="6"/>
                        <a:pt x="27" y="6"/>
                      </a:cubicBezTo>
                      <a:cubicBezTo>
                        <a:pt x="27" y="6"/>
                        <a:pt x="27" y="6"/>
                        <a:pt x="27"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4" name="Freeform 1343"/>
                <p:cNvSpPr>
                  <a:spLocks/>
                </p:cNvSpPr>
                <p:nvPr/>
              </p:nvSpPr>
              <p:spPr bwMode="auto">
                <a:xfrm>
                  <a:off x="1706" y="284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5" name="Freeform 1344"/>
                <p:cNvSpPr>
                  <a:spLocks/>
                </p:cNvSpPr>
                <p:nvPr/>
              </p:nvSpPr>
              <p:spPr bwMode="auto">
                <a:xfrm>
                  <a:off x="1698" y="2898"/>
                  <a:ext cx="1" cy="1"/>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1"/>
                        <a:pt x="0"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6" name="Freeform 1345"/>
                <p:cNvSpPr>
                  <a:spLocks/>
                </p:cNvSpPr>
                <p:nvPr/>
              </p:nvSpPr>
              <p:spPr bwMode="auto">
                <a:xfrm>
                  <a:off x="1706" y="2849"/>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7" name="Freeform 1346"/>
                <p:cNvSpPr>
                  <a:spLocks/>
                </p:cNvSpPr>
                <p:nvPr/>
              </p:nvSpPr>
              <p:spPr bwMode="auto">
                <a:xfrm>
                  <a:off x="1705" y="2846"/>
                  <a:ext cx="1" cy="2"/>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2"/>
                        <a:pt x="1" y="2"/>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8" name="Freeform 1347"/>
                <p:cNvSpPr>
                  <a:spLocks/>
                </p:cNvSpPr>
                <p:nvPr/>
              </p:nvSpPr>
              <p:spPr bwMode="auto">
                <a:xfrm>
                  <a:off x="1670" y="2854"/>
                  <a:ext cx="15" cy="51"/>
                </a:xfrm>
                <a:custGeom>
                  <a:avLst/>
                  <a:gdLst>
                    <a:gd name="T0" fmla="*/ 2 w 16"/>
                    <a:gd name="T1" fmla="*/ 1 h 53"/>
                    <a:gd name="T2" fmla="*/ 2 w 16"/>
                    <a:gd name="T3" fmla="*/ 0 h 53"/>
                    <a:gd name="T4" fmla="*/ 0 w 16"/>
                    <a:gd name="T5" fmla="*/ 0 h 53"/>
                    <a:gd name="T6" fmla="*/ 0 w 16"/>
                    <a:gd name="T7" fmla="*/ 0 h 53"/>
                    <a:gd name="T8" fmla="*/ 0 w 16"/>
                    <a:gd name="T9" fmla="*/ 0 h 53"/>
                    <a:gd name="T10" fmla="*/ 0 w 16"/>
                    <a:gd name="T11" fmla="*/ 2 h 53"/>
                    <a:gd name="T12" fmla="*/ 0 w 16"/>
                    <a:gd name="T13" fmla="*/ 2 h 53"/>
                    <a:gd name="T14" fmla="*/ 1 w 16"/>
                    <a:gd name="T15" fmla="*/ 3 h 53"/>
                    <a:gd name="T16" fmla="*/ 1 w 16"/>
                    <a:gd name="T17" fmla="*/ 3 h 53"/>
                    <a:gd name="T18" fmla="*/ 1 w 16"/>
                    <a:gd name="T19" fmla="*/ 4 h 53"/>
                    <a:gd name="T20" fmla="*/ 1 w 16"/>
                    <a:gd name="T21" fmla="*/ 4 h 53"/>
                    <a:gd name="T22" fmla="*/ 1 w 16"/>
                    <a:gd name="T23" fmla="*/ 4 h 53"/>
                    <a:gd name="T24" fmla="*/ 4 w 16"/>
                    <a:gd name="T25" fmla="*/ 12 h 53"/>
                    <a:gd name="T26" fmla="*/ 4 w 16"/>
                    <a:gd name="T27" fmla="*/ 14 h 53"/>
                    <a:gd name="T28" fmla="*/ 5 w 16"/>
                    <a:gd name="T29" fmla="*/ 27 h 53"/>
                    <a:gd name="T30" fmla="*/ 8 w 16"/>
                    <a:gd name="T31" fmla="*/ 43 h 53"/>
                    <a:gd name="T32" fmla="*/ 8 w 16"/>
                    <a:gd name="T33" fmla="*/ 46 h 53"/>
                    <a:gd name="T34" fmla="*/ 8 w 16"/>
                    <a:gd name="T35" fmla="*/ 46 h 53"/>
                    <a:gd name="T36" fmla="*/ 9 w 16"/>
                    <a:gd name="T37" fmla="*/ 48 h 53"/>
                    <a:gd name="T38" fmla="*/ 9 w 16"/>
                    <a:gd name="T39" fmla="*/ 49 h 53"/>
                    <a:gd name="T40" fmla="*/ 10 w 16"/>
                    <a:gd name="T41" fmla="*/ 51 h 53"/>
                    <a:gd name="T42" fmla="*/ 10 w 16"/>
                    <a:gd name="T43" fmla="*/ 53 h 53"/>
                    <a:gd name="T44" fmla="*/ 11 w 16"/>
                    <a:gd name="T45" fmla="*/ 53 h 53"/>
                    <a:gd name="T46" fmla="*/ 11 w 16"/>
                    <a:gd name="T47" fmla="*/ 53 h 53"/>
                    <a:gd name="T48" fmla="*/ 16 w 16"/>
                    <a:gd name="T49" fmla="*/ 51 h 53"/>
                    <a:gd name="T50" fmla="*/ 16 w 16"/>
                    <a:gd name="T51" fmla="*/ 50 h 53"/>
                    <a:gd name="T52" fmla="*/ 16 w 16"/>
                    <a:gd name="T53" fmla="*/ 48 h 53"/>
                    <a:gd name="T54" fmla="*/ 16 w 16"/>
                    <a:gd name="T55" fmla="*/ 46 h 53"/>
                    <a:gd name="T56" fmla="*/ 16 w 16"/>
                    <a:gd name="T57" fmla="*/ 45 h 53"/>
                    <a:gd name="T58" fmla="*/ 16 w 16"/>
                    <a:gd name="T59" fmla="*/ 43 h 53"/>
                    <a:gd name="T60" fmla="*/ 16 w 16"/>
                    <a:gd name="T61" fmla="*/ 42 h 53"/>
                    <a:gd name="T62" fmla="*/ 16 w 16"/>
                    <a:gd name="T63" fmla="*/ 40 h 53"/>
                    <a:gd name="T64" fmla="*/ 16 w 16"/>
                    <a:gd name="T65" fmla="*/ 39 h 53"/>
                    <a:gd name="T66" fmla="*/ 16 w 16"/>
                    <a:gd name="T67" fmla="*/ 38 h 53"/>
                    <a:gd name="T68" fmla="*/ 16 w 16"/>
                    <a:gd name="T69" fmla="*/ 37 h 53"/>
                    <a:gd name="T70" fmla="*/ 16 w 16"/>
                    <a:gd name="T71" fmla="*/ 35 h 53"/>
                    <a:gd name="T72" fmla="*/ 16 w 16"/>
                    <a:gd name="T73" fmla="*/ 35 h 53"/>
                    <a:gd name="T74" fmla="*/ 16 w 16"/>
                    <a:gd name="T75" fmla="*/ 33 h 53"/>
                    <a:gd name="T76" fmla="*/ 16 w 16"/>
                    <a:gd name="T77" fmla="*/ 33 h 53"/>
                    <a:gd name="T78" fmla="*/ 15 w 16"/>
                    <a:gd name="T79" fmla="*/ 32 h 53"/>
                    <a:gd name="T80" fmla="*/ 15 w 16"/>
                    <a:gd name="T81" fmla="*/ 26 h 53"/>
                    <a:gd name="T82" fmla="*/ 14 w 16"/>
                    <a:gd name="T83" fmla="*/ 20 h 53"/>
                    <a:gd name="T84" fmla="*/ 13 w 16"/>
                    <a:gd name="T85" fmla="*/ 15 h 53"/>
                    <a:gd name="T86" fmla="*/ 12 w 16"/>
                    <a:gd name="T87" fmla="*/ 12 h 53"/>
                    <a:gd name="T88" fmla="*/ 11 w 16"/>
                    <a:gd name="T89" fmla="*/ 11 h 53"/>
                    <a:gd name="T90" fmla="*/ 10 w 16"/>
                    <a:gd name="T91" fmla="*/ 10 h 53"/>
                    <a:gd name="T92" fmla="*/ 9 w 16"/>
                    <a:gd name="T93" fmla="*/ 10 h 53"/>
                    <a:gd name="T94" fmla="*/ 9 w 16"/>
                    <a:gd name="T95" fmla="*/ 9 h 53"/>
                    <a:gd name="T96" fmla="*/ 8 w 16"/>
                    <a:gd name="T97" fmla="*/ 9 h 53"/>
                    <a:gd name="T98" fmla="*/ 8 w 16"/>
                    <a:gd name="T99" fmla="*/ 9 h 53"/>
                    <a:gd name="T100" fmla="*/ 7 w 16"/>
                    <a:gd name="T101" fmla="*/ 8 h 53"/>
                    <a:gd name="T102" fmla="*/ 7 w 16"/>
                    <a:gd name="T103" fmla="*/ 8 h 53"/>
                    <a:gd name="T104" fmla="*/ 7 w 16"/>
                    <a:gd name="T105" fmla="*/ 7 h 53"/>
                    <a:gd name="T106" fmla="*/ 6 w 16"/>
                    <a:gd name="T107" fmla="*/ 6 h 53"/>
                    <a:gd name="T108" fmla="*/ 6 w 16"/>
                    <a:gd name="T109" fmla="*/ 6 h 53"/>
                    <a:gd name="T110" fmla="*/ 6 w 16"/>
                    <a:gd name="T111" fmla="*/ 5 h 53"/>
                    <a:gd name="T112" fmla="*/ 6 w 16"/>
                    <a:gd name="T113" fmla="*/ 4 h 53"/>
                    <a:gd name="T114" fmla="*/ 6 w 16"/>
                    <a:gd name="T115" fmla="*/ 3 h 53"/>
                    <a:gd name="T116" fmla="*/ 5 w 16"/>
                    <a:gd name="T117" fmla="*/ 2 h 53"/>
                    <a:gd name="T118" fmla="*/ 5 w 16"/>
                    <a:gd name="T119" fmla="*/ 1 h 53"/>
                    <a:gd name="T120" fmla="*/ 2 w 16"/>
                    <a:gd name="T1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53">
                      <a:moveTo>
                        <a:pt x="2" y="1"/>
                      </a:moveTo>
                      <a:cubicBezTo>
                        <a:pt x="2" y="1"/>
                        <a:pt x="2" y="1"/>
                        <a:pt x="2" y="0"/>
                      </a:cubicBezTo>
                      <a:cubicBezTo>
                        <a:pt x="1" y="0"/>
                        <a:pt x="1" y="0"/>
                        <a:pt x="0" y="0"/>
                      </a:cubicBezTo>
                      <a:cubicBezTo>
                        <a:pt x="0" y="0"/>
                        <a:pt x="0" y="0"/>
                        <a:pt x="0" y="0"/>
                      </a:cubicBezTo>
                      <a:cubicBezTo>
                        <a:pt x="0" y="0"/>
                        <a:pt x="0" y="0"/>
                        <a:pt x="0" y="0"/>
                      </a:cubicBezTo>
                      <a:cubicBezTo>
                        <a:pt x="0" y="1"/>
                        <a:pt x="0" y="2"/>
                        <a:pt x="0" y="2"/>
                      </a:cubicBezTo>
                      <a:cubicBezTo>
                        <a:pt x="0" y="2"/>
                        <a:pt x="0" y="2"/>
                        <a:pt x="0" y="2"/>
                      </a:cubicBezTo>
                      <a:cubicBezTo>
                        <a:pt x="0" y="2"/>
                        <a:pt x="0" y="3"/>
                        <a:pt x="1" y="3"/>
                      </a:cubicBezTo>
                      <a:cubicBezTo>
                        <a:pt x="1" y="3"/>
                        <a:pt x="1" y="3"/>
                        <a:pt x="1" y="3"/>
                      </a:cubicBezTo>
                      <a:cubicBezTo>
                        <a:pt x="1" y="3"/>
                        <a:pt x="1" y="4"/>
                        <a:pt x="1" y="4"/>
                      </a:cubicBezTo>
                      <a:cubicBezTo>
                        <a:pt x="1" y="4"/>
                        <a:pt x="1" y="4"/>
                        <a:pt x="1" y="4"/>
                      </a:cubicBezTo>
                      <a:cubicBezTo>
                        <a:pt x="1" y="4"/>
                        <a:pt x="1" y="4"/>
                        <a:pt x="1" y="4"/>
                      </a:cubicBezTo>
                      <a:cubicBezTo>
                        <a:pt x="3" y="5"/>
                        <a:pt x="5" y="7"/>
                        <a:pt x="4" y="12"/>
                      </a:cubicBezTo>
                      <a:cubicBezTo>
                        <a:pt x="4" y="14"/>
                        <a:pt x="4" y="14"/>
                        <a:pt x="4" y="14"/>
                      </a:cubicBezTo>
                      <a:cubicBezTo>
                        <a:pt x="4" y="18"/>
                        <a:pt x="3" y="24"/>
                        <a:pt x="5" y="27"/>
                      </a:cubicBezTo>
                      <a:cubicBezTo>
                        <a:pt x="6" y="31"/>
                        <a:pt x="8" y="37"/>
                        <a:pt x="8" y="43"/>
                      </a:cubicBezTo>
                      <a:cubicBezTo>
                        <a:pt x="8" y="44"/>
                        <a:pt x="8" y="45"/>
                        <a:pt x="8" y="46"/>
                      </a:cubicBezTo>
                      <a:cubicBezTo>
                        <a:pt x="8" y="46"/>
                        <a:pt x="8" y="46"/>
                        <a:pt x="8" y="46"/>
                      </a:cubicBezTo>
                      <a:cubicBezTo>
                        <a:pt x="8" y="47"/>
                        <a:pt x="8" y="48"/>
                        <a:pt x="9" y="48"/>
                      </a:cubicBezTo>
                      <a:cubicBezTo>
                        <a:pt x="9" y="49"/>
                        <a:pt x="9" y="49"/>
                        <a:pt x="9" y="49"/>
                      </a:cubicBezTo>
                      <a:cubicBezTo>
                        <a:pt x="9" y="50"/>
                        <a:pt x="9" y="51"/>
                        <a:pt x="10" y="51"/>
                      </a:cubicBezTo>
                      <a:cubicBezTo>
                        <a:pt x="10" y="52"/>
                        <a:pt x="10" y="52"/>
                        <a:pt x="10" y="53"/>
                      </a:cubicBezTo>
                      <a:cubicBezTo>
                        <a:pt x="10" y="53"/>
                        <a:pt x="11" y="53"/>
                        <a:pt x="11" y="53"/>
                      </a:cubicBezTo>
                      <a:cubicBezTo>
                        <a:pt x="11" y="53"/>
                        <a:pt x="11" y="53"/>
                        <a:pt x="11" y="53"/>
                      </a:cubicBezTo>
                      <a:cubicBezTo>
                        <a:pt x="12" y="52"/>
                        <a:pt x="14" y="51"/>
                        <a:pt x="16" y="51"/>
                      </a:cubicBezTo>
                      <a:cubicBezTo>
                        <a:pt x="16" y="51"/>
                        <a:pt x="16" y="50"/>
                        <a:pt x="16" y="50"/>
                      </a:cubicBezTo>
                      <a:cubicBezTo>
                        <a:pt x="16" y="49"/>
                        <a:pt x="16" y="49"/>
                        <a:pt x="16" y="48"/>
                      </a:cubicBezTo>
                      <a:cubicBezTo>
                        <a:pt x="16" y="47"/>
                        <a:pt x="16" y="47"/>
                        <a:pt x="16" y="46"/>
                      </a:cubicBezTo>
                      <a:cubicBezTo>
                        <a:pt x="16" y="46"/>
                        <a:pt x="16" y="45"/>
                        <a:pt x="16" y="45"/>
                      </a:cubicBezTo>
                      <a:cubicBezTo>
                        <a:pt x="16" y="44"/>
                        <a:pt x="16" y="44"/>
                        <a:pt x="16" y="43"/>
                      </a:cubicBezTo>
                      <a:cubicBezTo>
                        <a:pt x="16" y="43"/>
                        <a:pt x="16" y="42"/>
                        <a:pt x="16" y="42"/>
                      </a:cubicBezTo>
                      <a:cubicBezTo>
                        <a:pt x="16" y="41"/>
                        <a:pt x="16" y="40"/>
                        <a:pt x="16" y="40"/>
                      </a:cubicBezTo>
                      <a:cubicBezTo>
                        <a:pt x="16" y="40"/>
                        <a:pt x="16" y="39"/>
                        <a:pt x="16" y="39"/>
                      </a:cubicBezTo>
                      <a:cubicBezTo>
                        <a:pt x="16" y="38"/>
                        <a:pt x="16" y="38"/>
                        <a:pt x="16" y="38"/>
                      </a:cubicBezTo>
                      <a:cubicBezTo>
                        <a:pt x="16" y="37"/>
                        <a:pt x="16" y="37"/>
                        <a:pt x="16" y="37"/>
                      </a:cubicBezTo>
                      <a:cubicBezTo>
                        <a:pt x="16" y="36"/>
                        <a:pt x="16" y="36"/>
                        <a:pt x="16" y="35"/>
                      </a:cubicBezTo>
                      <a:cubicBezTo>
                        <a:pt x="16" y="35"/>
                        <a:pt x="16" y="35"/>
                        <a:pt x="16" y="35"/>
                      </a:cubicBezTo>
                      <a:cubicBezTo>
                        <a:pt x="16" y="34"/>
                        <a:pt x="16" y="34"/>
                        <a:pt x="16" y="33"/>
                      </a:cubicBezTo>
                      <a:cubicBezTo>
                        <a:pt x="16" y="33"/>
                        <a:pt x="16" y="33"/>
                        <a:pt x="16" y="33"/>
                      </a:cubicBezTo>
                      <a:cubicBezTo>
                        <a:pt x="15" y="33"/>
                        <a:pt x="15" y="32"/>
                        <a:pt x="15" y="32"/>
                      </a:cubicBezTo>
                      <a:cubicBezTo>
                        <a:pt x="15" y="30"/>
                        <a:pt x="15" y="28"/>
                        <a:pt x="15" y="26"/>
                      </a:cubicBezTo>
                      <a:cubicBezTo>
                        <a:pt x="15" y="23"/>
                        <a:pt x="15" y="21"/>
                        <a:pt x="14" y="20"/>
                      </a:cubicBezTo>
                      <a:cubicBezTo>
                        <a:pt x="13" y="18"/>
                        <a:pt x="13" y="16"/>
                        <a:pt x="13" y="15"/>
                      </a:cubicBezTo>
                      <a:cubicBezTo>
                        <a:pt x="14" y="13"/>
                        <a:pt x="14" y="13"/>
                        <a:pt x="12" y="12"/>
                      </a:cubicBezTo>
                      <a:cubicBezTo>
                        <a:pt x="12" y="11"/>
                        <a:pt x="11" y="11"/>
                        <a:pt x="11" y="11"/>
                      </a:cubicBezTo>
                      <a:cubicBezTo>
                        <a:pt x="10" y="11"/>
                        <a:pt x="10" y="10"/>
                        <a:pt x="10" y="10"/>
                      </a:cubicBezTo>
                      <a:cubicBezTo>
                        <a:pt x="9" y="10"/>
                        <a:pt x="9" y="10"/>
                        <a:pt x="9" y="10"/>
                      </a:cubicBezTo>
                      <a:cubicBezTo>
                        <a:pt x="9" y="10"/>
                        <a:pt x="9" y="10"/>
                        <a:pt x="9" y="9"/>
                      </a:cubicBezTo>
                      <a:cubicBezTo>
                        <a:pt x="8" y="9"/>
                        <a:pt x="8" y="9"/>
                        <a:pt x="8" y="9"/>
                      </a:cubicBezTo>
                      <a:cubicBezTo>
                        <a:pt x="8" y="9"/>
                        <a:pt x="8" y="9"/>
                        <a:pt x="8" y="9"/>
                      </a:cubicBezTo>
                      <a:cubicBezTo>
                        <a:pt x="8" y="8"/>
                        <a:pt x="7" y="8"/>
                        <a:pt x="7" y="8"/>
                      </a:cubicBezTo>
                      <a:cubicBezTo>
                        <a:pt x="7" y="8"/>
                        <a:pt x="7" y="8"/>
                        <a:pt x="7" y="8"/>
                      </a:cubicBezTo>
                      <a:cubicBezTo>
                        <a:pt x="7" y="7"/>
                        <a:pt x="7" y="7"/>
                        <a:pt x="7" y="7"/>
                      </a:cubicBezTo>
                      <a:cubicBezTo>
                        <a:pt x="7" y="7"/>
                        <a:pt x="6" y="7"/>
                        <a:pt x="6" y="6"/>
                      </a:cubicBezTo>
                      <a:cubicBezTo>
                        <a:pt x="6" y="6"/>
                        <a:pt x="6" y="6"/>
                        <a:pt x="6" y="6"/>
                      </a:cubicBezTo>
                      <a:cubicBezTo>
                        <a:pt x="6" y="5"/>
                        <a:pt x="6" y="5"/>
                        <a:pt x="6" y="5"/>
                      </a:cubicBezTo>
                      <a:cubicBezTo>
                        <a:pt x="6" y="4"/>
                        <a:pt x="6" y="4"/>
                        <a:pt x="6" y="4"/>
                      </a:cubicBezTo>
                      <a:cubicBezTo>
                        <a:pt x="6" y="3"/>
                        <a:pt x="6" y="3"/>
                        <a:pt x="6" y="3"/>
                      </a:cubicBezTo>
                      <a:cubicBezTo>
                        <a:pt x="6"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9" name="Freeform 1348"/>
                <p:cNvSpPr>
                  <a:spLocks/>
                </p:cNvSpPr>
                <p:nvPr/>
              </p:nvSpPr>
              <p:spPr bwMode="auto">
                <a:xfrm>
                  <a:off x="1674" y="2856"/>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0" name="Freeform 1349"/>
                <p:cNvSpPr>
                  <a:spLocks/>
                </p:cNvSpPr>
                <p:nvPr/>
              </p:nvSpPr>
              <p:spPr bwMode="auto">
                <a:xfrm>
                  <a:off x="1684" y="288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1" name="Freeform 1350"/>
                <p:cNvSpPr>
                  <a:spLocks/>
                </p:cNvSpPr>
                <p:nvPr/>
              </p:nvSpPr>
              <p:spPr bwMode="auto">
                <a:xfrm>
                  <a:off x="1677" y="286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2" name="Freeform 1351"/>
                <p:cNvSpPr>
                  <a:spLocks/>
                </p:cNvSpPr>
                <p:nvPr/>
              </p:nvSpPr>
              <p:spPr bwMode="auto">
                <a:xfrm>
                  <a:off x="1685" y="289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3" name="Freeform 1352"/>
                <p:cNvSpPr>
                  <a:spLocks/>
                </p:cNvSpPr>
                <p:nvPr/>
              </p:nvSpPr>
              <p:spPr bwMode="auto">
                <a:xfrm>
                  <a:off x="1685" y="289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4" name="Freeform 1353"/>
                <p:cNvSpPr>
                  <a:spLocks/>
                </p:cNvSpPr>
                <p:nvPr/>
              </p:nvSpPr>
              <p:spPr bwMode="auto">
                <a:xfrm>
                  <a:off x="1678" y="286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5" name="Freeform 1354"/>
                <p:cNvSpPr>
                  <a:spLocks/>
                </p:cNvSpPr>
                <p:nvPr/>
              </p:nvSpPr>
              <p:spPr bwMode="auto">
                <a:xfrm>
                  <a:off x="1685" y="2893"/>
                  <a:ext cx="0" cy="1"/>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6" name="Freeform 1355"/>
                <p:cNvSpPr>
                  <a:spLocks/>
                </p:cNvSpPr>
                <p:nvPr/>
              </p:nvSpPr>
              <p:spPr bwMode="auto">
                <a:xfrm>
                  <a:off x="1676" y="286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7" name="Freeform 1356"/>
                <p:cNvSpPr>
                  <a:spLocks/>
                </p:cNvSpPr>
                <p:nvPr/>
              </p:nvSpPr>
              <p:spPr bwMode="auto">
                <a:xfrm>
                  <a:off x="1685" y="288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8" name="Freeform 1357"/>
                <p:cNvSpPr>
                  <a:spLocks/>
                </p:cNvSpPr>
                <p:nvPr/>
              </p:nvSpPr>
              <p:spPr bwMode="auto">
                <a:xfrm>
                  <a:off x="1685" y="288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9" name="Freeform 1358"/>
                <p:cNvSpPr>
                  <a:spLocks/>
                </p:cNvSpPr>
                <p:nvPr/>
              </p:nvSpPr>
              <p:spPr bwMode="auto">
                <a:xfrm>
                  <a:off x="1685" y="28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0" name="Freeform 1359"/>
                <p:cNvSpPr>
                  <a:spLocks/>
                </p:cNvSpPr>
                <p:nvPr/>
              </p:nvSpPr>
              <p:spPr bwMode="auto">
                <a:xfrm>
                  <a:off x="1676" y="286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1" name="Freeform 1360"/>
                <p:cNvSpPr>
                  <a:spLocks/>
                </p:cNvSpPr>
                <p:nvPr/>
              </p:nvSpPr>
              <p:spPr bwMode="auto">
                <a:xfrm>
                  <a:off x="1675" y="2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2" name="Freeform 1361"/>
                <p:cNvSpPr>
                  <a:spLocks/>
                </p:cNvSpPr>
                <p:nvPr/>
              </p:nvSpPr>
              <p:spPr bwMode="auto">
                <a:xfrm>
                  <a:off x="1675" y="28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3" name="Freeform 1362"/>
                <p:cNvSpPr>
                  <a:spLocks/>
                </p:cNvSpPr>
                <p:nvPr/>
              </p:nvSpPr>
              <p:spPr bwMode="auto">
                <a:xfrm>
                  <a:off x="1685" y="290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4" name="Freeform 1363"/>
                <p:cNvSpPr>
                  <a:spLocks/>
                </p:cNvSpPr>
                <p:nvPr/>
              </p:nvSpPr>
              <p:spPr bwMode="auto">
                <a:xfrm>
                  <a:off x="1822" y="2832"/>
                  <a:ext cx="4" cy="7"/>
                </a:xfrm>
                <a:custGeom>
                  <a:avLst/>
                  <a:gdLst>
                    <a:gd name="T0" fmla="*/ 4 w 4"/>
                    <a:gd name="T1" fmla="*/ 7 h 7"/>
                    <a:gd name="T2" fmla="*/ 4 w 4"/>
                    <a:gd name="T3" fmla="*/ 7 h 7"/>
                    <a:gd name="T4" fmla="*/ 3 w 4"/>
                    <a:gd name="T5" fmla="*/ 5 h 7"/>
                    <a:gd name="T6" fmla="*/ 3 w 4"/>
                    <a:gd name="T7" fmla="*/ 5 h 7"/>
                    <a:gd name="T8" fmla="*/ 2 w 4"/>
                    <a:gd name="T9" fmla="*/ 4 h 7"/>
                    <a:gd name="T10" fmla="*/ 2 w 4"/>
                    <a:gd name="T11" fmla="*/ 3 h 7"/>
                    <a:gd name="T12" fmla="*/ 1 w 4"/>
                    <a:gd name="T13" fmla="*/ 1 h 7"/>
                    <a:gd name="T14" fmla="*/ 0 w 4"/>
                    <a:gd name="T15" fmla="*/ 0 h 7"/>
                    <a:gd name="T16" fmla="*/ 0 w 4"/>
                    <a:gd name="T17" fmla="*/ 0 h 7"/>
                    <a:gd name="T18" fmla="*/ 0 w 4"/>
                    <a:gd name="T19" fmla="*/ 2 h 7"/>
                    <a:gd name="T20" fmla="*/ 0 w 4"/>
                    <a:gd name="T21" fmla="*/ 2 h 7"/>
                    <a:gd name="T22" fmla="*/ 0 w 4"/>
                    <a:gd name="T23" fmla="*/ 3 h 7"/>
                    <a:gd name="T24" fmla="*/ 0 w 4"/>
                    <a:gd name="T25" fmla="*/ 3 h 7"/>
                    <a:gd name="T26" fmla="*/ 0 w 4"/>
                    <a:gd name="T27" fmla="*/ 4 h 7"/>
                    <a:gd name="T28" fmla="*/ 3 w 4"/>
                    <a:gd name="T29" fmla="*/ 7 h 7"/>
                    <a:gd name="T30" fmla="*/ 4 w 4"/>
                    <a:gd name="T31" fmla="*/ 7 h 7"/>
                    <a:gd name="T32" fmla="*/ 4 w 4"/>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7">
                      <a:moveTo>
                        <a:pt x="4" y="7"/>
                      </a:moveTo>
                      <a:cubicBezTo>
                        <a:pt x="4" y="7"/>
                        <a:pt x="4" y="7"/>
                        <a:pt x="4" y="7"/>
                      </a:cubicBezTo>
                      <a:cubicBezTo>
                        <a:pt x="4" y="6"/>
                        <a:pt x="4" y="6"/>
                        <a:pt x="3" y="5"/>
                      </a:cubicBezTo>
                      <a:cubicBezTo>
                        <a:pt x="3" y="5"/>
                        <a:pt x="3" y="5"/>
                        <a:pt x="3" y="5"/>
                      </a:cubicBezTo>
                      <a:cubicBezTo>
                        <a:pt x="3" y="4"/>
                        <a:pt x="3" y="4"/>
                        <a:pt x="2" y="4"/>
                      </a:cubicBezTo>
                      <a:cubicBezTo>
                        <a:pt x="2" y="3"/>
                        <a:pt x="2" y="3"/>
                        <a:pt x="2" y="3"/>
                      </a:cubicBezTo>
                      <a:cubicBezTo>
                        <a:pt x="2" y="2"/>
                        <a:pt x="1" y="2"/>
                        <a:pt x="1" y="1"/>
                      </a:cubicBezTo>
                      <a:cubicBezTo>
                        <a:pt x="1" y="1"/>
                        <a:pt x="0" y="1"/>
                        <a:pt x="0" y="0"/>
                      </a:cubicBezTo>
                      <a:cubicBezTo>
                        <a:pt x="0" y="0"/>
                        <a:pt x="0" y="0"/>
                        <a:pt x="0" y="0"/>
                      </a:cubicBezTo>
                      <a:cubicBezTo>
                        <a:pt x="0" y="1"/>
                        <a:pt x="0" y="1"/>
                        <a:pt x="0" y="2"/>
                      </a:cubicBezTo>
                      <a:cubicBezTo>
                        <a:pt x="0" y="2"/>
                        <a:pt x="0" y="2"/>
                        <a:pt x="0" y="2"/>
                      </a:cubicBezTo>
                      <a:cubicBezTo>
                        <a:pt x="0" y="2"/>
                        <a:pt x="0" y="3"/>
                        <a:pt x="0" y="3"/>
                      </a:cubicBezTo>
                      <a:cubicBezTo>
                        <a:pt x="0" y="3"/>
                        <a:pt x="0" y="3"/>
                        <a:pt x="0" y="3"/>
                      </a:cubicBezTo>
                      <a:cubicBezTo>
                        <a:pt x="0" y="3"/>
                        <a:pt x="0" y="4"/>
                        <a:pt x="0" y="4"/>
                      </a:cubicBezTo>
                      <a:cubicBezTo>
                        <a:pt x="0" y="5"/>
                        <a:pt x="2" y="6"/>
                        <a:pt x="3" y="7"/>
                      </a:cubicBezTo>
                      <a:cubicBezTo>
                        <a:pt x="3" y="7"/>
                        <a:pt x="4" y="7"/>
                        <a:pt x="4" y="7"/>
                      </a:cubicBezTo>
                      <a:cubicBezTo>
                        <a:pt x="4" y="7"/>
                        <a:pt x="4" y="7"/>
                        <a:pt x="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5" name="Freeform 1364"/>
                <p:cNvSpPr>
                  <a:spLocks/>
                </p:cNvSpPr>
                <p:nvPr/>
              </p:nvSpPr>
              <p:spPr bwMode="auto">
                <a:xfrm>
                  <a:off x="1763" y="2847"/>
                  <a:ext cx="76" cy="105"/>
                </a:xfrm>
                <a:custGeom>
                  <a:avLst/>
                  <a:gdLst>
                    <a:gd name="T0" fmla="*/ 32 w 79"/>
                    <a:gd name="T1" fmla="*/ 104 h 110"/>
                    <a:gd name="T2" fmla="*/ 33 w 79"/>
                    <a:gd name="T3" fmla="*/ 104 h 110"/>
                    <a:gd name="T4" fmla="*/ 49 w 79"/>
                    <a:gd name="T5" fmla="*/ 105 h 110"/>
                    <a:gd name="T6" fmla="*/ 50 w 79"/>
                    <a:gd name="T7" fmla="*/ 105 h 110"/>
                    <a:gd name="T8" fmla="*/ 53 w 79"/>
                    <a:gd name="T9" fmla="*/ 105 h 110"/>
                    <a:gd name="T10" fmla="*/ 55 w 79"/>
                    <a:gd name="T11" fmla="*/ 105 h 110"/>
                    <a:gd name="T12" fmla="*/ 58 w 79"/>
                    <a:gd name="T13" fmla="*/ 105 h 110"/>
                    <a:gd name="T14" fmla="*/ 63 w 79"/>
                    <a:gd name="T15" fmla="*/ 105 h 110"/>
                    <a:gd name="T16" fmla="*/ 77 w 79"/>
                    <a:gd name="T17" fmla="*/ 110 h 110"/>
                    <a:gd name="T18" fmla="*/ 79 w 79"/>
                    <a:gd name="T19" fmla="*/ 103 h 110"/>
                    <a:gd name="T20" fmla="*/ 78 w 79"/>
                    <a:gd name="T21" fmla="*/ 102 h 110"/>
                    <a:gd name="T22" fmla="*/ 77 w 79"/>
                    <a:gd name="T23" fmla="*/ 101 h 110"/>
                    <a:gd name="T24" fmla="*/ 70 w 79"/>
                    <a:gd name="T25" fmla="*/ 95 h 110"/>
                    <a:gd name="T26" fmla="*/ 67 w 79"/>
                    <a:gd name="T27" fmla="*/ 90 h 110"/>
                    <a:gd name="T28" fmla="*/ 66 w 79"/>
                    <a:gd name="T29" fmla="*/ 84 h 110"/>
                    <a:gd name="T30" fmla="*/ 62 w 79"/>
                    <a:gd name="T31" fmla="*/ 68 h 110"/>
                    <a:gd name="T32" fmla="*/ 63 w 79"/>
                    <a:gd name="T33" fmla="*/ 59 h 110"/>
                    <a:gd name="T34" fmla="*/ 67 w 79"/>
                    <a:gd name="T35" fmla="*/ 51 h 110"/>
                    <a:gd name="T36" fmla="*/ 69 w 79"/>
                    <a:gd name="T37" fmla="*/ 49 h 110"/>
                    <a:gd name="T38" fmla="*/ 70 w 79"/>
                    <a:gd name="T39" fmla="*/ 47 h 110"/>
                    <a:gd name="T40" fmla="*/ 72 w 79"/>
                    <a:gd name="T41" fmla="*/ 46 h 110"/>
                    <a:gd name="T42" fmla="*/ 71 w 79"/>
                    <a:gd name="T43" fmla="*/ 45 h 110"/>
                    <a:gd name="T44" fmla="*/ 70 w 79"/>
                    <a:gd name="T45" fmla="*/ 42 h 110"/>
                    <a:gd name="T46" fmla="*/ 64 w 79"/>
                    <a:gd name="T47" fmla="*/ 33 h 110"/>
                    <a:gd name="T48" fmla="*/ 58 w 79"/>
                    <a:gd name="T49" fmla="*/ 27 h 110"/>
                    <a:gd name="T50" fmla="*/ 57 w 79"/>
                    <a:gd name="T51" fmla="*/ 21 h 110"/>
                    <a:gd name="T52" fmla="*/ 64 w 79"/>
                    <a:gd name="T53" fmla="*/ 17 h 110"/>
                    <a:gd name="T54" fmla="*/ 70 w 79"/>
                    <a:gd name="T55" fmla="*/ 17 h 110"/>
                    <a:gd name="T56" fmla="*/ 66 w 79"/>
                    <a:gd name="T57" fmla="*/ 2 h 110"/>
                    <a:gd name="T58" fmla="*/ 66 w 79"/>
                    <a:gd name="T59" fmla="*/ 0 h 110"/>
                    <a:gd name="T60" fmla="*/ 66 w 79"/>
                    <a:gd name="T61" fmla="*/ 1 h 110"/>
                    <a:gd name="T62" fmla="*/ 59 w 79"/>
                    <a:gd name="T63" fmla="*/ 6 h 110"/>
                    <a:gd name="T64" fmla="*/ 49 w 79"/>
                    <a:gd name="T65" fmla="*/ 26 h 110"/>
                    <a:gd name="T66" fmla="*/ 49 w 79"/>
                    <a:gd name="T67" fmla="*/ 30 h 110"/>
                    <a:gd name="T68" fmla="*/ 43 w 79"/>
                    <a:gd name="T69" fmla="*/ 37 h 110"/>
                    <a:gd name="T70" fmla="*/ 34 w 79"/>
                    <a:gd name="T71" fmla="*/ 57 h 110"/>
                    <a:gd name="T72" fmla="*/ 26 w 79"/>
                    <a:gd name="T73" fmla="*/ 59 h 110"/>
                    <a:gd name="T74" fmla="*/ 15 w 79"/>
                    <a:gd name="T75" fmla="*/ 56 h 110"/>
                    <a:gd name="T76" fmla="*/ 3 w 79"/>
                    <a:gd name="T77" fmla="*/ 68 h 110"/>
                    <a:gd name="T78" fmla="*/ 2 w 79"/>
                    <a:gd name="T79" fmla="*/ 69 h 110"/>
                    <a:gd name="T80" fmla="*/ 2 w 79"/>
                    <a:gd name="T81" fmla="*/ 70 h 110"/>
                    <a:gd name="T82" fmla="*/ 2 w 79"/>
                    <a:gd name="T83" fmla="*/ 71 h 110"/>
                    <a:gd name="T84" fmla="*/ 2 w 79"/>
                    <a:gd name="T85" fmla="*/ 72 h 110"/>
                    <a:gd name="T86" fmla="*/ 1 w 79"/>
                    <a:gd name="T87" fmla="*/ 74 h 110"/>
                    <a:gd name="T88" fmla="*/ 1 w 79"/>
                    <a:gd name="T89" fmla="*/ 76 h 110"/>
                    <a:gd name="T90" fmla="*/ 0 w 79"/>
                    <a:gd name="T91" fmla="*/ 78 h 110"/>
                    <a:gd name="T92" fmla="*/ 3 w 79"/>
                    <a:gd name="T93" fmla="*/ 82 h 110"/>
                    <a:gd name="T94" fmla="*/ 6 w 79"/>
                    <a:gd name="T95" fmla="*/ 85 h 110"/>
                    <a:gd name="T96" fmla="*/ 12 w 79"/>
                    <a:gd name="T97" fmla="*/ 85 h 110"/>
                    <a:gd name="T98" fmla="*/ 15 w 79"/>
                    <a:gd name="T99" fmla="*/ 100 h 110"/>
                    <a:gd name="T100" fmla="*/ 27 w 79"/>
                    <a:gd name="T101"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10">
                      <a:moveTo>
                        <a:pt x="32" y="104"/>
                      </a:moveTo>
                      <a:cubicBezTo>
                        <a:pt x="32" y="104"/>
                        <a:pt x="32" y="104"/>
                        <a:pt x="32" y="104"/>
                      </a:cubicBezTo>
                      <a:cubicBezTo>
                        <a:pt x="32" y="104"/>
                        <a:pt x="32" y="104"/>
                        <a:pt x="32" y="104"/>
                      </a:cubicBezTo>
                      <a:cubicBezTo>
                        <a:pt x="33" y="104"/>
                        <a:pt x="33" y="104"/>
                        <a:pt x="33" y="104"/>
                      </a:cubicBezTo>
                      <a:cubicBezTo>
                        <a:pt x="33" y="104"/>
                        <a:pt x="33" y="104"/>
                        <a:pt x="33" y="104"/>
                      </a:cubicBezTo>
                      <a:cubicBezTo>
                        <a:pt x="35" y="104"/>
                        <a:pt x="42" y="105"/>
                        <a:pt x="49" y="105"/>
                      </a:cubicBezTo>
                      <a:cubicBezTo>
                        <a:pt x="49" y="105"/>
                        <a:pt x="50" y="105"/>
                        <a:pt x="50" y="105"/>
                      </a:cubicBezTo>
                      <a:cubicBezTo>
                        <a:pt x="50" y="105"/>
                        <a:pt x="50" y="105"/>
                        <a:pt x="50" y="105"/>
                      </a:cubicBezTo>
                      <a:cubicBezTo>
                        <a:pt x="51" y="105"/>
                        <a:pt x="52" y="105"/>
                        <a:pt x="52" y="105"/>
                      </a:cubicBezTo>
                      <a:cubicBezTo>
                        <a:pt x="52" y="105"/>
                        <a:pt x="53" y="105"/>
                        <a:pt x="53" y="105"/>
                      </a:cubicBezTo>
                      <a:cubicBezTo>
                        <a:pt x="53" y="105"/>
                        <a:pt x="54" y="105"/>
                        <a:pt x="54" y="105"/>
                      </a:cubicBezTo>
                      <a:cubicBezTo>
                        <a:pt x="55" y="105"/>
                        <a:pt x="55" y="105"/>
                        <a:pt x="55" y="105"/>
                      </a:cubicBezTo>
                      <a:cubicBezTo>
                        <a:pt x="56" y="105"/>
                        <a:pt x="56" y="105"/>
                        <a:pt x="56" y="105"/>
                      </a:cubicBezTo>
                      <a:cubicBezTo>
                        <a:pt x="57" y="105"/>
                        <a:pt x="57" y="105"/>
                        <a:pt x="58" y="105"/>
                      </a:cubicBezTo>
                      <a:cubicBezTo>
                        <a:pt x="61" y="105"/>
                        <a:pt x="62" y="105"/>
                        <a:pt x="62" y="105"/>
                      </a:cubicBezTo>
                      <a:cubicBezTo>
                        <a:pt x="62" y="105"/>
                        <a:pt x="63" y="105"/>
                        <a:pt x="63" y="105"/>
                      </a:cubicBezTo>
                      <a:cubicBezTo>
                        <a:pt x="66" y="105"/>
                        <a:pt x="73" y="108"/>
                        <a:pt x="77" y="110"/>
                      </a:cubicBezTo>
                      <a:cubicBezTo>
                        <a:pt x="77" y="110"/>
                        <a:pt x="77" y="110"/>
                        <a:pt x="77" y="110"/>
                      </a:cubicBezTo>
                      <a:cubicBezTo>
                        <a:pt x="77" y="108"/>
                        <a:pt x="78" y="106"/>
                        <a:pt x="78" y="104"/>
                      </a:cubicBezTo>
                      <a:cubicBezTo>
                        <a:pt x="78" y="104"/>
                        <a:pt x="78" y="103"/>
                        <a:pt x="79" y="103"/>
                      </a:cubicBezTo>
                      <a:cubicBezTo>
                        <a:pt x="78" y="103"/>
                        <a:pt x="78" y="103"/>
                        <a:pt x="78" y="103"/>
                      </a:cubicBezTo>
                      <a:cubicBezTo>
                        <a:pt x="78" y="103"/>
                        <a:pt x="78" y="103"/>
                        <a:pt x="78" y="102"/>
                      </a:cubicBezTo>
                      <a:cubicBezTo>
                        <a:pt x="78" y="102"/>
                        <a:pt x="78" y="102"/>
                        <a:pt x="78" y="102"/>
                      </a:cubicBezTo>
                      <a:cubicBezTo>
                        <a:pt x="77" y="102"/>
                        <a:pt x="77" y="102"/>
                        <a:pt x="77" y="101"/>
                      </a:cubicBezTo>
                      <a:cubicBezTo>
                        <a:pt x="77" y="101"/>
                        <a:pt x="75" y="99"/>
                        <a:pt x="74" y="98"/>
                      </a:cubicBezTo>
                      <a:cubicBezTo>
                        <a:pt x="73" y="97"/>
                        <a:pt x="71" y="96"/>
                        <a:pt x="70" y="95"/>
                      </a:cubicBezTo>
                      <a:cubicBezTo>
                        <a:pt x="68" y="92"/>
                        <a:pt x="68" y="91"/>
                        <a:pt x="68" y="91"/>
                      </a:cubicBezTo>
                      <a:cubicBezTo>
                        <a:pt x="67" y="90"/>
                        <a:pt x="67" y="90"/>
                        <a:pt x="67" y="90"/>
                      </a:cubicBezTo>
                      <a:cubicBezTo>
                        <a:pt x="67" y="89"/>
                        <a:pt x="67" y="89"/>
                        <a:pt x="67" y="89"/>
                      </a:cubicBezTo>
                      <a:cubicBezTo>
                        <a:pt x="67" y="89"/>
                        <a:pt x="68" y="86"/>
                        <a:pt x="66" y="84"/>
                      </a:cubicBezTo>
                      <a:cubicBezTo>
                        <a:pt x="64" y="81"/>
                        <a:pt x="62" y="78"/>
                        <a:pt x="62" y="74"/>
                      </a:cubicBezTo>
                      <a:cubicBezTo>
                        <a:pt x="62" y="72"/>
                        <a:pt x="62" y="70"/>
                        <a:pt x="62" y="68"/>
                      </a:cubicBezTo>
                      <a:cubicBezTo>
                        <a:pt x="61" y="67"/>
                        <a:pt x="61" y="66"/>
                        <a:pt x="61" y="65"/>
                      </a:cubicBezTo>
                      <a:cubicBezTo>
                        <a:pt x="61" y="63"/>
                        <a:pt x="62" y="61"/>
                        <a:pt x="63" y="59"/>
                      </a:cubicBezTo>
                      <a:cubicBezTo>
                        <a:pt x="65" y="57"/>
                        <a:pt x="66" y="55"/>
                        <a:pt x="66" y="53"/>
                      </a:cubicBezTo>
                      <a:cubicBezTo>
                        <a:pt x="67" y="52"/>
                        <a:pt x="67" y="51"/>
                        <a:pt x="67" y="51"/>
                      </a:cubicBezTo>
                      <a:cubicBezTo>
                        <a:pt x="68" y="50"/>
                        <a:pt x="68" y="50"/>
                        <a:pt x="68" y="50"/>
                      </a:cubicBezTo>
                      <a:cubicBezTo>
                        <a:pt x="68" y="50"/>
                        <a:pt x="68" y="49"/>
                        <a:pt x="69" y="49"/>
                      </a:cubicBezTo>
                      <a:cubicBezTo>
                        <a:pt x="69" y="49"/>
                        <a:pt x="69" y="48"/>
                        <a:pt x="69" y="48"/>
                      </a:cubicBezTo>
                      <a:cubicBezTo>
                        <a:pt x="70" y="48"/>
                        <a:pt x="70" y="47"/>
                        <a:pt x="70" y="47"/>
                      </a:cubicBezTo>
                      <a:cubicBezTo>
                        <a:pt x="71" y="47"/>
                        <a:pt x="71" y="47"/>
                        <a:pt x="71" y="46"/>
                      </a:cubicBezTo>
                      <a:cubicBezTo>
                        <a:pt x="71" y="46"/>
                        <a:pt x="71" y="46"/>
                        <a:pt x="72" y="46"/>
                      </a:cubicBezTo>
                      <a:cubicBezTo>
                        <a:pt x="72" y="46"/>
                        <a:pt x="72" y="46"/>
                        <a:pt x="71" y="46"/>
                      </a:cubicBezTo>
                      <a:cubicBezTo>
                        <a:pt x="71" y="46"/>
                        <a:pt x="71" y="45"/>
                        <a:pt x="71" y="45"/>
                      </a:cubicBezTo>
                      <a:cubicBezTo>
                        <a:pt x="71" y="44"/>
                        <a:pt x="71" y="44"/>
                        <a:pt x="70" y="43"/>
                      </a:cubicBezTo>
                      <a:cubicBezTo>
                        <a:pt x="70" y="43"/>
                        <a:pt x="70" y="43"/>
                        <a:pt x="70" y="42"/>
                      </a:cubicBezTo>
                      <a:cubicBezTo>
                        <a:pt x="70" y="41"/>
                        <a:pt x="69" y="40"/>
                        <a:pt x="69" y="39"/>
                      </a:cubicBezTo>
                      <a:cubicBezTo>
                        <a:pt x="68" y="36"/>
                        <a:pt x="66" y="35"/>
                        <a:pt x="64" y="33"/>
                      </a:cubicBezTo>
                      <a:cubicBezTo>
                        <a:pt x="63" y="32"/>
                        <a:pt x="61" y="31"/>
                        <a:pt x="60" y="30"/>
                      </a:cubicBezTo>
                      <a:cubicBezTo>
                        <a:pt x="59" y="29"/>
                        <a:pt x="58" y="28"/>
                        <a:pt x="58" y="27"/>
                      </a:cubicBezTo>
                      <a:cubicBezTo>
                        <a:pt x="57" y="26"/>
                        <a:pt x="56" y="24"/>
                        <a:pt x="56" y="23"/>
                      </a:cubicBezTo>
                      <a:cubicBezTo>
                        <a:pt x="56" y="22"/>
                        <a:pt x="57" y="22"/>
                        <a:pt x="57" y="21"/>
                      </a:cubicBezTo>
                      <a:cubicBezTo>
                        <a:pt x="57" y="21"/>
                        <a:pt x="57" y="21"/>
                        <a:pt x="57" y="21"/>
                      </a:cubicBezTo>
                      <a:cubicBezTo>
                        <a:pt x="57" y="17"/>
                        <a:pt x="62" y="17"/>
                        <a:pt x="64" y="17"/>
                      </a:cubicBezTo>
                      <a:cubicBezTo>
                        <a:pt x="66" y="17"/>
                        <a:pt x="67" y="17"/>
                        <a:pt x="69" y="17"/>
                      </a:cubicBezTo>
                      <a:cubicBezTo>
                        <a:pt x="69" y="17"/>
                        <a:pt x="70" y="17"/>
                        <a:pt x="70" y="17"/>
                      </a:cubicBezTo>
                      <a:cubicBezTo>
                        <a:pt x="68" y="14"/>
                        <a:pt x="66" y="8"/>
                        <a:pt x="66" y="3"/>
                      </a:cubicBezTo>
                      <a:cubicBezTo>
                        <a:pt x="66" y="3"/>
                        <a:pt x="66" y="2"/>
                        <a:pt x="66" y="2"/>
                      </a:cubicBezTo>
                      <a:cubicBezTo>
                        <a:pt x="66" y="1"/>
                        <a:pt x="66" y="1"/>
                        <a:pt x="66" y="1"/>
                      </a:cubicBezTo>
                      <a:cubicBezTo>
                        <a:pt x="66" y="1"/>
                        <a:pt x="66" y="0"/>
                        <a:pt x="66" y="0"/>
                      </a:cubicBezTo>
                      <a:cubicBezTo>
                        <a:pt x="66" y="0"/>
                        <a:pt x="66" y="0"/>
                        <a:pt x="66" y="0"/>
                      </a:cubicBezTo>
                      <a:cubicBezTo>
                        <a:pt x="66" y="0"/>
                        <a:pt x="66" y="0"/>
                        <a:pt x="66" y="1"/>
                      </a:cubicBezTo>
                      <a:cubicBezTo>
                        <a:pt x="66" y="4"/>
                        <a:pt x="62" y="5"/>
                        <a:pt x="60" y="5"/>
                      </a:cubicBezTo>
                      <a:cubicBezTo>
                        <a:pt x="60" y="5"/>
                        <a:pt x="59" y="6"/>
                        <a:pt x="59" y="6"/>
                      </a:cubicBezTo>
                      <a:cubicBezTo>
                        <a:pt x="58" y="7"/>
                        <a:pt x="53" y="15"/>
                        <a:pt x="53" y="16"/>
                      </a:cubicBezTo>
                      <a:cubicBezTo>
                        <a:pt x="53" y="18"/>
                        <a:pt x="52" y="25"/>
                        <a:pt x="49" y="26"/>
                      </a:cubicBezTo>
                      <a:cubicBezTo>
                        <a:pt x="49" y="26"/>
                        <a:pt x="49" y="28"/>
                        <a:pt x="49" y="29"/>
                      </a:cubicBezTo>
                      <a:cubicBezTo>
                        <a:pt x="49" y="30"/>
                        <a:pt x="49" y="30"/>
                        <a:pt x="49" y="30"/>
                      </a:cubicBezTo>
                      <a:cubicBezTo>
                        <a:pt x="49" y="32"/>
                        <a:pt x="47" y="33"/>
                        <a:pt x="46" y="34"/>
                      </a:cubicBezTo>
                      <a:cubicBezTo>
                        <a:pt x="45" y="35"/>
                        <a:pt x="43" y="36"/>
                        <a:pt x="43" y="37"/>
                      </a:cubicBezTo>
                      <a:cubicBezTo>
                        <a:pt x="43" y="39"/>
                        <a:pt x="41" y="44"/>
                        <a:pt x="36" y="53"/>
                      </a:cubicBezTo>
                      <a:cubicBezTo>
                        <a:pt x="34" y="57"/>
                        <a:pt x="34" y="57"/>
                        <a:pt x="34" y="57"/>
                      </a:cubicBezTo>
                      <a:cubicBezTo>
                        <a:pt x="32" y="60"/>
                        <a:pt x="31" y="62"/>
                        <a:pt x="29" y="62"/>
                      </a:cubicBezTo>
                      <a:cubicBezTo>
                        <a:pt x="28" y="62"/>
                        <a:pt x="27" y="62"/>
                        <a:pt x="26" y="59"/>
                      </a:cubicBezTo>
                      <a:cubicBezTo>
                        <a:pt x="26" y="57"/>
                        <a:pt x="23" y="55"/>
                        <a:pt x="22" y="55"/>
                      </a:cubicBezTo>
                      <a:cubicBezTo>
                        <a:pt x="19" y="57"/>
                        <a:pt x="17" y="56"/>
                        <a:pt x="15" y="56"/>
                      </a:cubicBezTo>
                      <a:cubicBezTo>
                        <a:pt x="15" y="56"/>
                        <a:pt x="15" y="56"/>
                        <a:pt x="15" y="56"/>
                      </a:cubicBezTo>
                      <a:cubicBezTo>
                        <a:pt x="13" y="57"/>
                        <a:pt x="8" y="62"/>
                        <a:pt x="3" y="68"/>
                      </a:cubicBezTo>
                      <a:cubicBezTo>
                        <a:pt x="3" y="68"/>
                        <a:pt x="3" y="68"/>
                        <a:pt x="3" y="68"/>
                      </a:cubicBezTo>
                      <a:cubicBezTo>
                        <a:pt x="3" y="68"/>
                        <a:pt x="3" y="69"/>
                        <a:pt x="2" y="69"/>
                      </a:cubicBezTo>
                      <a:cubicBezTo>
                        <a:pt x="2" y="69"/>
                        <a:pt x="2" y="69"/>
                        <a:pt x="2" y="69"/>
                      </a:cubicBezTo>
                      <a:cubicBezTo>
                        <a:pt x="2" y="69"/>
                        <a:pt x="2" y="70"/>
                        <a:pt x="2" y="70"/>
                      </a:cubicBezTo>
                      <a:cubicBezTo>
                        <a:pt x="2" y="70"/>
                        <a:pt x="2" y="70"/>
                        <a:pt x="2" y="70"/>
                      </a:cubicBezTo>
                      <a:cubicBezTo>
                        <a:pt x="2" y="71"/>
                        <a:pt x="2" y="71"/>
                        <a:pt x="2" y="71"/>
                      </a:cubicBezTo>
                      <a:cubicBezTo>
                        <a:pt x="2" y="71"/>
                        <a:pt x="2" y="72"/>
                        <a:pt x="2" y="72"/>
                      </a:cubicBezTo>
                      <a:cubicBezTo>
                        <a:pt x="2" y="72"/>
                        <a:pt x="2" y="72"/>
                        <a:pt x="2" y="72"/>
                      </a:cubicBezTo>
                      <a:cubicBezTo>
                        <a:pt x="2" y="73"/>
                        <a:pt x="1" y="73"/>
                        <a:pt x="1" y="73"/>
                      </a:cubicBezTo>
                      <a:cubicBezTo>
                        <a:pt x="1" y="74"/>
                        <a:pt x="1" y="74"/>
                        <a:pt x="1" y="74"/>
                      </a:cubicBezTo>
                      <a:cubicBezTo>
                        <a:pt x="1" y="74"/>
                        <a:pt x="1" y="75"/>
                        <a:pt x="1" y="75"/>
                      </a:cubicBezTo>
                      <a:cubicBezTo>
                        <a:pt x="1" y="75"/>
                        <a:pt x="1" y="76"/>
                        <a:pt x="1" y="76"/>
                      </a:cubicBezTo>
                      <a:cubicBezTo>
                        <a:pt x="1" y="76"/>
                        <a:pt x="0" y="77"/>
                        <a:pt x="0" y="77"/>
                      </a:cubicBezTo>
                      <a:cubicBezTo>
                        <a:pt x="0" y="77"/>
                        <a:pt x="0" y="77"/>
                        <a:pt x="0" y="78"/>
                      </a:cubicBezTo>
                      <a:cubicBezTo>
                        <a:pt x="0" y="78"/>
                        <a:pt x="0" y="78"/>
                        <a:pt x="0" y="78"/>
                      </a:cubicBezTo>
                      <a:cubicBezTo>
                        <a:pt x="1" y="79"/>
                        <a:pt x="2" y="80"/>
                        <a:pt x="3" y="82"/>
                      </a:cubicBezTo>
                      <a:cubicBezTo>
                        <a:pt x="3" y="82"/>
                        <a:pt x="3" y="83"/>
                        <a:pt x="4" y="84"/>
                      </a:cubicBezTo>
                      <a:cubicBezTo>
                        <a:pt x="4" y="84"/>
                        <a:pt x="5" y="85"/>
                        <a:pt x="6" y="85"/>
                      </a:cubicBezTo>
                      <a:cubicBezTo>
                        <a:pt x="7" y="85"/>
                        <a:pt x="7" y="85"/>
                        <a:pt x="8" y="85"/>
                      </a:cubicBezTo>
                      <a:cubicBezTo>
                        <a:pt x="10" y="84"/>
                        <a:pt x="11" y="84"/>
                        <a:pt x="12" y="85"/>
                      </a:cubicBezTo>
                      <a:cubicBezTo>
                        <a:pt x="15" y="87"/>
                        <a:pt x="17" y="96"/>
                        <a:pt x="16" y="98"/>
                      </a:cubicBezTo>
                      <a:cubicBezTo>
                        <a:pt x="16" y="99"/>
                        <a:pt x="16" y="100"/>
                        <a:pt x="15" y="100"/>
                      </a:cubicBezTo>
                      <a:cubicBezTo>
                        <a:pt x="15" y="102"/>
                        <a:pt x="14" y="104"/>
                        <a:pt x="14" y="106"/>
                      </a:cubicBezTo>
                      <a:cubicBezTo>
                        <a:pt x="27" y="106"/>
                        <a:pt x="27" y="106"/>
                        <a:pt x="27" y="106"/>
                      </a:cubicBezTo>
                      <a:cubicBezTo>
                        <a:pt x="32" y="104"/>
                        <a:pt x="32" y="104"/>
                        <a:pt x="32" y="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6" name="Freeform 1365"/>
                <p:cNvSpPr>
                  <a:spLocks/>
                </p:cNvSpPr>
                <p:nvPr/>
              </p:nvSpPr>
              <p:spPr bwMode="auto">
                <a:xfrm>
                  <a:off x="1829" y="2893"/>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7" name="Freeform 1366"/>
                <p:cNvSpPr>
                  <a:spLocks/>
                </p:cNvSpPr>
                <p:nvPr/>
              </p:nvSpPr>
              <p:spPr bwMode="auto">
                <a:xfrm>
                  <a:off x="1838" y="294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8" name="Freeform 1367"/>
                <p:cNvSpPr>
                  <a:spLocks/>
                </p:cNvSpPr>
                <p:nvPr/>
              </p:nvSpPr>
              <p:spPr bwMode="auto">
                <a:xfrm>
                  <a:off x="1830" y="289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9" name="Freeform 1368"/>
                <p:cNvSpPr>
                  <a:spLocks/>
                </p:cNvSpPr>
                <p:nvPr/>
              </p:nvSpPr>
              <p:spPr bwMode="auto">
                <a:xfrm>
                  <a:off x="1837" y="294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0" name="Freeform 1369"/>
                <p:cNvSpPr>
                  <a:spLocks/>
                </p:cNvSpPr>
                <p:nvPr/>
              </p:nvSpPr>
              <p:spPr bwMode="auto">
                <a:xfrm>
                  <a:off x="1827" y="289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1" name="Freeform 1370"/>
                <p:cNvSpPr>
                  <a:spLocks/>
                </p:cNvSpPr>
                <p:nvPr/>
              </p:nvSpPr>
              <p:spPr bwMode="auto">
                <a:xfrm>
                  <a:off x="1822" y="283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2" name="Freeform 1371"/>
                <p:cNvSpPr>
                  <a:spLocks/>
                </p:cNvSpPr>
                <p:nvPr/>
              </p:nvSpPr>
              <p:spPr bwMode="auto">
                <a:xfrm>
                  <a:off x="1826" y="284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3" name="Freeform 1372"/>
                <p:cNvSpPr>
                  <a:spLocks/>
                </p:cNvSpPr>
                <p:nvPr/>
              </p:nvSpPr>
              <p:spPr bwMode="auto">
                <a:xfrm>
                  <a:off x="1822" y="283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4" name="Freeform 1373"/>
                <p:cNvSpPr>
                  <a:spLocks/>
                </p:cNvSpPr>
                <p:nvPr/>
              </p:nvSpPr>
              <p:spPr bwMode="auto">
                <a:xfrm>
                  <a:off x="1822" y="283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cubicBezTo>
                        <a:pt x="0" y="1"/>
                        <a:pt x="0" y="1"/>
                        <a:pt x="0" y="2"/>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5" name="Freeform 1374"/>
                <p:cNvSpPr>
                  <a:spLocks/>
                </p:cNvSpPr>
                <p:nvPr/>
              </p:nvSpPr>
              <p:spPr bwMode="auto">
                <a:xfrm>
                  <a:off x="1765" y="29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6" name="Freeform 1375"/>
                <p:cNvSpPr>
                  <a:spLocks/>
                </p:cNvSpPr>
                <p:nvPr/>
              </p:nvSpPr>
              <p:spPr bwMode="auto">
                <a:xfrm>
                  <a:off x="1764" y="29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7" name="Freeform 1376"/>
                <p:cNvSpPr>
                  <a:spLocks/>
                </p:cNvSpPr>
                <p:nvPr/>
              </p:nvSpPr>
              <p:spPr bwMode="auto">
                <a:xfrm>
                  <a:off x="1763" y="292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8" name="Freeform 1377"/>
                <p:cNvSpPr>
                  <a:spLocks/>
                </p:cNvSpPr>
                <p:nvPr/>
              </p:nvSpPr>
              <p:spPr bwMode="auto">
                <a:xfrm>
                  <a:off x="1791" y="2897"/>
                  <a:ext cx="7" cy="9"/>
                </a:xfrm>
                <a:custGeom>
                  <a:avLst/>
                  <a:gdLst>
                    <a:gd name="T0" fmla="*/ 5 w 7"/>
                    <a:gd name="T1" fmla="*/ 4 h 9"/>
                    <a:gd name="T2" fmla="*/ 7 w 7"/>
                    <a:gd name="T3" fmla="*/ 0 h 9"/>
                    <a:gd name="T4" fmla="*/ 5 w 7"/>
                    <a:gd name="T5" fmla="*/ 4 h 9"/>
                    <a:gd name="T6" fmla="*/ 0 w 7"/>
                    <a:gd name="T7" fmla="*/ 9 h 9"/>
                    <a:gd name="T8" fmla="*/ 5 w 7"/>
                    <a:gd name="T9" fmla="*/ 4 h 9"/>
                  </a:gdLst>
                  <a:ahLst/>
                  <a:cxnLst>
                    <a:cxn ang="0">
                      <a:pos x="T0" y="T1"/>
                    </a:cxn>
                    <a:cxn ang="0">
                      <a:pos x="T2" y="T3"/>
                    </a:cxn>
                    <a:cxn ang="0">
                      <a:pos x="T4" y="T5"/>
                    </a:cxn>
                    <a:cxn ang="0">
                      <a:pos x="T6" y="T7"/>
                    </a:cxn>
                    <a:cxn ang="0">
                      <a:pos x="T8" y="T9"/>
                    </a:cxn>
                  </a:cxnLst>
                  <a:rect l="0" t="0" r="r" b="b"/>
                  <a:pathLst>
                    <a:path w="7" h="9">
                      <a:moveTo>
                        <a:pt x="5" y="4"/>
                      </a:moveTo>
                      <a:cubicBezTo>
                        <a:pt x="7" y="0"/>
                        <a:pt x="7" y="0"/>
                        <a:pt x="7" y="0"/>
                      </a:cubicBezTo>
                      <a:cubicBezTo>
                        <a:pt x="5" y="4"/>
                        <a:pt x="5" y="4"/>
                        <a:pt x="5" y="4"/>
                      </a:cubicBezTo>
                      <a:cubicBezTo>
                        <a:pt x="3" y="7"/>
                        <a:pt x="2" y="9"/>
                        <a:pt x="0" y="9"/>
                      </a:cubicBezTo>
                      <a:cubicBezTo>
                        <a:pt x="2" y="9"/>
                        <a:pt x="3" y="7"/>
                        <a:pt x="5"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9" name="Freeform 1378"/>
                <p:cNvSpPr>
                  <a:spLocks/>
                </p:cNvSpPr>
                <p:nvPr/>
              </p:nvSpPr>
              <p:spPr bwMode="auto">
                <a:xfrm>
                  <a:off x="1764" y="2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0" name="Freeform 1379"/>
                <p:cNvSpPr>
                  <a:spLocks/>
                </p:cNvSpPr>
                <p:nvPr/>
              </p:nvSpPr>
              <p:spPr bwMode="auto">
                <a:xfrm>
                  <a:off x="1765" y="291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1" name="Freeform 1380"/>
                <p:cNvSpPr>
                  <a:spLocks/>
                </p:cNvSpPr>
                <p:nvPr/>
              </p:nvSpPr>
              <p:spPr bwMode="auto">
                <a:xfrm>
                  <a:off x="1765" y="29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2" name="Freeform 1381"/>
                <p:cNvSpPr>
                  <a:spLocks/>
                </p:cNvSpPr>
                <p:nvPr/>
              </p:nvSpPr>
              <p:spPr bwMode="auto">
                <a:xfrm>
                  <a:off x="1765" y="291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3" name="Freeform 1382"/>
                <p:cNvSpPr>
                  <a:spLocks/>
                </p:cNvSpPr>
                <p:nvPr/>
              </p:nvSpPr>
              <p:spPr bwMode="auto">
                <a:xfrm>
                  <a:off x="1578" y="2859"/>
                  <a:ext cx="61" cy="64"/>
                </a:xfrm>
                <a:custGeom>
                  <a:avLst/>
                  <a:gdLst>
                    <a:gd name="T0" fmla="*/ 59 w 64"/>
                    <a:gd name="T1" fmla="*/ 9 h 67"/>
                    <a:gd name="T2" fmla="*/ 56 w 64"/>
                    <a:gd name="T3" fmla="*/ 8 h 67"/>
                    <a:gd name="T4" fmla="*/ 45 w 64"/>
                    <a:gd name="T5" fmla="*/ 12 h 67"/>
                    <a:gd name="T6" fmla="*/ 35 w 64"/>
                    <a:gd name="T7" fmla="*/ 5 h 67"/>
                    <a:gd name="T8" fmla="*/ 34 w 64"/>
                    <a:gd name="T9" fmla="*/ 4 h 67"/>
                    <a:gd name="T10" fmla="*/ 33 w 64"/>
                    <a:gd name="T11" fmla="*/ 3 h 67"/>
                    <a:gd name="T12" fmla="*/ 32 w 64"/>
                    <a:gd name="T13" fmla="*/ 3 h 67"/>
                    <a:gd name="T14" fmla="*/ 31 w 64"/>
                    <a:gd name="T15" fmla="*/ 3 h 67"/>
                    <a:gd name="T16" fmla="*/ 30 w 64"/>
                    <a:gd name="T17" fmla="*/ 3 h 67"/>
                    <a:gd name="T18" fmla="*/ 23 w 64"/>
                    <a:gd name="T19" fmla="*/ 4 h 67"/>
                    <a:gd name="T20" fmla="*/ 21 w 64"/>
                    <a:gd name="T21" fmla="*/ 1 h 67"/>
                    <a:gd name="T22" fmla="*/ 11 w 64"/>
                    <a:gd name="T23" fmla="*/ 5 h 67"/>
                    <a:gd name="T24" fmla="*/ 5 w 64"/>
                    <a:gd name="T25" fmla="*/ 6 h 67"/>
                    <a:gd name="T26" fmla="*/ 5 w 64"/>
                    <a:gd name="T27" fmla="*/ 6 h 67"/>
                    <a:gd name="T28" fmla="*/ 4 w 64"/>
                    <a:gd name="T29" fmla="*/ 6 h 67"/>
                    <a:gd name="T30" fmla="*/ 4 w 64"/>
                    <a:gd name="T31" fmla="*/ 7 h 67"/>
                    <a:gd name="T32" fmla="*/ 4 w 64"/>
                    <a:gd name="T33" fmla="*/ 9 h 67"/>
                    <a:gd name="T34" fmla="*/ 4 w 64"/>
                    <a:gd name="T35" fmla="*/ 10 h 67"/>
                    <a:gd name="T36" fmla="*/ 7 w 64"/>
                    <a:gd name="T37" fmla="*/ 18 h 67"/>
                    <a:gd name="T38" fmla="*/ 8 w 64"/>
                    <a:gd name="T39" fmla="*/ 26 h 67"/>
                    <a:gd name="T40" fmla="*/ 3 w 64"/>
                    <a:gd name="T41" fmla="*/ 26 h 67"/>
                    <a:gd name="T42" fmla="*/ 4 w 64"/>
                    <a:gd name="T43" fmla="*/ 33 h 67"/>
                    <a:gd name="T44" fmla="*/ 2 w 64"/>
                    <a:gd name="T45" fmla="*/ 36 h 67"/>
                    <a:gd name="T46" fmla="*/ 1 w 64"/>
                    <a:gd name="T47" fmla="*/ 38 h 67"/>
                    <a:gd name="T48" fmla="*/ 2 w 64"/>
                    <a:gd name="T49" fmla="*/ 42 h 67"/>
                    <a:gd name="T50" fmla="*/ 3 w 64"/>
                    <a:gd name="T51" fmla="*/ 48 h 67"/>
                    <a:gd name="T52" fmla="*/ 13 w 64"/>
                    <a:gd name="T53" fmla="*/ 58 h 67"/>
                    <a:gd name="T54" fmla="*/ 11 w 64"/>
                    <a:gd name="T55" fmla="*/ 64 h 67"/>
                    <a:gd name="T56" fmla="*/ 10 w 64"/>
                    <a:gd name="T57" fmla="*/ 66 h 67"/>
                    <a:gd name="T58" fmla="*/ 22 w 64"/>
                    <a:gd name="T59" fmla="*/ 64 h 67"/>
                    <a:gd name="T60" fmla="*/ 61 w 64"/>
                    <a:gd name="T61" fmla="*/ 60 h 67"/>
                    <a:gd name="T62" fmla="*/ 61 w 64"/>
                    <a:gd name="T63" fmla="*/ 59 h 67"/>
                    <a:gd name="T64" fmla="*/ 61 w 64"/>
                    <a:gd name="T65" fmla="*/ 58 h 67"/>
                    <a:gd name="T66" fmla="*/ 56 w 64"/>
                    <a:gd name="T67" fmla="*/ 44 h 67"/>
                    <a:gd name="T68" fmla="*/ 60 w 64"/>
                    <a:gd name="T69" fmla="*/ 34 h 67"/>
                    <a:gd name="T70" fmla="*/ 64 w 64"/>
                    <a:gd name="T71" fmla="*/ 26 h 67"/>
                    <a:gd name="T72" fmla="*/ 64 w 64"/>
                    <a:gd name="T73" fmla="*/ 25 h 67"/>
                    <a:gd name="T74" fmla="*/ 64 w 64"/>
                    <a:gd name="T75" fmla="*/ 23 h 67"/>
                    <a:gd name="T76" fmla="*/ 64 w 64"/>
                    <a:gd name="T77" fmla="*/ 21 h 67"/>
                    <a:gd name="T78" fmla="*/ 63 w 64"/>
                    <a:gd name="T79" fmla="*/ 19 h 67"/>
                    <a:gd name="T80" fmla="*/ 63 w 64"/>
                    <a:gd name="T81" fmla="*/ 16 h 67"/>
                    <a:gd name="T82" fmla="*/ 62 w 64"/>
                    <a:gd name="T83" fmla="*/ 14 h 67"/>
                    <a:gd name="T84" fmla="*/ 61 w 64"/>
                    <a:gd name="T85" fmla="*/ 11 h 67"/>
                    <a:gd name="T86" fmla="*/ 61 w 64"/>
                    <a:gd name="T8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7">
                      <a:moveTo>
                        <a:pt x="60" y="10"/>
                      </a:moveTo>
                      <a:cubicBezTo>
                        <a:pt x="60" y="10"/>
                        <a:pt x="59" y="9"/>
                        <a:pt x="59" y="9"/>
                      </a:cubicBezTo>
                      <a:cubicBezTo>
                        <a:pt x="59" y="9"/>
                        <a:pt x="58" y="9"/>
                        <a:pt x="57" y="8"/>
                      </a:cubicBezTo>
                      <a:cubicBezTo>
                        <a:pt x="57" y="8"/>
                        <a:pt x="56" y="8"/>
                        <a:pt x="56" y="8"/>
                      </a:cubicBezTo>
                      <a:cubicBezTo>
                        <a:pt x="53" y="8"/>
                        <a:pt x="50" y="9"/>
                        <a:pt x="49" y="11"/>
                      </a:cubicBezTo>
                      <a:cubicBezTo>
                        <a:pt x="48" y="12"/>
                        <a:pt x="46" y="12"/>
                        <a:pt x="45" y="12"/>
                      </a:cubicBezTo>
                      <a:cubicBezTo>
                        <a:pt x="41" y="12"/>
                        <a:pt x="36" y="7"/>
                        <a:pt x="35" y="6"/>
                      </a:cubicBezTo>
                      <a:cubicBezTo>
                        <a:pt x="35" y="5"/>
                        <a:pt x="35" y="5"/>
                        <a:pt x="35" y="5"/>
                      </a:cubicBezTo>
                      <a:cubicBezTo>
                        <a:pt x="35" y="5"/>
                        <a:pt x="35" y="5"/>
                        <a:pt x="35" y="5"/>
                      </a:cubicBezTo>
                      <a:cubicBezTo>
                        <a:pt x="34" y="5"/>
                        <a:pt x="34" y="5"/>
                        <a:pt x="34" y="4"/>
                      </a:cubicBezTo>
                      <a:cubicBezTo>
                        <a:pt x="34" y="4"/>
                        <a:pt x="34" y="4"/>
                        <a:pt x="33" y="4"/>
                      </a:cubicBezTo>
                      <a:cubicBezTo>
                        <a:pt x="33" y="4"/>
                        <a:pt x="33" y="4"/>
                        <a:pt x="33" y="3"/>
                      </a:cubicBezTo>
                      <a:cubicBezTo>
                        <a:pt x="33" y="3"/>
                        <a:pt x="33" y="3"/>
                        <a:pt x="32" y="3"/>
                      </a:cubicBezTo>
                      <a:cubicBezTo>
                        <a:pt x="32" y="3"/>
                        <a:pt x="32" y="3"/>
                        <a:pt x="32" y="3"/>
                      </a:cubicBezTo>
                      <a:cubicBezTo>
                        <a:pt x="31" y="3"/>
                        <a:pt x="31" y="3"/>
                        <a:pt x="31" y="3"/>
                      </a:cubicBezTo>
                      <a:cubicBezTo>
                        <a:pt x="31" y="3"/>
                        <a:pt x="31" y="3"/>
                        <a:pt x="31" y="3"/>
                      </a:cubicBezTo>
                      <a:cubicBezTo>
                        <a:pt x="31" y="3"/>
                        <a:pt x="30" y="3"/>
                        <a:pt x="30" y="3"/>
                      </a:cubicBezTo>
                      <a:cubicBezTo>
                        <a:pt x="30" y="3"/>
                        <a:pt x="30" y="3"/>
                        <a:pt x="30" y="3"/>
                      </a:cubicBezTo>
                      <a:cubicBezTo>
                        <a:pt x="27" y="5"/>
                        <a:pt x="26" y="5"/>
                        <a:pt x="24" y="5"/>
                      </a:cubicBezTo>
                      <a:cubicBezTo>
                        <a:pt x="24" y="5"/>
                        <a:pt x="24" y="4"/>
                        <a:pt x="23" y="4"/>
                      </a:cubicBezTo>
                      <a:cubicBezTo>
                        <a:pt x="22" y="3"/>
                        <a:pt x="22" y="2"/>
                        <a:pt x="22" y="0"/>
                      </a:cubicBezTo>
                      <a:cubicBezTo>
                        <a:pt x="22" y="1"/>
                        <a:pt x="21" y="1"/>
                        <a:pt x="21" y="1"/>
                      </a:cubicBezTo>
                      <a:cubicBezTo>
                        <a:pt x="20" y="4"/>
                        <a:pt x="17" y="7"/>
                        <a:pt x="14" y="7"/>
                      </a:cubicBezTo>
                      <a:cubicBezTo>
                        <a:pt x="13" y="7"/>
                        <a:pt x="11" y="6"/>
                        <a:pt x="11" y="5"/>
                      </a:cubicBezTo>
                      <a:cubicBezTo>
                        <a:pt x="10" y="4"/>
                        <a:pt x="9" y="3"/>
                        <a:pt x="8" y="3"/>
                      </a:cubicBezTo>
                      <a:cubicBezTo>
                        <a:pt x="7" y="6"/>
                        <a:pt x="6" y="6"/>
                        <a:pt x="5" y="6"/>
                      </a:cubicBezTo>
                      <a:cubicBezTo>
                        <a:pt x="5" y="6"/>
                        <a:pt x="5" y="6"/>
                        <a:pt x="5" y="6"/>
                      </a:cubicBezTo>
                      <a:cubicBezTo>
                        <a:pt x="5" y="6"/>
                        <a:pt x="5" y="6"/>
                        <a:pt x="5" y="6"/>
                      </a:cubicBezTo>
                      <a:cubicBezTo>
                        <a:pt x="5" y="6"/>
                        <a:pt x="4" y="6"/>
                        <a:pt x="4" y="6"/>
                      </a:cubicBezTo>
                      <a:cubicBezTo>
                        <a:pt x="4" y="6"/>
                        <a:pt x="4" y="6"/>
                        <a:pt x="4" y="6"/>
                      </a:cubicBezTo>
                      <a:cubicBezTo>
                        <a:pt x="4" y="6"/>
                        <a:pt x="4" y="7"/>
                        <a:pt x="4" y="7"/>
                      </a:cubicBezTo>
                      <a:cubicBezTo>
                        <a:pt x="4" y="7"/>
                        <a:pt x="4" y="7"/>
                        <a:pt x="4" y="7"/>
                      </a:cubicBezTo>
                      <a:cubicBezTo>
                        <a:pt x="4" y="8"/>
                        <a:pt x="4" y="8"/>
                        <a:pt x="4" y="9"/>
                      </a:cubicBezTo>
                      <a:cubicBezTo>
                        <a:pt x="4" y="9"/>
                        <a:pt x="4" y="9"/>
                        <a:pt x="4" y="9"/>
                      </a:cubicBezTo>
                      <a:cubicBezTo>
                        <a:pt x="4" y="9"/>
                        <a:pt x="4" y="9"/>
                        <a:pt x="4" y="10"/>
                      </a:cubicBezTo>
                      <a:cubicBezTo>
                        <a:pt x="4" y="10"/>
                        <a:pt x="4" y="10"/>
                        <a:pt x="4" y="10"/>
                      </a:cubicBezTo>
                      <a:cubicBezTo>
                        <a:pt x="4" y="10"/>
                        <a:pt x="4" y="10"/>
                        <a:pt x="4" y="11"/>
                      </a:cubicBezTo>
                      <a:cubicBezTo>
                        <a:pt x="7" y="12"/>
                        <a:pt x="8" y="15"/>
                        <a:pt x="7" y="18"/>
                      </a:cubicBezTo>
                      <a:cubicBezTo>
                        <a:pt x="7" y="18"/>
                        <a:pt x="7" y="19"/>
                        <a:pt x="8" y="19"/>
                      </a:cubicBezTo>
                      <a:cubicBezTo>
                        <a:pt x="9" y="21"/>
                        <a:pt x="10" y="24"/>
                        <a:pt x="8" y="26"/>
                      </a:cubicBezTo>
                      <a:cubicBezTo>
                        <a:pt x="7" y="27"/>
                        <a:pt x="5" y="27"/>
                        <a:pt x="4" y="26"/>
                      </a:cubicBezTo>
                      <a:cubicBezTo>
                        <a:pt x="4" y="26"/>
                        <a:pt x="3" y="26"/>
                        <a:pt x="3" y="26"/>
                      </a:cubicBezTo>
                      <a:cubicBezTo>
                        <a:pt x="3" y="27"/>
                        <a:pt x="4" y="27"/>
                        <a:pt x="4" y="28"/>
                      </a:cubicBezTo>
                      <a:cubicBezTo>
                        <a:pt x="5" y="29"/>
                        <a:pt x="6" y="31"/>
                        <a:pt x="4" y="33"/>
                      </a:cubicBezTo>
                      <a:cubicBezTo>
                        <a:pt x="4" y="34"/>
                        <a:pt x="3" y="34"/>
                        <a:pt x="3" y="35"/>
                      </a:cubicBezTo>
                      <a:cubicBezTo>
                        <a:pt x="2" y="35"/>
                        <a:pt x="2" y="36"/>
                        <a:pt x="2" y="36"/>
                      </a:cubicBezTo>
                      <a:cubicBezTo>
                        <a:pt x="2" y="36"/>
                        <a:pt x="2" y="36"/>
                        <a:pt x="2" y="36"/>
                      </a:cubicBezTo>
                      <a:cubicBezTo>
                        <a:pt x="1" y="36"/>
                        <a:pt x="1" y="37"/>
                        <a:pt x="1" y="38"/>
                      </a:cubicBezTo>
                      <a:cubicBezTo>
                        <a:pt x="1" y="38"/>
                        <a:pt x="1" y="38"/>
                        <a:pt x="1" y="38"/>
                      </a:cubicBezTo>
                      <a:cubicBezTo>
                        <a:pt x="2" y="39"/>
                        <a:pt x="2" y="41"/>
                        <a:pt x="2" y="42"/>
                      </a:cubicBezTo>
                      <a:cubicBezTo>
                        <a:pt x="2" y="44"/>
                        <a:pt x="1" y="45"/>
                        <a:pt x="0" y="47"/>
                      </a:cubicBezTo>
                      <a:cubicBezTo>
                        <a:pt x="1" y="47"/>
                        <a:pt x="2" y="47"/>
                        <a:pt x="3" y="48"/>
                      </a:cubicBezTo>
                      <a:cubicBezTo>
                        <a:pt x="4" y="48"/>
                        <a:pt x="4" y="49"/>
                        <a:pt x="5" y="49"/>
                      </a:cubicBezTo>
                      <a:cubicBezTo>
                        <a:pt x="9" y="51"/>
                        <a:pt x="13" y="54"/>
                        <a:pt x="13" y="58"/>
                      </a:cubicBezTo>
                      <a:cubicBezTo>
                        <a:pt x="12" y="60"/>
                        <a:pt x="12" y="62"/>
                        <a:pt x="11" y="63"/>
                      </a:cubicBezTo>
                      <a:cubicBezTo>
                        <a:pt x="11" y="63"/>
                        <a:pt x="11" y="64"/>
                        <a:pt x="11" y="64"/>
                      </a:cubicBezTo>
                      <a:cubicBezTo>
                        <a:pt x="11" y="64"/>
                        <a:pt x="11" y="65"/>
                        <a:pt x="11" y="65"/>
                      </a:cubicBezTo>
                      <a:cubicBezTo>
                        <a:pt x="10" y="65"/>
                        <a:pt x="10" y="66"/>
                        <a:pt x="10" y="66"/>
                      </a:cubicBezTo>
                      <a:cubicBezTo>
                        <a:pt x="10" y="66"/>
                        <a:pt x="10" y="66"/>
                        <a:pt x="10" y="67"/>
                      </a:cubicBezTo>
                      <a:cubicBezTo>
                        <a:pt x="13" y="66"/>
                        <a:pt x="17" y="65"/>
                        <a:pt x="22" y="64"/>
                      </a:cubicBezTo>
                      <a:cubicBezTo>
                        <a:pt x="27" y="62"/>
                        <a:pt x="34" y="61"/>
                        <a:pt x="40" y="59"/>
                      </a:cubicBezTo>
                      <a:cubicBezTo>
                        <a:pt x="47" y="58"/>
                        <a:pt x="54" y="59"/>
                        <a:pt x="61" y="60"/>
                      </a:cubicBezTo>
                      <a:cubicBezTo>
                        <a:pt x="61" y="60"/>
                        <a:pt x="61" y="59"/>
                        <a:pt x="61" y="59"/>
                      </a:cubicBezTo>
                      <a:cubicBezTo>
                        <a:pt x="61" y="59"/>
                        <a:pt x="61" y="59"/>
                        <a:pt x="61" y="59"/>
                      </a:cubicBezTo>
                      <a:cubicBezTo>
                        <a:pt x="61" y="59"/>
                        <a:pt x="61" y="59"/>
                        <a:pt x="61" y="59"/>
                      </a:cubicBezTo>
                      <a:cubicBezTo>
                        <a:pt x="61" y="58"/>
                        <a:pt x="61" y="58"/>
                        <a:pt x="61" y="58"/>
                      </a:cubicBezTo>
                      <a:cubicBezTo>
                        <a:pt x="61" y="58"/>
                        <a:pt x="61" y="58"/>
                        <a:pt x="61" y="58"/>
                      </a:cubicBezTo>
                      <a:cubicBezTo>
                        <a:pt x="60" y="56"/>
                        <a:pt x="56" y="47"/>
                        <a:pt x="56" y="44"/>
                      </a:cubicBezTo>
                      <a:cubicBezTo>
                        <a:pt x="56" y="43"/>
                        <a:pt x="57" y="42"/>
                        <a:pt x="58" y="40"/>
                      </a:cubicBezTo>
                      <a:cubicBezTo>
                        <a:pt x="59" y="38"/>
                        <a:pt x="60" y="35"/>
                        <a:pt x="60" y="34"/>
                      </a:cubicBezTo>
                      <a:cubicBezTo>
                        <a:pt x="60" y="31"/>
                        <a:pt x="62" y="30"/>
                        <a:pt x="63" y="28"/>
                      </a:cubicBezTo>
                      <a:cubicBezTo>
                        <a:pt x="63" y="28"/>
                        <a:pt x="64" y="27"/>
                        <a:pt x="64" y="26"/>
                      </a:cubicBezTo>
                      <a:cubicBezTo>
                        <a:pt x="64" y="26"/>
                        <a:pt x="64" y="26"/>
                        <a:pt x="64" y="25"/>
                      </a:cubicBezTo>
                      <a:cubicBezTo>
                        <a:pt x="64" y="25"/>
                        <a:pt x="64" y="25"/>
                        <a:pt x="64" y="25"/>
                      </a:cubicBezTo>
                      <a:cubicBezTo>
                        <a:pt x="64" y="24"/>
                        <a:pt x="64" y="24"/>
                        <a:pt x="64" y="24"/>
                      </a:cubicBezTo>
                      <a:cubicBezTo>
                        <a:pt x="64" y="24"/>
                        <a:pt x="64" y="23"/>
                        <a:pt x="64" y="23"/>
                      </a:cubicBezTo>
                      <a:cubicBezTo>
                        <a:pt x="64" y="23"/>
                        <a:pt x="64" y="22"/>
                        <a:pt x="64" y="22"/>
                      </a:cubicBezTo>
                      <a:cubicBezTo>
                        <a:pt x="64" y="22"/>
                        <a:pt x="64" y="21"/>
                        <a:pt x="64" y="21"/>
                      </a:cubicBezTo>
                      <a:cubicBezTo>
                        <a:pt x="64" y="20"/>
                        <a:pt x="64" y="20"/>
                        <a:pt x="64" y="20"/>
                      </a:cubicBezTo>
                      <a:cubicBezTo>
                        <a:pt x="63" y="19"/>
                        <a:pt x="63" y="19"/>
                        <a:pt x="63" y="19"/>
                      </a:cubicBezTo>
                      <a:cubicBezTo>
                        <a:pt x="63" y="18"/>
                        <a:pt x="63" y="18"/>
                        <a:pt x="63" y="17"/>
                      </a:cubicBezTo>
                      <a:cubicBezTo>
                        <a:pt x="63" y="17"/>
                        <a:pt x="63" y="16"/>
                        <a:pt x="63" y="16"/>
                      </a:cubicBezTo>
                      <a:cubicBezTo>
                        <a:pt x="63" y="16"/>
                        <a:pt x="63" y="15"/>
                        <a:pt x="62" y="15"/>
                      </a:cubicBezTo>
                      <a:cubicBezTo>
                        <a:pt x="62" y="14"/>
                        <a:pt x="62" y="14"/>
                        <a:pt x="62" y="14"/>
                      </a:cubicBezTo>
                      <a:cubicBezTo>
                        <a:pt x="62" y="13"/>
                        <a:pt x="62" y="13"/>
                        <a:pt x="62" y="12"/>
                      </a:cubicBezTo>
                      <a:cubicBezTo>
                        <a:pt x="62" y="12"/>
                        <a:pt x="61" y="12"/>
                        <a:pt x="61" y="11"/>
                      </a:cubicBezTo>
                      <a:cubicBezTo>
                        <a:pt x="61" y="11"/>
                        <a:pt x="61" y="11"/>
                        <a:pt x="61" y="10"/>
                      </a:cubicBezTo>
                      <a:cubicBezTo>
                        <a:pt x="61" y="10"/>
                        <a:pt x="61" y="10"/>
                        <a:pt x="61" y="10"/>
                      </a:cubicBezTo>
                      <a:cubicBezTo>
                        <a:pt x="61" y="10"/>
                        <a:pt x="61" y="10"/>
                        <a:pt x="6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4" name="Freeform 1383"/>
                <p:cNvSpPr>
                  <a:spLocks/>
                </p:cNvSpPr>
                <p:nvPr/>
              </p:nvSpPr>
              <p:spPr bwMode="auto">
                <a:xfrm>
                  <a:off x="1635" y="2855"/>
                  <a:ext cx="41" cy="65"/>
                </a:xfrm>
                <a:custGeom>
                  <a:avLst/>
                  <a:gdLst>
                    <a:gd name="T0" fmla="*/ 32 w 43"/>
                    <a:gd name="T1" fmla="*/ 2 h 68"/>
                    <a:gd name="T2" fmla="*/ 31 w 43"/>
                    <a:gd name="T3" fmla="*/ 2 h 68"/>
                    <a:gd name="T4" fmla="*/ 31 w 43"/>
                    <a:gd name="T5" fmla="*/ 2 h 68"/>
                    <a:gd name="T6" fmla="*/ 30 w 43"/>
                    <a:gd name="T7" fmla="*/ 2 h 68"/>
                    <a:gd name="T8" fmla="*/ 29 w 43"/>
                    <a:gd name="T9" fmla="*/ 1 h 68"/>
                    <a:gd name="T10" fmla="*/ 4 w 43"/>
                    <a:gd name="T11" fmla="*/ 1 h 68"/>
                    <a:gd name="T12" fmla="*/ 6 w 43"/>
                    <a:gd name="T13" fmla="*/ 11 h 68"/>
                    <a:gd name="T14" fmla="*/ 5 w 43"/>
                    <a:gd name="T15" fmla="*/ 13 h 68"/>
                    <a:gd name="T16" fmla="*/ 5 w 43"/>
                    <a:gd name="T17" fmla="*/ 14 h 68"/>
                    <a:gd name="T18" fmla="*/ 6 w 43"/>
                    <a:gd name="T19" fmla="*/ 17 h 68"/>
                    <a:gd name="T20" fmla="*/ 7 w 43"/>
                    <a:gd name="T21" fmla="*/ 19 h 68"/>
                    <a:gd name="T22" fmla="*/ 7 w 43"/>
                    <a:gd name="T23" fmla="*/ 22 h 68"/>
                    <a:gd name="T24" fmla="*/ 8 w 43"/>
                    <a:gd name="T25" fmla="*/ 24 h 68"/>
                    <a:gd name="T26" fmla="*/ 8 w 43"/>
                    <a:gd name="T27" fmla="*/ 27 h 68"/>
                    <a:gd name="T28" fmla="*/ 8 w 43"/>
                    <a:gd name="T29" fmla="*/ 29 h 68"/>
                    <a:gd name="T30" fmla="*/ 8 w 43"/>
                    <a:gd name="T31" fmla="*/ 30 h 68"/>
                    <a:gd name="T32" fmla="*/ 4 w 43"/>
                    <a:gd name="T33" fmla="*/ 37 h 68"/>
                    <a:gd name="T34" fmla="*/ 0 w 43"/>
                    <a:gd name="T35" fmla="*/ 49 h 68"/>
                    <a:gd name="T36" fmla="*/ 5 w 43"/>
                    <a:gd name="T37" fmla="*/ 61 h 68"/>
                    <a:gd name="T38" fmla="*/ 5 w 43"/>
                    <a:gd name="T39" fmla="*/ 63 h 68"/>
                    <a:gd name="T40" fmla="*/ 5 w 43"/>
                    <a:gd name="T41" fmla="*/ 64 h 68"/>
                    <a:gd name="T42" fmla="*/ 5 w 43"/>
                    <a:gd name="T43" fmla="*/ 65 h 68"/>
                    <a:gd name="T44" fmla="*/ 11 w 43"/>
                    <a:gd name="T45" fmla="*/ 68 h 68"/>
                    <a:gd name="T46" fmla="*/ 39 w 43"/>
                    <a:gd name="T47" fmla="*/ 56 h 68"/>
                    <a:gd name="T48" fmla="*/ 43 w 43"/>
                    <a:gd name="T49" fmla="*/ 54 h 68"/>
                    <a:gd name="T50" fmla="*/ 42 w 43"/>
                    <a:gd name="T51" fmla="*/ 52 h 68"/>
                    <a:gd name="T52" fmla="*/ 41 w 43"/>
                    <a:gd name="T53" fmla="*/ 49 h 68"/>
                    <a:gd name="T54" fmla="*/ 40 w 43"/>
                    <a:gd name="T55" fmla="*/ 45 h 68"/>
                    <a:gd name="T56" fmla="*/ 37 w 43"/>
                    <a:gd name="T57" fmla="*/ 28 h 68"/>
                    <a:gd name="T58" fmla="*/ 36 w 43"/>
                    <a:gd name="T59" fmla="*/ 11 h 68"/>
                    <a:gd name="T60" fmla="*/ 34 w 43"/>
                    <a:gd name="T61" fmla="*/ 6 h 68"/>
                    <a:gd name="T62" fmla="*/ 33 w 43"/>
                    <a:gd name="T63" fmla="*/ 5 h 68"/>
                    <a:gd name="T64" fmla="*/ 33 w 43"/>
                    <a:gd name="T65" fmla="*/ 4 h 68"/>
                    <a:gd name="T66" fmla="*/ 32 w 43"/>
                    <a:gd name="T67" fmla="*/ 2 h 68"/>
                    <a:gd name="T68" fmla="*/ 32 w 43"/>
                    <a:gd name="T69"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68">
                      <a:moveTo>
                        <a:pt x="32" y="2"/>
                      </a:moveTo>
                      <a:cubicBezTo>
                        <a:pt x="32" y="2"/>
                        <a:pt x="32" y="2"/>
                        <a:pt x="32"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0" y="2"/>
                        <a:pt x="30" y="2"/>
                      </a:cubicBezTo>
                      <a:cubicBezTo>
                        <a:pt x="30" y="2"/>
                        <a:pt x="30" y="2"/>
                        <a:pt x="30" y="2"/>
                      </a:cubicBezTo>
                      <a:cubicBezTo>
                        <a:pt x="30" y="2"/>
                        <a:pt x="29" y="2"/>
                        <a:pt x="29" y="1"/>
                      </a:cubicBezTo>
                      <a:cubicBezTo>
                        <a:pt x="27" y="1"/>
                        <a:pt x="20" y="0"/>
                        <a:pt x="12" y="0"/>
                      </a:cubicBezTo>
                      <a:cubicBezTo>
                        <a:pt x="7" y="0"/>
                        <a:pt x="5" y="0"/>
                        <a:pt x="4" y="1"/>
                      </a:cubicBezTo>
                      <a:cubicBezTo>
                        <a:pt x="4" y="2"/>
                        <a:pt x="5" y="4"/>
                        <a:pt x="5" y="6"/>
                      </a:cubicBezTo>
                      <a:cubicBezTo>
                        <a:pt x="6" y="8"/>
                        <a:pt x="6" y="10"/>
                        <a:pt x="6" y="11"/>
                      </a:cubicBezTo>
                      <a:cubicBezTo>
                        <a:pt x="6" y="11"/>
                        <a:pt x="6" y="12"/>
                        <a:pt x="6" y="12"/>
                      </a:cubicBezTo>
                      <a:cubicBezTo>
                        <a:pt x="5" y="13"/>
                        <a:pt x="5" y="13"/>
                        <a:pt x="5" y="13"/>
                      </a:cubicBezTo>
                      <a:cubicBezTo>
                        <a:pt x="5" y="13"/>
                        <a:pt x="5" y="13"/>
                        <a:pt x="5" y="13"/>
                      </a:cubicBezTo>
                      <a:cubicBezTo>
                        <a:pt x="5" y="14"/>
                        <a:pt x="5" y="14"/>
                        <a:pt x="5" y="14"/>
                      </a:cubicBezTo>
                      <a:cubicBezTo>
                        <a:pt x="5" y="14"/>
                        <a:pt x="5" y="15"/>
                        <a:pt x="6" y="15"/>
                      </a:cubicBezTo>
                      <a:cubicBezTo>
                        <a:pt x="6" y="16"/>
                        <a:pt x="6" y="16"/>
                        <a:pt x="6" y="17"/>
                      </a:cubicBezTo>
                      <a:cubicBezTo>
                        <a:pt x="6" y="17"/>
                        <a:pt x="6" y="17"/>
                        <a:pt x="6" y="18"/>
                      </a:cubicBezTo>
                      <a:cubicBezTo>
                        <a:pt x="6" y="18"/>
                        <a:pt x="7" y="19"/>
                        <a:pt x="7" y="19"/>
                      </a:cubicBezTo>
                      <a:cubicBezTo>
                        <a:pt x="7" y="20"/>
                        <a:pt x="7" y="20"/>
                        <a:pt x="7" y="20"/>
                      </a:cubicBezTo>
                      <a:cubicBezTo>
                        <a:pt x="7" y="21"/>
                        <a:pt x="7" y="21"/>
                        <a:pt x="7" y="22"/>
                      </a:cubicBezTo>
                      <a:cubicBezTo>
                        <a:pt x="7" y="22"/>
                        <a:pt x="7" y="23"/>
                        <a:pt x="8" y="23"/>
                      </a:cubicBezTo>
                      <a:cubicBezTo>
                        <a:pt x="8" y="23"/>
                        <a:pt x="8" y="24"/>
                        <a:pt x="8" y="24"/>
                      </a:cubicBezTo>
                      <a:cubicBezTo>
                        <a:pt x="8" y="25"/>
                        <a:pt x="8" y="25"/>
                        <a:pt x="8" y="25"/>
                      </a:cubicBezTo>
                      <a:cubicBezTo>
                        <a:pt x="8" y="26"/>
                        <a:pt x="8" y="26"/>
                        <a:pt x="8" y="27"/>
                      </a:cubicBezTo>
                      <a:cubicBezTo>
                        <a:pt x="8" y="27"/>
                        <a:pt x="8" y="27"/>
                        <a:pt x="8" y="27"/>
                      </a:cubicBezTo>
                      <a:cubicBezTo>
                        <a:pt x="8" y="28"/>
                        <a:pt x="8" y="28"/>
                        <a:pt x="8" y="29"/>
                      </a:cubicBezTo>
                      <a:cubicBezTo>
                        <a:pt x="8" y="29"/>
                        <a:pt x="8" y="29"/>
                        <a:pt x="8" y="29"/>
                      </a:cubicBezTo>
                      <a:cubicBezTo>
                        <a:pt x="8" y="30"/>
                        <a:pt x="8" y="30"/>
                        <a:pt x="8" y="30"/>
                      </a:cubicBezTo>
                      <a:cubicBezTo>
                        <a:pt x="8" y="32"/>
                        <a:pt x="7" y="34"/>
                        <a:pt x="6" y="35"/>
                      </a:cubicBezTo>
                      <a:cubicBezTo>
                        <a:pt x="5" y="36"/>
                        <a:pt x="4" y="37"/>
                        <a:pt x="4" y="37"/>
                      </a:cubicBezTo>
                      <a:cubicBezTo>
                        <a:pt x="4" y="40"/>
                        <a:pt x="3" y="43"/>
                        <a:pt x="1" y="46"/>
                      </a:cubicBezTo>
                      <a:cubicBezTo>
                        <a:pt x="1" y="47"/>
                        <a:pt x="0" y="48"/>
                        <a:pt x="0" y="49"/>
                      </a:cubicBezTo>
                      <a:cubicBezTo>
                        <a:pt x="0" y="50"/>
                        <a:pt x="3" y="58"/>
                        <a:pt x="4" y="60"/>
                      </a:cubicBezTo>
                      <a:cubicBezTo>
                        <a:pt x="4" y="60"/>
                        <a:pt x="5" y="61"/>
                        <a:pt x="5" y="61"/>
                      </a:cubicBezTo>
                      <a:cubicBezTo>
                        <a:pt x="5" y="61"/>
                        <a:pt x="5" y="61"/>
                        <a:pt x="5" y="62"/>
                      </a:cubicBezTo>
                      <a:cubicBezTo>
                        <a:pt x="5" y="62"/>
                        <a:pt x="5" y="62"/>
                        <a:pt x="5" y="63"/>
                      </a:cubicBezTo>
                      <a:cubicBezTo>
                        <a:pt x="5" y="63"/>
                        <a:pt x="5" y="63"/>
                        <a:pt x="5" y="63"/>
                      </a:cubicBezTo>
                      <a:cubicBezTo>
                        <a:pt x="5" y="63"/>
                        <a:pt x="5" y="64"/>
                        <a:pt x="5" y="64"/>
                      </a:cubicBezTo>
                      <a:cubicBezTo>
                        <a:pt x="5" y="65"/>
                        <a:pt x="5" y="65"/>
                        <a:pt x="5" y="65"/>
                      </a:cubicBezTo>
                      <a:cubicBezTo>
                        <a:pt x="5" y="65"/>
                        <a:pt x="5" y="65"/>
                        <a:pt x="5" y="65"/>
                      </a:cubicBezTo>
                      <a:cubicBezTo>
                        <a:pt x="7" y="66"/>
                        <a:pt x="9" y="67"/>
                        <a:pt x="10" y="67"/>
                      </a:cubicBezTo>
                      <a:cubicBezTo>
                        <a:pt x="11" y="67"/>
                        <a:pt x="11" y="68"/>
                        <a:pt x="11" y="68"/>
                      </a:cubicBezTo>
                      <a:cubicBezTo>
                        <a:pt x="13" y="68"/>
                        <a:pt x="24" y="63"/>
                        <a:pt x="32" y="59"/>
                      </a:cubicBezTo>
                      <a:cubicBezTo>
                        <a:pt x="34" y="58"/>
                        <a:pt x="37" y="57"/>
                        <a:pt x="39" y="56"/>
                      </a:cubicBezTo>
                      <a:cubicBezTo>
                        <a:pt x="40" y="56"/>
                        <a:pt x="42" y="55"/>
                        <a:pt x="43" y="54"/>
                      </a:cubicBezTo>
                      <a:cubicBezTo>
                        <a:pt x="43" y="54"/>
                        <a:pt x="43" y="54"/>
                        <a:pt x="43" y="54"/>
                      </a:cubicBezTo>
                      <a:cubicBezTo>
                        <a:pt x="43" y="54"/>
                        <a:pt x="42" y="53"/>
                        <a:pt x="42" y="52"/>
                      </a:cubicBezTo>
                      <a:cubicBezTo>
                        <a:pt x="42" y="52"/>
                        <a:pt x="42" y="52"/>
                        <a:pt x="42" y="52"/>
                      </a:cubicBezTo>
                      <a:cubicBezTo>
                        <a:pt x="42" y="51"/>
                        <a:pt x="41" y="50"/>
                        <a:pt x="41" y="49"/>
                      </a:cubicBezTo>
                      <a:cubicBezTo>
                        <a:pt x="41" y="49"/>
                        <a:pt x="41" y="49"/>
                        <a:pt x="41" y="49"/>
                      </a:cubicBezTo>
                      <a:cubicBezTo>
                        <a:pt x="41" y="48"/>
                        <a:pt x="40" y="47"/>
                        <a:pt x="40" y="46"/>
                      </a:cubicBezTo>
                      <a:cubicBezTo>
                        <a:pt x="40" y="46"/>
                        <a:pt x="40" y="45"/>
                        <a:pt x="40" y="45"/>
                      </a:cubicBezTo>
                      <a:cubicBezTo>
                        <a:pt x="40" y="44"/>
                        <a:pt x="40" y="43"/>
                        <a:pt x="40" y="42"/>
                      </a:cubicBezTo>
                      <a:cubicBezTo>
                        <a:pt x="40" y="37"/>
                        <a:pt x="38" y="31"/>
                        <a:pt x="37" y="28"/>
                      </a:cubicBezTo>
                      <a:cubicBezTo>
                        <a:pt x="35" y="24"/>
                        <a:pt x="36" y="19"/>
                        <a:pt x="36" y="13"/>
                      </a:cubicBezTo>
                      <a:cubicBezTo>
                        <a:pt x="36" y="11"/>
                        <a:pt x="36" y="11"/>
                        <a:pt x="36" y="11"/>
                      </a:cubicBezTo>
                      <a:cubicBezTo>
                        <a:pt x="37" y="7"/>
                        <a:pt x="35" y="6"/>
                        <a:pt x="35" y="6"/>
                      </a:cubicBezTo>
                      <a:cubicBezTo>
                        <a:pt x="34" y="6"/>
                        <a:pt x="34" y="6"/>
                        <a:pt x="34" y="6"/>
                      </a:cubicBezTo>
                      <a:cubicBezTo>
                        <a:pt x="34" y="6"/>
                        <a:pt x="34" y="6"/>
                        <a:pt x="34" y="6"/>
                      </a:cubicBezTo>
                      <a:cubicBezTo>
                        <a:pt x="34" y="5"/>
                        <a:pt x="34" y="5"/>
                        <a:pt x="33" y="5"/>
                      </a:cubicBezTo>
                      <a:cubicBezTo>
                        <a:pt x="33" y="5"/>
                        <a:pt x="33" y="5"/>
                        <a:pt x="33" y="5"/>
                      </a:cubicBezTo>
                      <a:cubicBezTo>
                        <a:pt x="33" y="4"/>
                        <a:pt x="33" y="4"/>
                        <a:pt x="33" y="4"/>
                      </a:cubicBezTo>
                      <a:cubicBezTo>
                        <a:pt x="33" y="4"/>
                        <a:pt x="33" y="3"/>
                        <a:pt x="33" y="3"/>
                      </a:cubicBezTo>
                      <a:cubicBezTo>
                        <a:pt x="33" y="3"/>
                        <a:pt x="32" y="2"/>
                        <a:pt x="32" y="2"/>
                      </a:cubicBezTo>
                      <a:cubicBezTo>
                        <a:pt x="32" y="2"/>
                        <a:pt x="32" y="2"/>
                        <a:pt x="32" y="2"/>
                      </a:cubicBezTo>
                      <a:cubicBezTo>
                        <a:pt x="32" y="2"/>
                        <a:pt x="32" y="2"/>
                        <a:pt x="3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5" name="Freeform 1384"/>
                <p:cNvSpPr>
                  <a:spLocks/>
                </p:cNvSpPr>
                <p:nvPr/>
              </p:nvSpPr>
              <p:spPr bwMode="auto">
                <a:xfrm>
                  <a:off x="1666" y="285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6" name="Freeform 1385"/>
                <p:cNvSpPr>
                  <a:spLocks/>
                </p:cNvSpPr>
                <p:nvPr/>
              </p:nvSpPr>
              <p:spPr bwMode="auto">
                <a:xfrm>
                  <a:off x="1673" y="2899"/>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7" name="Freeform 1386"/>
                <p:cNvSpPr>
                  <a:spLocks/>
                </p:cNvSpPr>
                <p:nvPr/>
              </p:nvSpPr>
              <p:spPr bwMode="auto">
                <a:xfrm>
                  <a:off x="1668" y="28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8" name="Freeform 1387"/>
                <p:cNvSpPr>
                  <a:spLocks/>
                </p:cNvSpPr>
                <p:nvPr/>
              </p:nvSpPr>
              <p:spPr bwMode="auto">
                <a:xfrm>
                  <a:off x="1667" y="286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9" name="Freeform 1388"/>
                <p:cNvSpPr>
                  <a:spLocks/>
                </p:cNvSpPr>
                <p:nvPr/>
              </p:nvSpPr>
              <p:spPr bwMode="auto">
                <a:xfrm>
                  <a:off x="1674" y="2902"/>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0" name="Freeform 1389"/>
                <p:cNvSpPr>
                  <a:spLocks/>
                </p:cNvSpPr>
                <p:nvPr/>
              </p:nvSpPr>
              <p:spPr bwMode="auto">
                <a:xfrm>
                  <a:off x="1675" y="290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1" name="Freeform 1390"/>
                <p:cNvSpPr>
                  <a:spLocks/>
                </p:cNvSpPr>
                <p:nvPr/>
              </p:nvSpPr>
              <p:spPr bwMode="auto">
                <a:xfrm>
                  <a:off x="1667" y="28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2" name="Freeform 1391"/>
                <p:cNvSpPr>
                  <a:spLocks/>
                </p:cNvSpPr>
                <p:nvPr/>
              </p:nvSpPr>
              <p:spPr bwMode="auto">
                <a:xfrm>
                  <a:off x="1673" y="2895"/>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3" name="Freeform 1392"/>
                <p:cNvSpPr>
                  <a:spLocks/>
                </p:cNvSpPr>
                <p:nvPr/>
              </p:nvSpPr>
              <p:spPr bwMode="auto">
                <a:xfrm>
                  <a:off x="1641" y="287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4" name="Freeform 1393"/>
                <p:cNvSpPr>
                  <a:spLocks/>
                </p:cNvSpPr>
                <p:nvPr/>
              </p:nvSpPr>
              <p:spPr bwMode="auto">
                <a:xfrm>
                  <a:off x="1643" y="287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5" name="Freeform 1394"/>
                <p:cNvSpPr>
                  <a:spLocks/>
                </p:cNvSpPr>
                <p:nvPr/>
              </p:nvSpPr>
              <p:spPr bwMode="auto">
                <a:xfrm>
                  <a:off x="1643" y="28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6" name="Freeform 1395"/>
                <p:cNvSpPr>
                  <a:spLocks/>
                </p:cNvSpPr>
                <p:nvPr/>
              </p:nvSpPr>
              <p:spPr bwMode="auto">
                <a:xfrm>
                  <a:off x="1642" y="287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7" name="Freeform 1396"/>
                <p:cNvSpPr>
                  <a:spLocks/>
                </p:cNvSpPr>
                <p:nvPr/>
              </p:nvSpPr>
              <p:spPr bwMode="auto">
                <a:xfrm>
                  <a:off x="1640" y="29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8" name="Freeform 1397"/>
                <p:cNvSpPr>
                  <a:spLocks/>
                </p:cNvSpPr>
                <p:nvPr/>
              </p:nvSpPr>
              <p:spPr bwMode="auto">
                <a:xfrm>
                  <a:off x="1640" y="29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9" name="Freeform 1398"/>
                <p:cNvSpPr>
                  <a:spLocks/>
                </p:cNvSpPr>
                <p:nvPr/>
              </p:nvSpPr>
              <p:spPr bwMode="auto">
                <a:xfrm>
                  <a:off x="1643" y="28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0" name="Freeform 1399"/>
                <p:cNvSpPr>
                  <a:spLocks/>
                </p:cNvSpPr>
                <p:nvPr/>
              </p:nvSpPr>
              <p:spPr bwMode="auto">
                <a:xfrm>
                  <a:off x="1640" y="286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1" name="Freeform 1400"/>
                <p:cNvSpPr>
                  <a:spLocks/>
                </p:cNvSpPr>
                <p:nvPr/>
              </p:nvSpPr>
              <p:spPr bwMode="auto">
                <a:xfrm>
                  <a:off x="1640" y="29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2" name="Freeform 1401"/>
                <p:cNvSpPr>
                  <a:spLocks/>
                </p:cNvSpPr>
                <p:nvPr/>
              </p:nvSpPr>
              <p:spPr bwMode="auto">
                <a:xfrm>
                  <a:off x="1642" y="287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3" name="Freeform 1402"/>
                <p:cNvSpPr>
                  <a:spLocks/>
                </p:cNvSpPr>
                <p:nvPr/>
              </p:nvSpPr>
              <p:spPr bwMode="auto">
                <a:xfrm>
                  <a:off x="1507" y="2837"/>
                  <a:ext cx="76" cy="56"/>
                </a:xfrm>
                <a:custGeom>
                  <a:avLst/>
                  <a:gdLst>
                    <a:gd name="T0" fmla="*/ 56 w 79"/>
                    <a:gd name="T1" fmla="*/ 45 h 59"/>
                    <a:gd name="T2" fmla="*/ 57 w 79"/>
                    <a:gd name="T3" fmla="*/ 45 h 59"/>
                    <a:gd name="T4" fmla="*/ 64 w 79"/>
                    <a:gd name="T5" fmla="*/ 56 h 59"/>
                    <a:gd name="T6" fmla="*/ 70 w 79"/>
                    <a:gd name="T7" fmla="*/ 54 h 59"/>
                    <a:gd name="T8" fmla="*/ 72 w 79"/>
                    <a:gd name="T9" fmla="*/ 54 h 59"/>
                    <a:gd name="T10" fmla="*/ 73 w 79"/>
                    <a:gd name="T11" fmla="*/ 55 h 59"/>
                    <a:gd name="T12" fmla="*/ 74 w 79"/>
                    <a:gd name="T13" fmla="*/ 55 h 59"/>
                    <a:gd name="T14" fmla="*/ 74 w 79"/>
                    <a:gd name="T15" fmla="*/ 53 h 59"/>
                    <a:gd name="T16" fmla="*/ 79 w 79"/>
                    <a:gd name="T17" fmla="*/ 46 h 59"/>
                    <a:gd name="T18" fmla="*/ 77 w 79"/>
                    <a:gd name="T19" fmla="*/ 40 h 59"/>
                    <a:gd name="T20" fmla="*/ 75 w 79"/>
                    <a:gd name="T21" fmla="*/ 36 h 59"/>
                    <a:gd name="T22" fmla="*/ 74 w 79"/>
                    <a:gd name="T23" fmla="*/ 34 h 59"/>
                    <a:gd name="T24" fmla="*/ 74 w 79"/>
                    <a:gd name="T25" fmla="*/ 32 h 59"/>
                    <a:gd name="T26" fmla="*/ 74 w 79"/>
                    <a:gd name="T27" fmla="*/ 30 h 59"/>
                    <a:gd name="T28" fmla="*/ 75 w 79"/>
                    <a:gd name="T29" fmla="*/ 27 h 59"/>
                    <a:gd name="T30" fmla="*/ 74 w 79"/>
                    <a:gd name="T31" fmla="*/ 26 h 59"/>
                    <a:gd name="T32" fmla="*/ 73 w 79"/>
                    <a:gd name="T33" fmla="*/ 22 h 59"/>
                    <a:gd name="T34" fmla="*/ 70 w 79"/>
                    <a:gd name="T35" fmla="*/ 14 h 59"/>
                    <a:gd name="T36" fmla="*/ 62 w 79"/>
                    <a:gd name="T37" fmla="*/ 5 h 59"/>
                    <a:gd name="T38" fmla="*/ 51 w 79"/>
                    <a:gd name="T39" fmla="*/ 6 h 59"/>
                    <a:gd name="T40" fmla="*/ 44 w 79"/>
                    <a:gd name="T41" fmla="*/ 8 h 59"/>
                    <a:gd name="T42" fmla="*/ 40 w 79"/>
                    <a:gd name="T43" fmla="*/ 9 h 59"/>
                    <a:gd name="T44" fmla="*/ 39 w 79"/>
                    <a:gd name="T45" fmla="*/ 8 h 59"/>
                    <a:gd name="T46" fmla="*/ 38 w 79"/>
                    <a:gd name="T47" fmla="*/ 7 h 59"/>
                    <a:gd name="T48" fmla="*/ 38 w 79"/>
                    <a:gd name="T49" fmla="*/ 6 h 59"/>
                    <a:gd name="T50" fmla="*/ 37 w 79"/>
                    <a:gd name="T51" fmla="*/ 5 h 59"/>
                    <a:gd name="T52" fmla="*/ 36 w 79"/>
                    <a:gd name="T53" fmla="*/ 5 h 59"/>
                    <a:gd name="T54" fmla="*/ 33 w 79"/>
                    <a:gd name="T55" fmla="*/ 5 h 59"/>
                    <a:gd name="T56" fmla="*/ 20 w 79"/>
                    <a:gd name="T57" fmla="*/ 2 h 59"/>
                    <a:gd name="T58" fmla="*/ 18 w 79"/>
                    <a:gd name="T59" fmla="*/ 1 h 59"/>
                    <a:gd name="T60" fmla="*/ 16 w 79"/>
                    <a:gd name="T61" fmla="*/ 1 h 59"/>
                    <a:gd name="T62" fmla="*/ 15 w 79"/>
                    <a:gd name="T63" fmla="*/ 2 h 59"/>
                    <a:gd name="T64" fmla="*/ 14 w 79"/>
                    <a:gd name="T65" fmla="*/ 4 h 59"/>
                    <a:gd name="T66" fmla="*/ 12 w 79"/>
                    <a:gd name="T67" fmla="*/ 5 h 59"/>
                    <a:gd name="T68" fmla="*/ 14 w 79"/>
                    <a:gd name="T69" fmla="*/ 8 h 59"/>
                    <a:gd name="T70" fmla="*/ 2 w 79"/>
                    <a:gd name="T71" fmla="*/ 16 h 59"/>
                    <a:gd name="T72" fmla="*/ 0 w 79"/>
                    <a:gd name="T73" fmla="*/ 17 h 59"/>
                    <a:gd name="T74" fmla="*/ 19 w 79"/>
                    <a:gd name="T75" fmla="*/ 37 h 59"/>
                    <a:gd name="T76" fmla="*/ 20 w 79"/>
                    <a:gd name="T77" fmla="*/ 36 h 59"/>
                    <a:gd name="T78" fmla="*/ 22 w 79"/>
                    <a:gd name="T79" fmla="*/ 34 h 59"/>
                    <a:gd name="T80" fmla="*/ 23 w 79"/>
                    <a:gd name="T81" fmla="*/ 33 h 59"/>
                    <a:gd name="T82" fmla="*/ 23 w 79"/>
                    <a:gd name="T83" fmla="*/ 32 h 59"/>
                    <a:gd name="T84" fmla="*/ 24 w 79"/>
                    <a:gd name="T85" fmla="*/ 32 h 59"/>
                    <a:gd name="T86" fmla="*/ 31 w 79"/>
                    <a:gd name="T87" fmla="*/ 29 h 59"/>
                    <a:gd name="T88" fmla="*/ 50 w 79"/>
                    <a:gd name="T89" fmla="*/ 40 h 59"/>
                    <a:gd name="T90" fmla="*/ 51 w 79"/>
                    <a:gd name="T91" fmla="*/ 43 h 59"/>
                    <a:gd name="T92" fmla="*/ 51 w 79"/>
                    <a:gd name="T93" fmla="*/ 45 h 59"/>
                    <a:gd name="T94" fmla="*/ 54 w 79"/>
                    <a:gd name="T95"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59">
                      <a:moveTo>
                        <a:pt x="54" y="45"/>
                      </a:moveTo>
                      <a:cubicBezTo>
                        <a:pt x="54" y="45"/>
                        <a:pt x="54" y="45"/>
                        <a:pt x="54" y="45"/>
                      </a:cubicBezTo>
                      <a:cubicBezTo>
                        <a:pt x="54" y="45"/>
                        <a:pt x="55" y="45"/>
                        <a:pt x="56" y="45"/>
                      </a:cubicBezTo>
                      <a:cubicBezTo>
                        <a:pt x="56" y="45"/>
                        <a:pt x="56" y="45"/>
                        <a:pt x="56" y="45"/>
                      </a:cubicBezTo>
                      <a:cubicBezTo>
                        <a:pt x="56" y="45"/>
                        <a:pt x="57" y="45"/>
                        <a:pt x="57" y="45"/>
                      </a:cubicBezTo>
                      <a:cubicBezTo>
                        <a:pt x="57" y="45"/>
                        <a:pt x="57" y="45"/>
                        <a:pt x="57" y="45"/>
                      </a:cubicBezTo>
                      <a:cubicBezTo>
                        <a:pt x="58" y="45"/>
                        <a:pt x="58" y="45"/>
                        <a:pt x="58" y="45"/>
                      </a:cubicBezTo>
                      <a:cubicBezTo>
                        <a:pt x="59" y="45"/>
                        <a:pt x="60" y="45"/>
                        <a:pt x="61" y="46"/>
                      </a:cubicBezTo>
                      <a:cubicBezTo>
                        <a:pt x="62" y="48"/>
                        <a:pt x="64" y="53"/>
                        <a:pt x="64" y="56"/>
                      </a:cubicBezTo>
                      <a:cubicBezTo>
                        <a:pt x="63" y="57"/>
                        <a:pt x="64" y="58"/>
                        <a:pt x="64" y="58"/>
                      </a:cubicBezTo>
                      <a:cubicBezTo>
                        <a:pt x="65" y="59"/>
                        <a:pt x="65" y="59"/>
                        <a:pt x="65" y="59"/>
                      </a:cubicBezTo>
                      <a:cubicBezTo>
                        <a:pt x="67" y="57"/>
                        <a:pt x="68" y="55"/>
                        <a:pt x="70" y="54"/>
                      </a:cubicBezTo>
                      <a:cubicBezTo>
                        <a:pt x="70" y="54"/>
                        <a:pt x="70" y="54"/>
                        <a:pt x="71" y="54"/>
                      </a:cubicBezTo>
                      <a:cubicBezTo>
                        <a:pt x="71" y="54"/>
                        <a:pt x="71" y="54"/>
                        <a:pt x="72" y="54"/>
                      </a:cubicBezTo>
                      <a:cubicBezTo>
                        <a:pt x="72" y="54"/>
                        <a:pt x="72" y="54"/>
                        <a:pt x="72" y="54"/>
                      </a:cubicBezTo>
                      <a:cubicBezTo>
                        <a:pt x="72" y="54"/>
                        <a:pt x="72" y="54"/>
                        <a:pt x="72" y="54"/>
                      </a:cubicBezTo>
                      <a:cubicBezTo>
                        <a:pt x="72" y="54"/>
                        <a:pt x="72" y="54"/>
                        <a:pt x="72" y="54"/>
                      </a:cubicBezTo>
                      <a:cubicBezTo>
                        <a:pt x="73" y="55"/>
                        <a:pt x="73" y="55"/>
                        <a:pt x="73" y="55"/>
                      </a:cubicBezTo>
                      <a:cubicBezTo>
                        <a:pt x="73" y="55"/>
                        <a:pt x="73" y="55"/>
                        <a:pt x="73" y="55"/>
                      </a:cubicBezTo>
                      <a:cubicBezTo>
                        <a:pt x="73" y="55"/>
                        <a:pt x="73" y="55"/>
                        <a:pt x="73" y="56"/>
                      </a:cubicBezTo>
                      <a:cubicBezTo>
                        <a:pt x="73" y="55"/>
                        <a:pt x="74" y="55"/>
                        <a:pt x="74" y="55"/>
                      </a:cubicBezTo>
                      <a:cubicBezTo>
                        <a:pt x="74" y="54"/>
                        <a:pt x="75" y="54"/>
                        <a:pt x="75" y="54"/>
                      </a:cubicBezTo>
                      <a:cubicBezTo>
                        <a:pt x="75" y="54"/>
                        <a:pt x="75" y="54"/>
                        <a:pt x="75" y="54"/>
                      </a:cubicBezTo>
                      <a:cubicBezTo>
                        <a:pt x="75" y="54"/>
                        <a:pt x="75" y="53"/>
                        <a:pt x="74" y="53"/>
                      </a:cubicBezTo>
                      <a:cubicBezTo>
                        <a:pt x="74" y="51"/>
                        <a:pt x="73" y="49"/>
                        <a:pt x="74" y="47"/>
                      </a:cubicBezTo>
                      <a:cubicBezTo>
                        <a:pt x="75" y="45"/>
                        <a:pt x="76" y="45"/>
                        <a:pt x="77" y="45"/>
                      </a:cubicBezTo>
                      <a:cubicBezTo>
                        <a:pt x="78" y="45"/>
                        <a:pt x="78" y="45"/>
                        <a:pt x="79" y="46"/>
                      </a:cubicBezTo>
                      <a:cubicBezTo>
                        <a:pt x="79" y="46"/>
                        <a:pt x="79" y="46"/>
                        <a:pt x="79" y="46"/>
                      </a:cubicBezTo>
                      <a:cubicBezTo>
                        <a:pt x="79" y="45"/>
                        <a:pt x="79" y="45"/>
                        <a:pt x="78" y="44"/>
                      </a:cubicBezTo>
                      <a:cubicBezTo>
                        <a:pt x="77" y="43"/>
                        <a:pt x="77" y="41"/>
                        <a:pt x="77" y="40"/>
                      </a:cubicBezTo>
                      <a:cubicBezTo>
                        <a:pt x="77" y="39"/>
                        <a:pt x="77" y="38"/>
                        <a:pt x="76" y="37"/>
                      </a:cubicBezTo>
                      <a:cubicBezTo>
                        <a:pt x="76" y="37"/>
                        <a:pt x="75" y="36"/>
                        <a:pt x="75" y="36"/>
                      </a:cubicBezTo>
                      <a:cubicBezTo>
                        <a:pt x="75" y="36"/>
                        <a:pt x="75" y="36"/>
                        <a:pt x="75" y="36"/>
                      </a:cubicBezTo>
                      <a:cubicBezTo>
                        <a:pt x="75" y="36"/>
                        <a:pt x="74" y="35"/>
                        <a:pt x="74" y="35"/>
                      </a:cubicBezTo>
                      <a:cubicBezTo>
                        <a:pt x="74" y="35"/>
                        <a:pt x="74" y="35"/>
                        <a:pt x="74" y="35"/>
                      </a:cubicBezTo>
                      <a:cubicBezTo>
                        <a:pt x="74" y="34"/>
                        <a:pt x="74" y="34"/>
                        <a:pt x="74" y="34"/>
                      </a:cubicBezTo>
                      <a:cubicBezTo>
                        <a:pt x="74" y="34"/>
                        <a:pt x="74" y="34"/>
                        <a:pt x="74" y="33"/>
                      </a:cubicBezTo>
                      <a:cubicBezTo>
                        <a:pt x="74" y="33"/>
                        <a:pt x="74" y="33"/>
                        <a:pt x="74" y="33"/>
                      </a:cubicBezTo>
                      <a:cubicBezTo>
                        <a:pt x="74" y="32"/>
                        <a:pt x="74" y="32"/>
                        <a:pt x="74" y="32"/>
                      </a:cubicBezTo>
                      <a:cubicBezTo>
                        <a:pt x="74" y="32"/>
                        <a:pt x="74" y="31"/>
                        <a:pt x="74" y="31"/>
                      </a:cubicBezTo>
                      <a:cubicBezTo>
                        <a:pt x="74" y="31"/>
                        <a:pt x="74" y="31"/>
                        <a:pt x="74" y="31"/>
                      </a:cubicBezTo>
                      <a:cubicBezTo>
                        <a:pt x="74" y="30"/>
                        <a:pt x="74" y="30"/>
                        <a:pt x="74" y="30"/>
                      </a:cubicBezTo>
                      <a:cubicBezTo>
                        <a:pt x="74" y="29"/>
                        <a:pt x="74" y="29"/>
                        <a:pt x="74" y="29"/>
                      </a:cubicBezTo>
                      <a:cubicBezTo>
                        <a:pt x="74" y="29"/>
                        <a:pt x="74" y="28"/>
                        <a:pt x="74" y="28"/>
                      </a:cubicBezTo>
                      <a:cubicBezTo>
                        <a:pt x="75" y="28"/>
                        <a:pt x="75" y="28"/>
                        <a:pt x="75" y="27"/>
                      </a:cubicBezTo>
                      <a:cubicBezTo>
                        <a:pt x="75" y="27"/>
                        <a:pt x="75" y="27"/>
                        <a:pt x="75" y="27"/>
                      </a:cubicBezTo>
                      <a:cubicBezTo>
                        <a:pt x="74" y="27"/>
                        <a:pt x="74" y="26"/>
                        <a:pt x="74" y="26"/>
                      </a:cubicBezTo>
                      <a:cubicBezTo>
                        <a:pt x="74" y="26"/>
                        <a:pt x="74" y="26"/>
                        <a:pt x="74" y="26"/>
                      </a:cubicBezTo>
                      <a:cubicBezTo>
                        <a:pt x="74" y="26"/>
                        <a:pt x="74" y="26"/>
                        <a:pt x="74" y="26"/>
                      </a:cubicBezTo>
                      <a:cubicBezTo>
                        <a:pt x="74" y="26"/>
                        <a:pt x="74" y="26"/>
                        <a:pt x="74" y="26"/>
                      </a:cubicBezTo>
                      <a:cubicBezTo>
                        <a:pt x="73" y="24"/>
                        <a:pt x="73" y="23"/>
                        <a:pt x="73" y="22"/>
                      </a:cubicBezTo>
                      <a:cubicBezTo>
                        <a:pt x="73" y="21"/>
                        <a:pt x="72" y="21"/>
                        <a:pt x="72" y="20"/>
                      </a:cubicBezTo>
                      <a:cubicBezTo>
                        <a:pt x="71" y="20"/>
                        <a:pt x="69" y="19"/>
                        <a:pt x="69" y="17"/>
                      </a:cubicBezTo>
                      <a:cubicBezTo>
                        <a:pt x="69" y="16"/>
                        <a:pt x="69" y="15"/>
                        <a:pt x="70" y="14"/>
                      </a:cubicBezTo>
                      <a:cubicBezTo>
                        <a:pt x="69" y="12"/>
                        <a:pt x="67" y="11"/>
                        <a:pt x="67" y="9"/>
                      </a:cubicBezTo>
                      <a:cubicBezTo>
                        <a:pt x="67" y="8"/>
                        <a:pt x="65" y="4"/>
                        <a:pt x="64" y="3"/>
                      </a:cubicBezTo>
                      <a:cubicBezTo>
                        <a:pt x="64" y="3"/>
                        <a:pt x="63" y="4"/>
                        <a:pt x="62" y="5"/>
                      </a:cubicBezTo>
                      <a:cubicBezTo>
                        <a:pt x="60" y="7"/>
                        <a:pt x="58" y="8"/>
                        <a:pt x="56" y="8"/>
                      </a:cubicBezTo>
                      <a:cubicBezTo>
                        <a:pt x="55" y="8"/>
                        <a:pt x="54" y="8"/>
                        <a:pt x="53" y="7"/>
                      </a:cubicBezTo>
                      <a:cubicBezTo>
                        <a:pt x="52" y="7"/>
                        <a:pt x="51" y="6"/>
                        <a:pt x="51" y="6"/>
                      </a:cubicBezTo>
                      <a:cubicBezTo>
                        <a:pt x="50" y="8"/>
                        <a:pt x="48" y="9"/>
                        <a:pt x="47" y="9"/>
                      </a:cubicBezTo>
                      <a:cubicBezTo>
                        <a:pt x="46" y="9"/>
                        <a:pt x="46" y="8"/>
                        <a:pt x="45" y="8"/>
                      </a:cubicBezTo>
                      <a:cubicBezTo>
                        <a:pt x="45" y="8"/>
                        <a:pt x="44" y="8"/>
                        <a:pt x="44" y="8"/>
                      </a:cubicBezTo>
                      <a:cubicBezTo>
                        <a:pt x="43" y="9"/>
                        <a:pt x="42" y="9"/>
                        <a:pt x="41" y="9"/>
                      </a:cubicBezTo>
                      <a:cubicBezTo>
                        <a:pt x="41" y="9"/>
                        <a:pt x="41" y="9"/>
                        <a:pt x="40" y="9"/>
                      </a:cubicBezTo>
                      <a:cubicBezTo>
                        <a:pt x="40" y="9"/>
                        <a:pt x="40" y="9"/>
                        <a:pt x="40" y="9"/>
                      </a:cubicBezTo>
                      <a:cubicBezTo>
                        <a:pt x="40" y="9"/>
                        <a:pt x="40" y="9"/>
                        <a:pt x="40" y="9"/>
                      </a:cubicBezTo>
                      <a:cubicBezTo>
                        <a:pt x="40" y="9"/>
                        <a:pt x="40" y="9"/>
                        <a:pt x="39" y="9"/>
                      </a:cubicBezTo>
                      <a:cubicBezTo>
                        <a:pt x="39" y="8"/>
                        <a:pt x="39" y="8"/>
                        <a:pt x="39" y="8"/>
                      </a:cubicBezTo>
                      <a:cubicBezTo>
                        <a:pt x="39" y="8"/>
                        <a:pt x="39" y="8"/>
                        <a:pt x="39" y="8"/>
                      </a:cubicBezTo>
                      <a:cubicBezTo>
                        <a:pt x="39" y="8"/>
                        <a:pt x="39" y="8"/>
                        <a:pt x="38" y="7"/>
                      </a:cubicBezTo>
                      <a:cubicBezTo>
                        <a:pt x="38" y="7"/>
                        <a:pt x="38" y="7"/>
                        <a:pt x="38" y="7"/>
                      </a:cubicBezTo>
                      <a:cubicBezTo>
                        <a:pt x="38" y="7"/>
                        <a:pt x="38" y="7"/>
                        <a:pt x="38" y="7"/>
                      </a:cubicBezTo>
                      <a:cubicBezTo>
                        <a:pt x="38" y="7"/>
                        <a:pt x="38" y="6"/>
                        <a:pt x="38" y="6"/>
                      </a:cubicBezTo>
                      <a:cubicBezTo>
                        <a:pt x="38" y="6"/>
                        <a:pt x="38" y="6"/>
                        <a:pt x="38" y="6"/>
                      </a:cubicBezTo>
                      <a:cubicBezTo>
                        <a:pt x="38" y="6"/>
                        <a:pt x="38" y="6"/>
                        <a:pt x="38" y="5"/>
                      </a:cubicBezTo>
                      <a:cubicBezTo>
                        <a:pt x="37" y="5"/>
                        <a:pt x="37" y="5"/>
                        <a:pt x="37" y="5"/>
                      </a:cubicBezTo>
                      <a:cubicBezTo>
                        <a:pt x="37" y="5"/>
                        <a:pt x="37" y="5"/>
                        <a:pt x="37" y="5"/>
                      </a:cubicBezTo>
                      <a:cubicBezTo>
                        <a:pt x="37" y="5"/>
                        <a:pt x="37" y="4"/>
                        <a:pt x="37" y="4"/>
                      </a:cubicBezTo>
                      <a:cubicBezTo>
                        <a:pt x="37" y="4"/>
                        <a:pt x="37" y="5"/>
                        <a:pt x="37" y="5"/>
                      </a:cubicBezTo>
                      <a:cubicBezTo>
                        <a:pt x="37" y="5"/>
                        <a:pt x="36" y="5"/>
                        <a:pt x="36" y="5"/>
                      </a:cubicBezTo>
                      <a:cubicBezTo>
                        <a:pt x="36" y="5"/>
                        <a:pt x="35" y="5"/>
                        <a:pt x="35" y="5"/>
                      </a:cubicBezTo>
                      <a:cubicBezTo>
                        <a:pt x="35" y="5"/>
                        <a:pt x="34" y="5"/>
                        <a:pt x="34" y="5"/>
                      </a:cubicBezTo>
                      <a:cubicBezTo>
                        <a:pt x="34" y="5"/>
                        <a:pt x="33" y="5"/>
                        <a:pt x="33" y="5"/>
                      </a:cubicBezTo>
                      <a:cubicBezTo>
                        <a:pt x="33" y="5"/>
                        <a:pt x="32" y="5"/>
                        <a:pt x="32" y="5"/>
                      </a:cubicBezTo>
                      <a:cubicBezTo>
                        <a:pt x="32" y="5"/>
                        <a:pt x="31" y="5"/>
                        <a:pt x="31" y="5"/>
                      </a:cubicBezTo>
                      <a:cubicBezTo>
                        <a:pt x="28" y="5"/>
                        <a:pt x="21" y="5"/>
                        <a:pt x="20" y="2"/>
                      </a:cubicBezTo>
                      <a:cubicBezTo>
                        <a:pt x="19" y="2"/>
                        <a:pt x="19" y="2"/>
                        <a:pt x="19" y="2"/>
                      </a:cubicBezTo>
                      <a:cubicBezTo>
                        <a:pt x="19" y="2"/>
                        <a:pt x="19" y="1"/>
                        <a:pt x="18" y="1"/>
                      </a:cubicBezTo>
                      <a:cubicBezTo>
                        <a:pt x="18" y="1"/>
                        <a:pt x="18" y="1"/>
                        <a:pt x="18" y="1"/>
                      </a:cubicBezTo>
                      <a:cubicBezTo>
                        <a:pt x="18" y="1"/>
                        <a:pt x="18" y="1"/>
                        <a:pt x="17" y="1"/>
                      </a:cubicBezTo>
                      <a:cubicBezTo>
                        <a:pt x="17" y="1"/>
                        <a:pt x="17" y="1"/>
                        <a:pt x="17" y="1"/>
                      </a:cubicBezTo>
                      <a:cubicBezTo>
                        <a:pt x="17" y="1"/>
                        <a:pt x="16" y="1"/>
                        <a:pt x="16" y="1"/>
                      </a:cubicBezTo>
                      <a:cubicBezTo>
                        <a:pt x="16" y="1"/>
                        <a:pt x="16" y="0"/>
                        <a:pt x="15" y="0"/>
                      </a:cubicBezTo>
                      <a:cubicBezTo>
                        <a:pt x="15" y="2"/>
                        <a:pt x="15" y="2"/>
                        <a:pt x="15" y="2"/>
                      </a:cubicBezTo>
                      <a:cubicBezTo>
                        <a:pt x="15" y="2"/>
                        <a:pt x="15" y="2"/>
                        <a:pt x="15" y="2"/>
                      </a:cubicBezTo>
                      <a:cubicBezTo>
                        <a:pt x="15" y="2"/>
                        <a:pt x="15" y="2"/>
                        <a:pt x="15" y="2"/>
                      </a:cubicBezTo>
                      <a:cubicBezTo>
                        <a:pt x="14" y="2"/>
                        <a:pt x="14" y="3"/>
                        <a:pt x="14" y="3"/>
                      </a:cubicBezTo>
                      <a:cubicBezTo>
                        <a:pt x="14" y="3"/>
                        <a:pt x="14" y="3"/>
                        <a:pt x="14" y="4"/>
                      </a:cubicBezTo>
                      <a:cubicBezTo>
                        <a:pt x="14" y="4"/>
                        <a:pt x="13" y="4"/>
                        <a:pt x="13" y="4"/>
                      </a:cubicBezTo>
                      <a:cubicBezTo>
                        <a:pt x="13" y="4"/>
                        <a:pt x="13" y="5"/>
                        <a:pt x="12" y="5"/>
                      </a:cubicBezTo>
                      <a:cubicBezTo>
                        <a:pt x="12" y="5"/>
                        <a:pt x="12" y="5"/>
                        <a:pt x="12" y="5"/>
                      </a:cubicBezTo>
                      <a:cubicBezTo>
                        <a:pt x="12" y="5"/>
                        <a:pt x="12" y="5"/>
                        <a:pt x="12" y="5"/>
                      </a:cubicBezTo>
                      <a:cubicBezTo>
                        <a:pt x="12" y="6"/>
                        <a:pt x="13" y="6"/>
                        <a:pt x="13" y="6"/>
                      </a:cubicBezTo>
                      <a:cubicBezTo>
                        <a:pt x="13" y="7"/>
                        <a:pt x="14" y="8"/>
                        <a:pt x="14" y="8"/>
                      </a:cubicBezTo>
                      <a:cubicBezTo>
                        <a:pt x="14" y="11"/>
                        <a:pt x="9" y="13"/>
                        <a:pt x="7" y="12"/>
                      </a:cubicBezTo>
                      <a:cubicBezTo>
                        <a:pt x="7" y="12"/>
                        <a:pt x="6" y="12"/>
                        <a:pt x="5" y="13"/>
                      </a:cubicBezTo>
                      <a:cubicBezTo>
                        <a:pt x="4" y="14"/>
                        <a:pt x="3" y="15"/>
                        <a:pt x="2" y="16"/>
                      </a:cubicBezTo>
                      <a:cubicBezTo>
                        <a:pt x="2" y="16"/>
                        <a:pt x="2" y="16"/>
                        <a:pt x="1" y="16"/>
                      </a:cubicBezTo>
                      <a:cubicBezTo>
                        <a:pt x="1" y="16"/>
                        <a:pt x="1" y="16"/>
                        <a:pt x="0" y="17"/>
                      </a:cubicBezTo>
                      <a:cubicBezTo>
                        <a:pt x="0" y="17"/>
                        <a:pt x="0" y="17"/>
                        <a:pt x="0" y="17"/>
                      </a:cubicBezTo>
                      <a:cubicBezTo>
                        <a:pt x="1" y="18"/>
                        <a:pt x="2" y="19"/>
                        <a:pt x="3" y="20"/>
                      </a:cubicBezTo>
                      <a:cubicBezTo>
                        <a:pt x="4" y="22"/>
                        <a:pt x="4" y="24"/>
                        <a:pt x="6" y="25"/>
                      </a:cubicBezTo>
                      <a:cubicBezTo>
                        <a:pt x="11" y="28"/>
                        <a:pt x="15" y="32"/>
                        <a:pt x="19" y="37"/>
                      </a:cubicBezTo>
                      <a:cubicBezTo>
                        <a:pt x="19" y="37"/>
                        <a:pt x="19" y="37"/>
                        <a:pt x="19" y="37"/>
                      </a:cubicBezTo>
                      <a:cubicBezTo>
                        <a:pt x="19" y="37"/>
                        <a:pt x="19" y="37"/>
                        <a:pt x="19" y="37"/>
                      </a:cubicBezTo>
                      <a:cubicBezTo>
                        <a:pt x="19" y="37"/>
                        <a:pt x="20" y="36"/>
                        <a:pt x="20" y="36"/>
                      </a:cubicBezTo>
                      <a:cubicBezTo>
                        <a:pt x="20" y="36"/>
                        <a:pt x="20" y="36"/>
                        <a:pt x="21" y="36"/>
                      </a:cubicBezTo>
                      <a:cubicBezTo>
                        <a:pt x="21" y="35"/>
                        <a:pt x="21" y="35"/>
                        <a:pt x="21" y="35"/>
                      </a:cubicBezTo>
                      <a:cubicBezTo>
                        <a:pt x="21" y="35"/>
                        <a:pt x="22" y="35"/>
                        <a:pt x="22" y="34"/>
                      </a:cubicBezTo>
                      <a:cubicBezTo>
                        <a:pt x="22" y="34"/>
                        <a:pt x="22" y="34"/>
                        <a:pt x="22" y="34"/>
                      </a:cubicBezTo>
                      <a:cubicBezTo>
                        <a:pt x="22" y="34"/>
                        <a:pt x="22" y="34"/>
                        <a:pt x="22" y="34"/>
                      </a:cubicBezTo>
                      <a:cubicBezTo>
                        <a:pt x="23" y="33"/>
                        <a:pt x="23" y="33"/>
                        <a:pt x="23" y="33"/>
                      </a:cubicBezTo>
                      <a:cubicBezTo>
                        <a:pt x="23" y="33"/>
                        <a:pt x="23" y="33"/>
                        <a:pt x="23" y="33"/>
                      </a:cubicBezTo>
                      <a:cubicBezTo>
                        <a:pt x="23" y="33"/>
                        <a:pt x="23" y="33"/>
                        <a:pt x="23" y="33"/>
                      </a:cubicBezTo>
                      <a:cubicBezTo>
                        <a:pt x="23" y="33"/>
                        <a:pt x="23" y="33"/>
                        <a:pt x="23" y="32"/>
                      </a:cubicBezTo>
                      <a:cubicBezTo>
                        <a:pt x="23" y="32"/>
                        <a:pt x="23" y="32"/>
                        <a:pt x="24" y="32"/>
                      </a:cubicBezTo>
                      <a:cubicBezTo>
                        <a:pt x="24" y="32"/>
                        <a:pt x="24" y="32"/>
                        <a:pt x="24" y="32"/>
                      </a:cubicBezTo>
                      <a:cubicBezTo>
                        <a:pt x="24" y="32"/>
                        <a:pt x="24" y="32"/>
                        <a:pt x="24" y="32"/>
                      </a:cubicBezTo>
                      <a:cubicBezTo>
                        <a:pt x="24" y="30"/>
                        <a:pt x="25" y="28"/>
                        <a:pt x="27" y="28"/>
                      </a:cubicBezTo>
                      <a:cubicBezTo>
                        <a:pt x="28" y="28"/>
                        <a:pt x="29" y="29"/>
                        <a:pt x="30" y="29"/>
                      </a:cubicBezTo>
                      <a:cubicBezTo>
                        <a:pt x="31" y="29"/>
                        <a:pt x="31" y="29"/>
                        <a:pt x="31" y="29"/>
                      </a:cubicBezTo>
                      <a:cubicBezTo>
                        <a:pt x="32" y="29"/>
                        <a:pt x="34" y="29"/>
                        <a:pt x="35" y="28"/>
                      </a:cubicBezTo>
                      <a:cubicBezTo>
                        <a:pt x="37" y="28"/>
                        <a:pt x="38" y="27"/>
                        <a:pt x="39" y="27"/>
                      </a:cubicBezTo>
                      <a:cubicBezTo>
                        <a:pt x="43" y="27"/>
                        <a:pt x="50" y="37"/>
                        <a:pt x="50" y="40"/>
                      </a:cubicBezTo>
                      <a:cubicBezTo>
                        <a:pt x="50" y="41"/>
                        <a:pt x="50" y="41"/>
                        <a:pt x="50" y="42"/>
                      </a:cubicBezTo>
                      <a:cubicBezTo>
                        <a:pt x="50" y="42"/>
                        <a:pt x="50" y="42"/>
                        <a:pt x="50" y="42"/>
                      </a:cubicBezTo>
                      <a:cubicBezTo>
                        <a:pt x="51" y="43"/>
                        <a:pt x="51" y="43"/>
                        <a:pt x="51" y="43"/>
                      </a:cubicBezTo>
                      <a:cubicBezTo>
                        <a:pt x="51" y="43"/>
                        <a:pt x="51" y="44"/>
                        <a:pt x="51" y="44"/>
                      </a:cubicBezTo>
                      <a:cubicBezTo>
                        <a:pt x="51" y="44"/>
                        <a:pt x="51" y="44"/>
                        <a:pt x="51" y="45"/>
                      </a:cubicBezTo>
                      <a:cubicBezTo>
                        <a:pt x="51" y="45"/>
                        <a:pt x="51" y="45"/>
                        <a:pt x="51" y="45"/>
                      </a:cubicBezTo>
                      <a:cubicBezTo>
                        <a:pt x="51" y="45"/>
                        <a:pt x="51" y="45"/>
                        <a:pt x="51" y="46"/>
                      </a:cubicBezTo>
                      <a:cubicBezTo>
                        <a:pt x="51" y="46"/>
                        <a:pt x="51" y="46"/>
                        <a:pt x="51" y="46"/>
                      </a:cubicBezTo>
                      <a:cubicBezTo>
                        <a:pt x="52" y="45"/>
                        <a:pt x="53" y="45"/>
                        <a:pt x="54"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4" name="Freeform 1403"/>
                <p:cNvSpPr>
                  <a:spLocks/>
                </p:cNvSpPr>
                <p:nvPr/>
              </p:nvSpPr>
              <p:spPr bwMode="auto">
                <a:xfrm>
                  <a:off x="1524" y="283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5" name="Freeform 1404"/>
                <p:cNvSpPr>
                  <a:spLocks/>
                </p:cNvSpPr>
                <p:nvPr/>
              </p:nvSpPr>
              <p:spPr bwMode="auto">
                <a:xfrm>
                  <a:off x="1521" y="2837"/>
                  <a:ext cx="0" cy="2"/>
                </a:xfrm>
                <a:custGeom>
                  <a:avLst/>
                  <a:gdLst>
                    <a:gd name="T0" fmla="*/ 1 h 2"/>
                    <a:gd name="T1" fmla="*/ 1 h 2"/>
                    <a:gd name="T2" fmla="*/ 2 h 2"/>
                    <a:gd name="T3" fmla="*/ 2 h 2"/>
                    <a:gd name="T4" fmla="*/ 0 h 2"/>
                    <a:gd name="T5" fmla="*/ 0 h 2"/>
                    <a:gd name="T6" fmla="*/ 1 h 2"/>
                  </a:gdLst>
                  <a:ahLst/>
                  <a:cxnLst>
                    <a:cxn ang="0">
                      <a:pos x="0" y="T0"/>
                    </a:cxn>
                    <a:cxn ang="0">
                      <a:pos x="0" y="T1"/>
                    </a:cxn>
                    <a:cxn ang="0">
                      <a:pos x="0" y="T2"/>
                    </a:cxn>
                    <a:cxn ang="0">
                      <a:pos x="0" y="T3"/>
                    </a:cxn>
                    <a:cxn ang="0">
                      <a:pos x="0" y="T4"/>
                    </a:cxn>
                    <a:cxn ang="0">
                      <a:pos x="0" y="T5"/>
                    </a:cxn>
                    <a:cxn ang="0">
                      <a:pos x="0" y="T6"/>
                    </a:cxn>
                  </a:cxnLst>
                  <a:rect l="0" t="0" r="r" b="b"/>
                  <a:pathLst>
                    <a:path h="2">
                      <a:moveTo>
                        <a:pt x="0" y="1"/>
                      </a:moveTo>
                      <a:cubicBezTo>
                        <a:pt x="0" y="1"/>
                        <a:pt x="0" y="1"/>
                        <a:pt x="0" y="1"/>
                      </a:cubicBezTo>
                      <a:cubicBezTo>
                        <a:pt x="0" y="1"/>
                        <a:pt x="0" y="2"/>
                        <a:pt x="0" y="2"/>
                      </a:cubicBezTo>
                      <a:cubicBezTo>
                        <a:pt x="0" y="2"/>
                        <a:pt x="0" y="2"/>
                        <a:pt x="0" y="2"/>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6" name="Freeform 1405"/>
                <p:cNvSpPr>
                  <a:spLocks/>
                </p:cNvSpPr>
                <p:nvPr/>
              </p:nvSpPr>
              <p:spPr bwMode="auto">
                <a:xfrm>
                  <a:off x="1538"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7" name="Freeform 1406"/>
                <p:cNvSpPr>
                  <a:spLocks/>
                </p:cNvSpPr>
                <p:nvPr/>
              </p:nvSpPr>
              <p:spPr bwMode="auto">
                <a:xfrm>
                  <a:off x="1540"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8" name="Freeform 1407"/>
                <p:cNvSpPr>
                  <a:spLocks/>
                </p:cNvSpPr>
                <p:nvPr/>
              </p:nvSpPr>
              <p:spPr bwMode="auto">
                <a:xfrm>
                  <a:off x="1522" y="283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9" name="Freeform 1408"/>
                <p:cNvSpPr>
                  <a:spLocks/>
                </p:cNvSpPr>
                <p:nvPr/>
              </p:nvSpPr>
              <p:spPr bwMode="auto">
                <a:xfrm>
                  <a:off x="1541"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0" name="Freeform 1409"/>
                <p:cNvSpPr>
                  <a:spLocks/>
                </p:cNvSpPr>
                <p:nvPr/>
              </p:nvSpPr>
              <p:spPr bwMode="auto">
                <a:xfrm>
                  <a:off x="1523" y="283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1" name="Freeform 1410"/>
                <p:cNvSpPr>
                  <a:spLocks/>
                </p:cNvSpPr>
                <p:nvPr/>
              </p:nvSpPr>
              <p:spPr bwMode="auto">
                <a:xfrm>
                  <a:off x="1507" y="285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2" name="Freeform 1411"/>
                <p:cNvSpPr>
                  <a:spLocks/>
                </p:cNvSpPr>
                <p:nvPr/>
              </p:nvSpPr>
              <p:spPr bwMode="auto">
                <a:xfrm>
                  <a:off x="1520" y="283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3" name="Freeform 1412"/>
                <p:cNvSpPr>
                  <a:spLocks/>
                </p:cNvSpPr>
                <p:nvPr/>
              </p:nvSpPr>
              <p:spPr bwMode="auto">
                <a:xfrm>
                  <a:off x="1519" y="284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4" name="Oval 1413"/>
                <p:cNvSpPr>
                  <a:spLocks noChangeArrowheads="1"/>
                </p:cNvSpPr>
                <p:nvPr/>
              </p:nvSpPr>
              <p:spPr bwMode="auto">
                <a:xfrm>
                  <a:off x="1519" y="2842"/>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5" name="Freeform 1414"/>
                <p:cNvSpPr>
                  <a:spLocks/>
                </p:cNvSpPr>
                <p:nvPr/>
              </p:nvSpPr>
              <p:spPr bwMode="auto">
                <a:xfrm>
                  <a:off x="1521" y="2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6" name="Freeform 1415"/>
                <p:cNvSpPr>
                  <a:spLocks/>
                </p:cNvSpPr>
                <p:nvPr/>
              </p:nvSpPr>
              <p:spPr bwMode="auto">
                <a:xfrm>
                  <a:off x="1578" y="28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7" name="Freeform 1416"/>
                <p:cNvSpPr>
                  <a:spLocks/>
                </p:cNvSpPr>
                <p:nvPr/>
              </p:nvSpPr>
              <p:spPr bwMode="auto">
                <a:xfrm>
                  <a:off x="1578" y="28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8" name="Freeform 1417"/>
                <p:cNvSpPr>
                  <a:spLocks/>
                </p:cNvSpPr>
                <p:nvPr/>
              </p:nvSpPr>
              <p:spPr bwMode="auto">
                <a:xfrm>
                  <a:off x="1578" y="286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9" name="Freeform 1418"/>
                <p:cNvSpPr>
                  <a:spLocks/>
                </p:cNvSpPr>
                <p:nvPr/>
              </p:nvSpPr>
              <p:spPr bwMode="auto">
                <a:xfrm>
                  <a:off x="1578" y="286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0" name="Freeform 1419"/>
                <p:cNvSpPr>
                  <a:spLocks/>
                </p:cNvSpPr>
                <p:nvPr/>
              </p:nvSpPr>
              <p:spPr bwMode="auto">
                <a:xfrm>
                  <a:off x="1578" y="286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1" name="Freeform 1420"/>
                <p:cNvSpPr>
                  <a:spLocks/>
                </p:cNvSpPr>
                <p:nvPr/>
              </p:nvSpPr>
              <p:spPr bwMode="auto">
                <a:xfrm>
                  <a:off x="1578" y="286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2" name="Freeform 1421"/>
                <p:cNvSpPr>
                  <a:spLocks/>
                </p:cNvSpPr>
                <p:nvPr/>
              </p:nvSpPr>
              <p:spPr bwMode="auto">
                <a:xfrm>
                  <a:off x="1579" y="28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3" name="Freeform 1422"/>
                <p:cNvSpPr>
                  <a:spLocks/>
                </p:cNvSpPr>
                <p:nvPr/>
              </p:nvSpPr>
              <p:spPr bwMode="auto">
                <a:xfrm>
                  <a:off x="1577" y="2889"/>
                  <a:ext cx="2" cy="2"/>
                </a:xfrm>
                <a:custGeom>
                  <a:avLst/>
                  <a:gdLst>
                    <a:gd name="T0" fmla="*/ 1 w 2"/>
                    <a:gd name="T1" fmla="*/ 1 h 2"/>
                    <a:gd name="T2" fmla="*/ 2 w 2"/>
                    <a:gd name="T3" fmla="*/ 0 h 2"/>
                    <a:gd name="T4" fmla="*/ 1 w 2"/>
                    <a:gd name="T5" fmla="*/ 1 h 2"/>
                    <a:gd name="T6" fmla="*/ 0 w 2"/>
                    <a:gd name="T7" fmla="*/ 2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0"/>
                        <a:pt x="2" y="0"/>
                        <a:pt x="2" y="0"/>
                      </a:cubicBezTo>
                      <a:cubicBezTo>
                        <a:pt x="2" y="0"/>
                        <a:pt x="1" y="0"/>
                        <a:pt x="1" y="1"/>
                      </a:cubicBezTo>
                      <a:cubicBezTo>
                        <a:pt x="1" y="1"/>
                        <a:pt x="0" y="1"/>
                        <a:pt x="0" y="2"/>
                      </a:cubicBezTo>
                      <a:cubicBezTo>
                        <a:pt x="0" y="2"/>
                        <a:pt x="0" y="2"/>
                        <a:pt x="0" y="2"/>
                      </a:cubicBezTo>
                      <a:cubicBezTo>
                        <a:pt x="0"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4" name="Freeform 1423"/>
                <p:cNvSpPr>
                  <a:spLocks/>
                </p:cNvSpPr>
                <p:nvPr/>
              </p:nvSpPr>
              <p:spPr bwMode="auto">
                <a:xfrm>
                  <a:off x="1545" y="2884"/>
                  <a:ext cx="41" cy="39"/>
                </a:xfrm>
                <a:custGeom>
                  <a:avLst/>
                  <a:gdLst>
                    <a:gd name="T0" fmla="*/ 30 w 43"/>
                    <a:gd name="T1" fmla="*/ 10 h 41"/>
                    <a:gd name="T2" fmla="*/ 29 w 43"/>
                    <a:gd name="T3" fmla="*/ 12 h 41"/>
                    <a:gd name="T4" fmla="*/ 25 w 43"/>
                    <a:gd name="T5" fmla="*/ 14 h 41"/>
                    <a:gd name="T6" fmla="*/ 21 w 43"/>
                    <a:gd name="T7" fmla="*/ 12 h 41"/>
                    <a:gd name="T8" fmla="*/ 20 w 43"/>
                    <a:gd name="T9" fmla="*/ 7 h 41"/>
                    <a:gd name="T10" fmla="*/ 18 w 43"/>
                    <a:gd name="T11" fmla="*/ 0 h 41"/>
                    <a:gd name="T12" fmla="*/ 17 w 43"/>
                    <a:gd name="T13" fmla="*/ 0 h 41"/>
                    <a:gd name="T14" fmla="*/ 16 w 43"/>
                    <a:gd name="T15" fmla="*/ 0 h 41"/>
                    <a:gd name="T16" fmla="*/ 15 w 43"/>
                    <a:gd name="T17" fmla="*/ 0 h 41"/>
                    <a:gd name="T18" fmla="*/ 15 w 43"/>
                    <a:gd name="T19" fmla="*/ 0 h 41"/>
                    <a:gd name="T20" fmla="*/ 14 w 43"/>
                    <a:gd name="T21" fmla="*/ 0 h 41"/>
                    <a:gd name="T22" fmla="*/ 13 w 43"/>
                    <a:gd name="T23" fmla="*/ 0 h 41"/>
                    <a:gd name="T24" fmla="*/ 12 w 43"/>
                    <a:gd name="T25" fmla="*/ 1 h 41"/>
                    <a:gd name="T26" fmla="*/ 12 w 43"/>
                    <a:gd name="T27" fmla="*/ 3 h 41"/>
                    <a:gd name="T28" fmla="*/ 11 w 43"/>
                    <a:gd name="T29" fmla="*/ 4 h 41"/>
                    <a:gd name="T30" fmla="*/ 11 w 43"/>
                    <a:gd name="T31" fmla="*/ 5 h 41"/>
                    <a:gd name="T32" fmla="*/ 7 w 43"/>
                    <a:gd name="T33" fmla="*/ 10 h 41"/>
                    <a:gd name="T34" fmla="*/ 4 w 43"/>
                    <a:gd name="T35" fmla="*/ 12 h 41"/>
                    <a:gd name="T36" fmla="*/ 1 w 43"/>
                    <a:gd name="T37" fmla="*/ 14 h 41"/>
                    <a:gd name="T38" fmla="*/ 1 w 43"/>
                    <a:gd name="T39" fmla="*/ 14 h 41"/>
                    <a:gd name="T40" fmla="*/ 1 w 43"/>
                    <a:gd name="T41" fmla="*/ 14 h 41"/>
                    <a:gd name="T42" fmla="*/ 1 w 43"/>
                    <a:gd name="T43" fmla="*/ 14 h 41"/>
                    <a:gd name="T44" fmla="*/ 1 w 43"/>
                    <a:gd name="T45" fmla="*/ 14 h 41"/>
                    <a:gd name="T46" fmla="*/ 0 w 43"/>
                    <a:gd name="T47" fmla="*/ 15 h 41"/>
                    <a:gd name="T48" fmla="*/ 13 w 43"/>
                    <a:gd name="T49" fmla="*/ 24 h 41"/>
                    <a:gd name="T50" fmla="*/ 39 w 43"/>
                    <a:gd name="T51" fmla="*/ 40 h 41"/>
                    <a:gd name="T52" fmla="*/ 40 w 43"/>
                    <a:gd name="T53" fmla="*/ 41 h 41"/>
                    <a:gd name="T54" fmla="*/ 40 w 43"/>
                    <a:gd name="T55" fmla="*/ 40 h 41"/>
                    <a:gd name="T56" fmla="*/ 40 w 43"/>
                    <a:gd name="T57" fmla="*/ 39 h 41"/>
                    <a:gd name="T58" fmla="*/ 40 w 43"/>
                    <a:gd name="T59" fmla="*/ 38 h 41"/>
                    <a:gd name="T60" fmla="*/ 41 w 43"/>
                    <a:gd name="T61" fmla="*/ 38 h 41"/>
                    <a:gd name="T62" fmla="*/ 41 w 43"/>
                    <a:gd name="T63" fmla="*/ 37 h 41"/>
                    <a:gd name="T64" fmla="*/ 41 w 43"/>
                    <a:gd name="T65" fmla="*/ 36 h 41"/>
                    <a:gd name="T66" fmla="*/ 42 w 43"/>
                    <a:gd name="T67" fmla="*/ 35 h 41"/>
                    <a:gd name="T68" fmla="*/ 43 w 43"/>
                    <a:gd name="T69" fmla="*/ 32 h 41"/>
                    <a:gd name="T70" fmla="*/ 37 w 43"/>
                    <a:gd name="T71" fmla="*/ 27 h 41"/>
                    <a:gd name="T72" fmla="*/ 35 w 43"/>
                    <a:gd name="T73" fmla="*/ 25 h 41"/>
                    <a:gd name="T74" fmla="*/ 32 w 43"/>
                    <a:gd name="T75" fmla="*/ 24 h 41"/>
                    <a:gd name="T76" fmla="*/ 30 w 43"/>
                    <a:gd name="T77" fmla="*/ 22 h 41"/>
                    <a:gd name="T78" fmla="*/ 30 w 43"/>
                    <a:gd name="T79" fmla="*/ 21 h 41"/>
                    <a:gd name="T80" fmla="*/ 31 w 43"/>
                    <a:gd name="T81" fmla="*/ 19 h 41"/>
                    <a:gd name="T82" fmla="*/ 31 w 43"/>
                    <a:gd name="T83" fmla="*/ 12 h 41"/>
                    <a:gd name="T84" fmla="*/ 31 w 43"/>
                    <a:gd name="T85" fmla="*/ 10 h 41"/>
                    <a:gd name="T86" fmla="*/ 30 w 43"/>
                    <a:gd name="T8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1">
                      <a:moveTo>
                        <a:pt x="30" y="10"/>
                      </a:moveTo>
                      <a:cubicBezTo>
                        <a:pt x="30" y="10"/>
                        <a:pt x="29" y="11"/>
                        <a:pt x="29" y="12"/>
                      </a:cubicBezTo>
                      <a:cubicBezTo>
                        <a:pt x="28" y="13"/>
                        <a:pt x="27" y="14"/>
                        <a:pt x="25" y="14"/>
                      </a:cubicBezTo>
                      <a:cubicBezTo>
                        <a:pt x="24" y="14"/>
                        <a:pt x="22" y="13"/>
                        <a:pt x="21" y="12"/>
                      </a:cubicBezTo>
                      <a:cubicBezTo>
                        <a:pt x="20" y="11"/>
                        <a:pt x="19" y="9"/>
                        <a:pt x="20" y="7"/>
                      </a:cubicBezTo>
                      <a:cubicBezTo>
                        <a:pt x="20" y="4"/>
                        <a:pt x="19" y="1"/>
                        <a:pt x="18" y="0"/>
                      </a:cubicBezTo>
                      <a:cubicBezTo>
                        <a:pt x="18" y="0"/>
                        <a:pt x="17" y="0"/>
                        <a:pt x="17" y="0"/>
                      </a:cubicBezTo>
                      <a:cubicBezTo>
                        <a:pt x="17" y="0"/>
                        <a:pt x="16" y="0"/>
                        <a:pt x="16" y="0"/>
                      </a:cubicBezTo>
                      <a:cubicBezTo>
                        <a:pt x="16" y="0"/>
                        <a:pt x="16" y="0"/>
                        <a:pt x="15" y="0"/>
                      </a:cubicBezTo>
                      <a:cubicBezTo>
                        <a:pt x="15" y="0"/>
                        <a:pt x="15" y="0"/>
                        <a:pt x="15" y="0"/>
                      </a:cubicBezTo>
                      <a:cubicBezTo>
                        <a:pt x="14" y="0"/>
                        <a:pt x="14" y="0"/>
                        <a:pt x="14" y="0"/>
                      </a:cubicBezTo>
                      <a:cubicBezTo>
                        <a:pt x="13" y="0"/>
                        <a:pt x="13" y="0"/>
                        <a:pt x="13" y="0"/>
                      </a:cubicBezTo>
                      <a:cubicBezTo>
                        <a:pt x="13" y="0"/>
                        <a:pt x="12" y="1"/>
                        <a:pt x="12" y="1"/>
                      </a:cubicBezTo>
                      <a:cubicBezTo>
                        <a:pt x="12" y="2"/>
                        <a:pt x="12" y="3"/>
                        <a:pt x="12" y="3"/>
                      </a:cubicBezTo>
                      <a:cubicBezTo>
                        <a:pt x="12" y="4"/>
                        <a:pt x="11" y="4"/>
                        <a:pt x="11" y="4"/>
                      </a:cubicBezTo>
                      <a:cubicBezTo>
                        <a:pt x="11" y="4"/>
                        <a:pt x="11" y="5"/>
                        <a:pt x="11" y="5"/>
                      </a:cubicBezTo>
                      <a:cubicBezTo>
                        <a:pt x="11" y="7"/>
                        <a:pt x="9" y="8"/>
                        <a:pt x="7" y="10"/>
                      </a:cubicBezTo>
                      <a:cubicBezTo>
                        <a:pt x="6" y="11"/>
                        <a:pt x="5" y="11"/>
                        <a:pt x="4" y="12"/>
                      </a:cubicBezTo>
                      <a:cubicBezTo>
                        <a:pt x="3" y="13"/>
                        <a:pt x="2" y="13"/>
                        <a:pt x="1" y="14"/>
                      </a:cubicBezTo>
                      <a:cubicBezTo>
                        <a:pt x="1" y="14"/>
                        <a:pt x="1" y="14"/>
                        <a:pt x="1" y="14"/>
                      </a:cubicBezTo>
                      <a:cubicBezTo>
                        <a:pt x="1" y="14"/>
                        <a:pt x="1" y="14"/>
                        <a:pt x="1" y="14"/>
                      </a:cubicBezTo>
                      <a:cubicBezTo>
                        <a:pt x="1" y="14"/>
                        <a:pt x="1" y="14"/>
                        <a:pt x="1" y="14"/>
                      </a:cubicBezTo>
                      <a:cubicBezTo>
                        <a:pt x="1" y="14"/>
                        <a:pt x="1" y="14"/>
                        <a:pt x="1" y="14"/>
                      </a:cubicBezTo>
                      <a:cubicBezTo>
                        <a:pt x="1" y="15"/>
                        <a:pt x="0" y="15"/>
                        <a:pt x="0" y="15"/>
                      </a:cubicBezTo>
                      <a:cubicBezTo>
                        <a:pt x="5" y="18"/>
                        <a:pt x="9" y="21"/>
                        <a:pt x="13" y="24"/>
                      </a:cubicBezTo>
                      <a:cubicBezTo>
                        <a:pt x="22" y="31"/>
                        <a:pt x="34" y="38"/>
                        <a:pt x="39" y="40"/>
                      </a:cubicBezTo>
                      <a:cubicBezTo>
                        <a:pt x="39" y="40"/>
                        <a:pt x="40" y="40"/>
                        <a:pt x="40" y="41"/>
                      </a:cubicBezTo>
                      <a:cubicBezTo>
                        <a:pt x="40" y="40"/>
                        <a:pt x="40" y="40"/>
                        <a:pt x="40" y="40"/>
                      </a:cubicBezTo>
                      <a:cubicBezTo>
                        <a:pt x="40" y="40"/>
                        <a:pt x="40" y="40"/>
                        <a:pt x="40" y="39"/>
                      </a:cubicBezTo>
                      <a:cubicBezTo>
                        <a:pt x="40" y="39"/>
                        <a:pt x="40" y="39"/>
                        <a:pt x="40" y="38"/>
                      </a:cubicBezTo>
                      <a:cubicBezTo>
                        <a:pt x="41" y="38"/>
                        <a:pt x="41" y="38"/>
                        <a:pt x="41" y="38"/>
                      </a:cubicBezTo>
                      <a:cubicBezTo>
                        <a:pt x="41" y="37"/>
                        <a:pt x="41" y="37"/>
                        <a:pt x="41" y="37"/>
                      </a:cubicBezTo>
                      <a:cubicBezTo>
                        <a:pt x="41" y="37"/>
                        <a:pt x="41" y="36"/>
                        <a:pt x="41" y="36"/>
                      </a:cubicBezTo>
                      <a:cubicBezTo>
                        <a:pt x="41" y="36"/>
                        <a:pt x="41" y="36"/>
                        <a:pt x="42" y="35"/>
                      </a:cubicBezTo>
                      <a:cubicBezTo>
                        <a:pt x="42" y="34"/>
                        <a:pt x="42" y="33"/>
                        <a:pt x="43" y="32"/>
                      </a:cubicBezTo>
                      <a:cubicBezTo>
                        <a:pt x="43" y="30"/>
                        <a:pt x="39" y="28"/>
                        <a:pt x="37" y="27"/>
                      </a:cubicBezTo>
                      <a:cubicBezTo>
                        <a:pt x="36" y="26"/>
                        <a:pt x="35" y="26"/>
                        <a:pt x="35" y="25"/>
                      </a:cubicBezTo>
                      <a:cubicBezTo>
                        <a:pt x="34" y="25"/>
                        <a:pt x="33" y="24"/>
                        <a:pt x="32" y="24"/>
                      </a:cubicBezTo>
                      <a:cubicBezTo>
                        <a:pt x="31" y="23"/>
                        <a:pt x="30" y="23"/>
                        <a:pt x="30" y="22"/>
                      </a:cubicBezTo>
                      <a:cubicBezTo>
                        <a:pt x="30" y="22"/>
                        <a:pt x="30" y="22"/>
                        <a:pt x="30" y="21"/>
                      </a:cubicBezTo>
                      <a:cubicBezTo>
                        <a:pt x="29" y="20"/>
                        <a:pt x="31" y="19"/>
                        <a:pt x="31" y="19"/>
                      </a:cubicBezTo>
                      <a:cubicBezTo>
                        <a:pt x="31" y="18"/>
                        <a:pt x="32" y="17"/>
                        <a:pt x="31" y="12"/>
                      </a:cubicBezTo>
                      <a:cubicBezTo>
                        <a:pt x="31" y="12"/>
                        <a:pt x="31" y="11"/>
                        <a:pt x="31" y="10"/>
                      </a:cubicBezTo>
                      <a:cubicBezTo>
                        <a:pt x="31" y="10"/>
                        <a:pt x="31" y="10"/>
                        <a:pt x="3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5" name="Freeform 1424"/>
                <p:cNvSpPr>
                  <a:spLocks/>
                </p:cNvSpPr>
                <p:nvPr/>
              </p:nvSpPr>
              <p:spPr bwMode="auto">
                <a:xfrm>
                  <a:off x="1584" y="292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6" name="Freeform 1425"/>
                <p:cNvSpPr>
                  <a:spLocks/>
                </p:cNvSpPr>
                <p:nvPr/>
              </p:nvSpPr>
              <p:spPr bwMode="auto">
                <a:xfrm>
                  <a:off x="1585" y="29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7" name="Freeform 1426"/>
                <p:cNvSpPr>
                  <a:spLocks/>
                </p:cNvSpPr>
                <p:nvPr/>
              </p:nvSpPr>
              <p:spPr bwMode="auto">
                <a:xfrm>
                  <a:off x="1584" y="29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8" name="Freeform 1427"/>
                <p:cNvSpPr>
                  <a:spLocks/>
                </p:cNvSpPr>
                <p:nvPr/>
              </p:nvSpPr>
              <p:spPr bwMode="auto">
                <a:xfrm>
                  <a:off x="1562"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9" name="Freeform 1428"/>
                <p:cNvSpPr>
                  <a:spLocks/>
                </p:cNvSpPr>
                <p:nvPr/>
              </p:nvSpPr>
              <p:spPr bwMode="auto">
                <a:xfrm>
                  <a:off x="1565" y="2895"/>
                  <a:ext cx="8" cy="3"/>
                </a:xfrm>
                <a:custGeom>
                  <a:avLst/>
                  <a:gdLst>
                    <a:gd name="T0" fmla="*/ 8 w 8"/>
                    <a:gd name="T1" fmla="*/ 0 h 3"/>
                    <a:gd name="T2" fmla="*/ 0 w 8"/>
                    <a:gd name="T3" fmla="*/ 0 h 3"/>
                    <a:gd name="T4" fmla="*/ 4 w 8"/>
                    <a:gd name="T5" fmla="*/ 2 h 3"/>
                    <a:gd name="T6" fmla="*/ 8 w 8"/>
                    <a:gd name="T7" fmla="*/ 0 h 3"/>
                  </a:gdLst>
                  <a:ahLst/>
                  <a:cxnLst>
                    <a:cxn ang="0">
                      <a:pos x="T0" y="T1"/>
                    </a:cxn>
                    <a:cxn ang="0">
                      <a:pos x="T2" y="T3"/>
                    </a:cxn>
                    <a:cxn ang="0">
                      <a:pos x="T4" y="T5"/>
                    </a:cxn>
                    <a:cxn ang="0">
                      <a:pos x="T6" y="T7"/>
                    </a:cxn>
                  </a:cxnLst>
                  <a:rect l="0" t="0" r="r" b="b"/>
                  <a:pathLst>
                    <a:path w="8" h="3">
                      <a:moveTo>
                        <a:pt x="8" y="0"/>
                      </a:moveTo>
                      <a:cubicBezTo>
                        <a:pt x="6" y="3"/>
                        <a:pt x="2" y="2"/>
                        <a:pt x="0" y="0"/>
                      </a:cubicBezTo>
                      <a:cubicBezTo>
                        <a:pt x="1" y="1"/>
                        <a:pt x="3" y="2"/>
                        <a:pt x="4" y="2"/>
                      </a:cubicBezTo>
                      <a:cubicBezTo>
                        <a:pt x="6" y="2"/>
                        <a:pt x="7" y="1"/>
                        <a:pt x="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0" name="Freeform 1429"/>
                <p:cNvSpPr>
                  <a:spLocks/>
                </p:cNvSpPr>
                <p:nvPr/>
              </p:nvSpPr>
              <p:spPr bwMode="auto">
                <a:xfrm>
                  <a:off x="1559"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28" name="Group 1631"/>
              <p:cNvGrpSpPr>
                <a:grpSpLocks/>
              </p:cNvGrpSpPr>
              <p:nvPr/>
            </p:nvGrpSpPr>
            <p:grpSpPr bwMode="auto">
              <a:xfrm>
                <a:off x="1486" y="2617"/>
                <a:ext cx="558" cy="408"/>
                <a:chOff x="1486" y="2617"/>
                <a:chExt cx="558" cy="408"/>
              </a:xfrm>
              <a:grpFill/>
            </p:grpSpPr>
            <p:sp>
              <p:nvSpPr>
                <p:cNvPr id="851" name="Freeform 1431"/>
                <p:cNvSpPr>
                  <a:spLocks/>
                </p:cNvSpPr>
                <p:nvPr/>
              </p:nvSpPr>
              <p:spPr bwMode="auto">
                <a:xfrm>
                  <a:off x="1560"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2" name="Freeform 1432"/>
                <p:cNvSpPr>
                  <a:spLocks/>
                </p:cNvSpPr>
                <p:nvPr/>
              </p:nvSpPr>
              <p:spPr bwMode="auto">
                <a:xfrm>
                  <a:off x="1557" y="2884"/>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3" name="Freeform 1433"/>
                <p:cNvSpPr>
                  <a:spLocks/>
                </p:cNvSpPr>
                <p:nvPr/>
              </p:nvSpPr>
              <p:spPr bwMode="auto">
                <a:xfrm>
                  <a:off x="1526" y="2867"/>
                  <a:ext cx="27" cy="29"/>
                </a:xfrm>
                <a:custGeom>
                  <a:avLst/>
                  <a:gdLst>
                    <a:gd name="T0" fmla="*/ 27 w 28"/>
                    <a:gd name="T1" fmla="*/ 15 h 31"/>
                    <a:gd name="T2" fmla="*/ 26 w 28"/>
                    <a:gd name="T3" fmla="*/ 9 h 31"/>
                    <a:gd name="T4" fmla="*/ 19 w 28"/>
                    <a:gd name="T5" fmla="*/ 0 h 31"/>
                    <a:gd name="T6" fmla="*/ 16 w 28"/>
                    <a:gd name="T7" fmla="*/ 1 h 31"/>
                    <a:gd name="T8" fmla="*/ 11 w 28"/>
                    <a:gd name="T9" fmla="*/ 2 h 31"/>
                    <a:gd name="T10" fmla="*/ 9 w 28"/>
                    <a:gd name="T11" fmla="*/ 2 h 31"/>
                    <a:gd name="T12" fmla="*/ 8 w 28"/>
                    <a:gd name="T13" fmla="*/ 1 h 31"/>
                    <a:gd name="T14" fmla="*/ 7 w 28"/>
                    <a:gd name="T15" fmla="*/ 2 h 31"/>
                    <a:gd name="T16" fmla="*/ 7 w 28"/>
                    <a:gd name="T17" fmla="*/ 2 h 31"/>
                    <a:gd name="T18" fmla="*/ 7 w 28"/>
                    <a:gd name="T19" fmla="*/ 3 h 31"/>
                    <a:gd name="T20" fmla="*/ 7 w 28"/>
                    <a:gd name="T21" fmla="*/ 3 h 31"/>
                    <a:gd name="T22" fmla="*/ 6 w 28"/>
                    <a:gd name="T23" fmla="*/ 4 h 31"/>
                    <a:gd name="T24" fmla="*/ 6 w 28"/>
                    <a:gd name="T25" fmla="*/ 5 h 31"/>
                    <a:gd name="T26" fmla="*/ 6 w 28"/>
                    <a:gd name="T27" fmla="*/ 5 h 31"/>
                    <a:gd name="T28" fmla="*/ 5 w 28"/>
                    <a:gd name="T29" fmla="*/ 6 h 31"/>
                    <a:gd name="T30" fmla="*/ 4 w 28"/>
                    <a:gd name="T31" fmla="*/ 6 h 31"/>
                    <a:gd name="T32" fmla="*/ 4 w 28"/>
                    <a:gd name="T33" fmla="*/ 7 h 31"/>
                    <a:gd name="T34" fmla="*/ 3 w 28"/>
                    <a:gd name="T35" fmla="*/ 8 h 31"/>
                    <a:gd name="T36" fmla="*/ 2 w 28"/>
                    <a:gd name="T37" fmla="*/ 8 h 31"/>
                    <a:gd name="T38" fmla="*/ 2 w 28"/>
                    <a:gd name="T39" fmla="*/ 9 h 31"/>
                    <a:gd name="T40" fmla="*/ 1 w 28"/>
                    <a:gd name="T41" fmla="*/ 10 h 31"/>
                    <a:gd name="T42" fmla="*/ 0 w 28"/>
                    <a:gd name="T43" fmla="*/ 10 h 31"/>
                    <a:gd name="T44" fmla="*/ 1 w 28"/>
                    <a:gd name="T45" fmla="*/ 13 h 31"/>
                    <a:gd name="T46" fmla="*/ 9 w 28"/>
                    <a:gd name="T47" fmla="*/ 26 h 31"/>
                    <a:gd name="T48" fmla="*/ 10 w 28"/>
                    <a:gd name="T49" fmla="*/ 26 h 31"/>
                    <a:gd name="T50" fmla="*/ 17 w 28"/>
                    <a:gd name="T51" fmla="*/ 31 h 31"/>
                    <a:gd name="T52" fmla="*/ 17 w 28"/>
                    <a:gd name="T53" fmla="*/ 31 h 31"/>
                    <a:gd name="T54" fmla="*/ 18 w 28"/>
                    <a:gd name="T55" fmla="*/ 30 h 31"/>
                    <a:gd name="T56" fmla="*/ 18 w 28"/>
                    <a:gd name="T57" fmla="*/ 30 h 31"/>
                    <a:gd name="T58" fmla="*/ 18 w 28"/>
                    <a:gd name="T59" fmla="*/ 29 h 31"/>
                    <a:gd name="T60" fmla="*/ 18 w 28"/>
                    <a:gd name="T61" fmla="*/ 29 h 31"/>
                    <a:gd name="T62" fmla="*/ 19 w 28"/>
                    <a:gd name="T63" fmla="*/ 29 h 31"/>
                    <a:gd name="T64" fmla="*/ 22 w 28"/>
                    <a:gd name="T65" fmla="*/ 26 h 31"/>
                    <a:gd name="T66" fmla="*/ 27 w 28"/>
                    <a:gd name="T67" fmla="*/ 22 h 31"/>
                    <a:gd name="T68" fmla="*/ 28 w 28"/>
                    <a:gd name="T69" fmla="*/ 20 h 31"/>
                    <a:gd name="T70" fmla="*/ 28 w 28"/>
                    <a:gd name="T71" fmla="*/ 19 h 31"/>
                    <a:gd name="T72" fmla="*/ 28 w 28"/>
                    <a:gd name="T73" fmla="*/ 19 h 31"/>
                    <a:gd name="T74" fmla="*/ 28 w 28"/>
                    <a:gd name="T75" fmla="*/ 18 h 31"/>
                    <a:gd name="T76" fmla="*/ 28 w 28"/>
                    <a:gd name="T77" fmla="*/ 17 h 31"/>
                    <a:gd name="T78" fmla="*/ 27 w 28"/>
                    <a:gd name="T7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31">
                      <a:moveTo>
                        <a:pt x="27" y="15"/>
                      </a:moveTo>
                      <a:cubicBezTo>
                        <a:pt x="27" y="13"/>
                        <a:pt x="26" y="11"/>
                        <a:pt x="26" y="9"/>
                      </a:cubicBezTo>
                      <a:cubicBezTo>
                        <a:pt x="26" y="7"/>
                        <a:pt x="21" y="1"/>
                        <a:pt x="19" y="0"/>
                      </a:cubicBezTo>
                      <a:cubicBezTo>
                        <a:pt x="19" y="0"/>
                        <a:pt x="18" y="1"/>
                        <a:pt x="16" y="1"/>
                      </a:cubicBezTo>
                      <a:cubicBezTo>
                        <a:pt x="15" y="2"/>
                        <a:pt x="13" y="2"/>
                        <a:pt x="11" y="2"/>
                      </a:cubicBezTo>
                      <a:cubicBezTo>
                        <a:pt x="10" y="2"/>
                        <a:pt x="10" y="2"/>
                        <a:pt x="9" y="2"/>
                      </a:cubicBezTo>
                      <a:cubicBezTo>
                        <a:pt x="9" y="1"/>
                        <a:pt x="8" y="1"/>
                        <a:pt x="8" y="1"/>
                      </a:cubicBezTo>
                      <a:cubicBezTo>
                        <a:pt x="8" y="2"/>
                        <a:pt x="8" y="2"/>
                        <a:pt x="7" y="2"/>
                      </a:cubicBezTo>
                      <a:cubicBezTo>
                        <a:pt x="7" y="2"/>
                        <a:pt x="7" y="2"/>
                        <a:pt x="7" y="2"/>
                      </a:cubicBezTo>
                      <a:cubicBezTo>
                        <a:pt x="7" y="3"/>
                        <a:pt x="7" y="3"/>
                        <a:pt x="7" y="3"/>
                      </a:cubicBezTo>
                      <a:cubicBezTo>
                        <a:pt x="7" y="3"/>
                        <a:pt x="7" y="3"/>
                        <a:pt x="7" y="3"/>
                      </a:cubicBezTo>
                      <a:cubicBezTo>
                        <a:pt x="7" y="4"/>
                        <a:pt x="7" y="4"/>
                        <a:pt x="6" y="4"/>
                      </a:cubicBezTo>
                      <a:cubicBezTo>
                        <a:pt x="6" y="4"/>
                        <a:pt x="6" y="4"/>
                        <a:pt x="6" y="5"/>
                      </a:cubicBezTo>
                      <a:cubicBezTo>
                        <a:pt x="6" y="5"/>
                        <a:pt x="6" y="5"/>
                        <a:pt x="6" y="5"/>
                      </a:cubicBezTo>
                      <a:cubicBezTo>
                        <a:pt x="5" y="5"/>
                        <a:pt x="5" y="5"/>
                        <a:pt x="5" y="6"/>
                      </a:cubicBezTo>
                      <a:cubicBezTo>
                        <a:pt x="5" y="6"/>
                        <a:pt x="5" y="6"/>
                        <a:pt x="4" y="6"/>
                      </a:cubicBezTo>
                      <a:cubicBezTo>
                        <a:pt x="4" y="6"/>
                        <a:pt x="4" y="7"/>
                        <a:pt x="4" y="7"/>
                      </a:cubicBezTo>
                      <a:cubicBezTo>
                        <a:pt x="4" y="7"/>
                        <a:pt x="3" y="7"/>
                        <a:pt x="3" y="8"/>
                      </a:cubicBezTo>
                      <a:cubicBezTo>
                        <a:pt x="3" y="8"/>
                        <a:pt x="3" y="8"/>
                        <a:pt x="2" y="8"/>
                      </a:cubicBezTo>
                      <a:cubicBezTo>
                        <a:pt x="2" y="9"/>
                        <a:pt x="2" y="9"/>
                        <a:pt x="2" y="9"/>
                      </a:cubicBezTo>
                      <a:cubicBezTo>
                        <a:pt x="1" y="9"/>
                        <a:pt x="1" y="10"/>
                        <a:pt x="1" y="10"/>
                      </a:cubicBezTo>
                      <a:cubicBezTo>
                        <a:pt x="1" y="10"/>
                        <a:pt x="1" y="10"/>
                        <a:pt x="0" y="10"/>
                      </a:cubicBezTo>
                      <a:cubicBezTo>
                        <a:pt x="1" y="11"/>
                        <a:pt x="1" y="12"/>
                        <a:pt x="1" y="13"/>
                      </a:cubicBezTo>
                      <a:cubicBezTo>
                        <a:pt x="4" y="21"/>
                        <a:pt x="6" y="23"/>
                        <a:pt x="9" y="26"/>
                      </a:cubicBezTo>
                      <a:cubicBezTo>
                        <a:pt x="10" y="26"/>
                        <a:pt x="10" y="26"/>
                        <a:pt x="10" y="26"/>
                      </a:cubicBezTo>
                      <a:cubicBezTo>
                        <a:pt x="11" y="28"/>
                        <a:pt x="14" y="29"/>
                        <a:pt x="17" y="31"/>
                      </a:cubicBezTo>
                      <a:cubicBezTo>
                        <a:pt x="17" y="31"/>
                        <a:pt x="17" y="31"/>
                        <a:pt x="17" y="31"/>
                      </a:cubicBezTo>
                      <a:cubicBezTo>
                        <a:pt x="17" y="31"/>
                        <a:pt x="17" y="30"/>
                        <a:pt x="18" y="30"/>
                      </a:cubicBezTo>
                      <a:cubicBezTo>
                        <a:pt x="18" y="30"/>
                        <a:pt x="18" y="30"/>
                        <a:pt x="18" y="30"/>
                      </a:cubicBezTo>
                      <a:cubicBezTo>
                        <a:pt x="18" y="29"/>
                        <a:pt x="18" y="29"/>
                        <a:pt x="18" y="29"/>
                      </a:cubicBezTo>
                      <a:cubicBezTo>
                        <a:pt x="18" y="29"/>
                        <a:pt x="18" y="29"/>
                        <a:pt x="18" y="29"/>
                      </a:cubicBezTo>
                      <a:cubicBezTo>
                        <a:pt x="19" y="29"/>
                        <a:pt x="19" y="29"/>
                        <a:pt x="19" y="29"/>
                      </a:cubicBezTo>
                      <a:cubicBezTo>
                        <a:pt x="20" y="28"/>
                        <a:pt x="21" y="27"/>
                        <a:pt x="22" y="26"/>
                      </a:cubicBezTo>
                      <a:cubicBezTo>
                        <a:pt x="23" y="25"/>
                        <a:pt x="27" y="23"/>
                        <a:pt x="27" y="22"/>
                      </a:cubicBezTo>
                      <a:cubicBezTo>
                        <a:pt x="27" y="22"/>
                        <a:pt x="28" y="21"/>
                        <a:pt x="28" y="20"/>
                      </a:cubicBezTo>
                      <a:cubicBezTo>
                        <a:pt x="28" y="20"/>
                        <a:pt x="28" y="19"/>
                        <a:pt x="28" y="19"/>
                      </a:cubicBezTo>
                      <a:cubicBezTo>
                        <a:pt x="28" y="19"/>
                        <a:pt x="28" y="19"/>
                        <a:pt x="28" y="19"/>
                      </a:cubicBezTo>
                      <a:cubicBezTo>
                        <a:pt x="28" y="18"/>
                        <a:pt x="28" y="18"/>
                        <a:pt x="28" y="18"/>
                      </a:cubicBezTo>
                      <a:cubicBezTo>
                        <a:pt x="28" y="17"/>
                        <a:pt x="28" y="17"/>
                        <a:pt x="28" y="17"/>
                      </a:cubicBezTo>
                      <a:cubicBezTo>
                        <a:pt x="28" y="17"/>
                        <a:pt x="28" y="16"/>
                        <a:pt x="27"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4" name="Freeform 1434"/>
                <p:cNvSpPr>
                  <a:spLocks/>
                </p:cNvSpPr>
                <p:nvPr/>
              </p:nvSpPr>
              <p:spPr bwMode="auto">
                <a:xfrm>
                  <a:off x="1532" y="2871"/>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5" name="Freeform 1435"/>
                <p:cNvSpPr>
                  <a:spLocks/>
                </p:cNvSpPr>
                <p:nvPr/>
              </p:nvSpPr>
              <p:spPr bwMode="auto">
                <a:xfrm>
                  <a:off x="1533" y="28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6" name="Freeform 1436"/>
                <p:cNvSpPr>
                  <a:spLocks/>
                </p:cNvSpPr>
                <p:nvPr/>
              </p:nvSpPr>
              <p:spPr bwMode="auto">
                <a:xfrm>
                  <a:off x="1533" y="28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7" name="Freeform 1437"/>
                <p:cNvSpPr>
                  <a:spLocks/>
                </p:cNvSpPr>
                <p:nvPr/>
              </p:nvSpPr>
              <p:spPr bwMode="auto">
                <a:xfrm>
                  <a:off x="1531" y="287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8" name="Freeform 1438"/>
                <p:cNvSpPr>
                  <a:spLocks/>
                </p:cNvSpPr>
                <p:nvPr/>
              </p:nvSpPr>
              <p:spPr bwMode="auto">
                <a:xfrm>
                  <a:off x="1552" y="2881"/>
                  <a:ext cx="1" cy="2"/>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0" y="0"/>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9" name="Freeform 1439"/>
                <p:cNvSpPr>
                  <a:spLocks/>
                </p:cNvSpPr>
                <p:nvPr/>
              </p:nvSpPr>
              <p:spPr bwMode="auto">
                <a:xfrm>
                  <a:off x="1527" y="287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0" name="Freeform 1440"/>
                <p:cNvSpPr>
                  <a:spLocks/>
                </p:cNvSpPr>
                <p:nvPr/>
              </p:nvSpPr>
              <p:spPr bwMode="auto">
                <a:xfrm>
                  <a:off x="1530" y="287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1" name="Freeform 1441"/>
                <p:cNvSpPr>
                  <a:spLocks/>
                </p:cNvSpPr>
                <p:nvPr/>
              </p:nvSpPr>
              <p:spPr bwMode="auto">
                <a:xfrm>
                  <a:off x="1528" y="287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2" name="Freeform 1442"/>
                <p:cNvSpPr>
                  <a:spLocks/>
                </p:cNvSpPr>
                <p:nvPr/>
              </p:nvSpPr>
              <p:spPr bwMode="auto">
                <a:xfrm>
                  <a:off x="1552" y="2885"/>
                  <a:ext cx="1" cy="3"/>
                </a:xfrm>
                <a:custGeom>
                  <a:avLst/>
                  <a:gdLst>
                    <a:gd name="T0" fmla="*/ 0 w 1"/>
                    <a:gd name="T1" fmla="*/ 3 h 3"/>
                    <a:gd name="T2" fmla="*/ 1 w 1"/>
                    <a:gd name="T3" fmla="*/ 1 h 3"/>
                    <a:gd name="T4" fmla="*/ 1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cubicBezTo>
                        <a:pt x="0" y="3"/>
                        <a:pt x="1" y="2"/>
                        <a:pt x="1" y="1"/>
                      </a:cubicBezTo>
                      <a:cubicBezTo>
                        <a:pt x="1" y="1"/>
                        <a:pt x="1" y="0"/>
                        <a:pt x="1" y="0"/>
                      </a:cubicBezTo>
                      <a:cubicBezTo>
                        <a:pt x="1" y="0"/>
                        <a:pt x="1" y="1"/>
                        <a:pt x="1" y="1"/>
                      </a:cubicBezTo>
                      <a:cubicBezTo>
                        <a:pt x="1" y="2"/>
                        <a:pt x="0" y="3"/>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3" name="Freeform 1443"/>
                <p:cNvSpPr>
                  <a:spLocks/>
                </p:cNvSpPr>
                <p:nvPr/>
              </p:nvSpPr>
              <p:spPr bwMode="auto">
                <a:xfrm>
                  <a:off x="1542" y="28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4" name="Freeform 1444"/>
                <p:cNvSpPr>
                  <a:spLocks/>
                </p:cNvSpPr>
                <p:nvPr/>
              </p:nvSpPr>
              <p:spPr bwMode="auto">
                <a:xfrm>
                  <a:off x="1553" y="288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5" name="Freeform 1445"/>
                <p:cNvSpPr>
                  <a:spLocks/>
                </p:cNvSpPr>
                <p:nvPr/>
              </p:nvSpPr>
              <p:spPr bwMode="auto">
                <a:xfrm>
                  <a:off x="1543" y="28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6" name="Freeform 1446"/>
                <p:cNvSpPr>
                  <a:spLocks/>
                </p:cNvSpPr>
                <p:nvPr/>
              </p:nvSpPr>
              <p:spPr bwMode="auto">
                <a:xfrm>
                  <a:off x="1543" y="2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7" name="Freeform 1447"/>
                <p:cNvSpPr>
                  <a:spLocks/>
                </p:cNvSpPr>
                <p:nvPr/>
              </p:nvSpPr>
              <p:spPr bwMode="auto">
                <a:xfrm>
                  <a:off x="1486" y="2667"/>
                  <a:ext cx="86" cy="70"/>
                </a:xfrm>
                <a:custGeom>
                  <a:avLst/>
                  <a:gdLst>
                    <a:gd name="T0" fmla="*/ 89 w 90"/>
                    <a:gd name="T1" fmla="*/ 2 h 73"/>
                    <a:gd name="T2" fmla="*/ 84 w 90"/>
                    <a:gd name="T3" fmla="*/ 0 h 73"/>
                    <a:gd name="T4" fmla="*/ 43 w 90"/>
                    <a:gd name="T5" fmla="*/ 0 h 73"/>
                    <a:gd name="T6" fmla="*/ 38 w 90"/>
                    <a:gd name="T7" fmla="*/ 9 h 73"/>
                    <a:gd name="T8" fmla="*/ 31 w 90"/>
                    <a:gd name="T9" fmla="*/ 18 h 73"/>
                    <a:gd name="T10" fmla="*/ 23 w 90"/>
                    <a:gd name="T11" fmla="*/ 29 h 73"/>
                    <a:gd name="T12" fmla="*/ 14 w 90"/>
                    <a:gd name="T13" fmla="*/ 46 h 73"/>
                    <a:gd name="T14" fmla="*/ 3 w 90"/>
                    <a:gd name="T15" fmla="*/ 65 h 73"/>
                    <a:gd name="T16" fmla="*/ 0 w 90"/>
                    <a:gd name="T17" fmla="*/ 73 h 73"/>
                    <a:gd name="T18" fmla="*/ 40 w 90"/>
                    <a:gd name="T19" fmla="*/ 73 h 73"/>
                    <a:gd name="T20" fmla="*/ 40 w 90"/>
                    <a:gd name="T21" fmla="*/ 57 h 73"/>
                    <a:gd name="T22" fmla="*/ 47 w 90"/>
                    <a:gd name="T23" fmla="*/ 51 h 73"/>
                    <a:gd name="T24" fmla="*/ 52 w 90"/>
                    <a:gd name="T25" fmla="*/ 49 h 73"/>
                    <a:gd name="T26" fmla="*/ 52 w 90"/>
                    <a:gd name="T27" fmla="*/ 17 h 73"/>
                    <a:gd name="T28" fmla="*/ 54 w 90"/>
                    <a:gd name="T29" fmla="*/ 17 h 73"/>
                    <a:gd name="T30" fmla="*/ 81 w 90"/>
                    <a:gd name="T31" fmla="*/ 17 h 73"/>
                    <a:gd name="T32" fmla="*/ 90 w 90"/>
                    <a:gd name="T33" fmla="*/ 17 h 73"/>
                    <a:gd name="T34" fmla="*/ 90 w 90"/>
                    <a:gd name="T35" fmla="*/ 8 h 73"/>
                    <a:gd name="T36" fmla="*/ 90 w 90"/>
                    <a:gd name="T37" fmla="*/ 8 h 73"/>
                    <a:gd name="T38" fmla="*/ 90 w 90"/>
                    <a:gd name="T39" fmla="*/ 5 h 73"/>
                    <a:gd name="T40" fmla="*/ 90 w 90"/>
                    <a:gd name="T41" fmla="*/ 5 h 73"/>
                    <a:gd name="T42" fmla="*/ 90 w 90"/>
                    <a:gd name="T43" fmla="*/ 3 h 73"/>
                    <a:gd name="T44" fmla="*/ 90 w 90"/>
                    <a:gd name="T45" fmla="*/ 3 h 73"/>
                    <a:gd name="T46" fmla="*/ 89 w 90"/>
                    <a:gd name="T47"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3">
                      <a:moveTo>
                        <a:pt x="89" y="2"/>
                      </a:moveTo>
                      <a:cubicBezTo>
                        <a:pt x="89" y="1"/>
                        <a:pt x="89" y="0"/>
                        <a:pt x="84" y="0"/>
                      </a:cubicBezTo>
                      <a:cubicBezTo>
                        <a:pt x="43" y="0"/>
                        <a:pt x="43" y="0"/>
                        <a:pt x="43" y="0"/>
                      </a:cubicBezTo>
                      <a:cubicBezTo>
                        <a:pt x="40" y="3"/>
                        <a:pt x="39" y="6"/>
                        <a:pt x="38" y="9"/>
                      </a:cubicBezTo>
                      <a:cubicBezTo>
                        <a:pt x="37" y="12"/>
                        <a:pt x="34" y="14"/>
                        <a:pt x="31" y="18"/>
                      </a:cubicBezTo>
                      <a:cubicBezTo>
                        <a:pt x="27" y="21"/>
                        <a:pt x="23" y="26"/>
                        <a:pt x="23" y="29"/>
                      </a:cubicBezTo>
                      <a:cubicBezTo>
                        <a:pt x="22" y="34"/>
                        <a:pt x="19" y="39"/>
                        <a:pt x="14" y="46"/>
                      </a:cubicBezTo>
                      <a:cubicBezTo>
                        <a:pt x="10" y="52"/>
                        <a:pt x="6" y="58"/>
                        <a:pt x="3" y="65"/>
                      </a:cubicBezTo>
                      <a:cubicBezTo>
                        <a:pt x="1" y="68"/>
                        <a:pt x="0" y="71"/>
                        <a:pt x="0" y="73"/>
                      </a:cubicBezTo>
                      <a:cubicBezTo>
                        <a:pt x="40" y="73"/>
                        <a:pt x="40" y="73"/>
                        <a:pt x="40" y="73"/>
                      </a:cubicBezTo>
                      <a:cubicBezTo>
                        <a:pt x="40" y="57"/>
                        <a:pt x="40" y="57"/>
                        <a:pt x="40" y="57"/>
                      </a:cubicBezTo>
                      <a:cubicBezTo>
                        <a:pt x="40" y="55"/>
                        <a:pt x="43" y="53"/>
                        <a:pt x="47" y="51"/>
                      </a:cubicBezTo>
                      <a:cubicBezTo>
                        <a:pt x="49" y="51"/>
                        <a:pt x="51" y="49"/>
                        <a:pt x="52" y="49"/>
                      </a:cubicBezTo>
                      <a:cubicBezTo>
                        <a:pt x="52" y="17"/>
                        <a:pt x="52" y="17"/>
                        <a:pt x="52" y="17"/>
                      </a:cubicBezTo>
                      <a:cubicBezTo>
                        <a:pt x="54" y="17"/>
                        <a:pt x="54" y="17"/>
                        <a:pt x="54" y="17"/>
                      </a:cubicBezTo>
                      <a:cubicBezTo>
                        <a:pt x="54" y="17"/>
                        <a:pt x="70" y="17"/>
                        <a:pt x="81" y="17"/>
                      </a:cubicBezTo>
                      <a:cubicBezTo>
                        <a:pt x="86" y="17"/>
                        <a:pt x="89" y="17"/>
                        <a:pt x="90" y="17"/>
                      </a:cubicBezTo>
                      <a:cubicBezTo>
                        <a:pt x="90" y="15"/>
                        <a:pt x="90" y="12"/>
                        <a:pt x="90" y="8"/>
                      </a:cubicBezTo>
                      <a:cubicBezTo>
                        <a:pt x="90" y="8"/>
                        <a:pt x="90" y="8"/>
                        <a:pt x="90" y="8"/>
                      </a:cubicBezTo>
                      <a:cubicBezTo>
                        <a:pt x="90" y="7"/>
                        <a:pt x="90" y="6"/>
                        <a:pt x="90" y="5"/>
                      </a:cubicBezTo>
                      <a:cubicBezTo>
                        <a:pt x="90" y="5"/>
                        <a:pt x="90" y="5"/>
                        <a:pt x="90" y="5"/>
                      </a:cubicBezTo>
                      <a:cubicBezTo>
                        <a:pt x="90" y="4"/>
                        <a:pt x="90" y="4"/>
                        <a:pt x="90" y="3"/>
                      </a:cubicBezTo>
                      <a:cubicBezTo>
                        <a:pt x="90" y="3"/>
                        <a:pt x="90" y="3"/>
                        <a:pt x="90" y="3"/>
                      </a:cubicBezTo>
                      <a:cubicBezTo>
                        <a:pt x="90" y="2"/>
                        <a:pt x="89" y="2"/>
                        <a:pt x="89"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8" name="Freeform 1448"/>
                <p:cNvSpPr>
                  <a:spLocks/>
                </p:cNvSpPr>
                <p:nvPr/>
              </p:nvSpPr>
              <p:spPr bwMode="auto">
                <a:xfrm>
                  <a:off x="1571" y="2669"/>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9" name="Freeform 1449"/>
                <p:cNvSpPr>
                  <a:spLocks/>
                </p:cNvSpPr>
                <p:nvPr/>
              </p:nvSpPr>
              <p:spPr bwMode="auto">
                <a:xfrm>
                  <a:off x="1486" y="2673"/>
                  <a:ext cx="121" cy="137"/>
                </a:xfrm>
                <a:custGeom>
                  <a:avLst/>
                  <a:gdLst>
                    <a:gd name="T0" fmla="*/ 52 w 127"/>
                    <a:gd name="T1" fmla="*/ 143 h 143"/>
                    <a:gd name="T2" fmla="*/ 53 w 127"/>
                    <a:gd name="T3" fmla="*/ 143 h 143"/>
                    <a:gd name="T4" fmla="*/ 54 w 127"/>
                    <a:gd name="T5" fmla="*/ 143 h 143"/>
                    <a:gd name="T6" fmla="*/ 54 w 127"/>
                    <a:gd name="T7" fmla="*/ 142 h 143"/>
                    <a:gd name="T8" fmla="*/ 66 w 127"/>
                    <a:gd name="T9" fmla="*/ 139 h 143"/>
                    <a:gd name="T10" fmla="*/ 67 w 127"/>
                    <a:gd name="T11" fmla="*/ 137 h 143"/>
                    <a:gd name="T12" fmla="*/ 73 w 127"/>
                    <a:gd name="T13" fmla="*/ 136 h 143"/>
                    <a:gd name="T14" fmla="*/ 82 w 127"/>
                    <a:gd name="T15" fmla="*/ 135 h 143"/>
                    <a:gd name="T16" fmla="*/ 83 w 127"/>
                    <a:gd name="T17" fmla="*/ 135 h 143"/>
                    <a:gd name="T18" fmla="*/ 101 w 127"/>
                    <a:gd name="T19" fmla="*/ 135 h 143"/>
                    <a:gd name="T20" fmla="*/ 127 w 127"/>
                    <a:gd name="T21" fmla="*/ 135 h 143"/>
                    <a:gd name="T22" fmla="*/ 124 w 127"/>
                    <a:gd name="T23" fmla="*/ 124 h 143"/>
                    <a:gd name="T24" fmla="*/ 127 w 127"/>
                    <a:gd name="T25" fmla="*/ 22 h 143"/>
                    <a:gd name="T26" fmla="*/ 96 w 127"/>
                    <a:gd name="T27" fmla="*/ 1 h 143"/>
                    <a:gd name="T28" fmla="*/ 94 w 127"/>
                    <a:gd name="T29" fmla="*/ 0 h 143"/>
                    <a:gd name="T30" fmla="*/ 94 w 127"/>
                    <a:gd name="T31" fmla="*/ 3 h 143"/>
                    <a:gd name="T32" fmla="*/ 94 w 127"/>
                    <a:gd name="T33" fmla="*/ 5 h 143"/>
                    <a:gd name="T34" fmla="*/ 94 w 127"/>
                    <a:gd name="T35" fmla="*/ 6 h 143"/>
                    <a:gd name="T36" fmla="*/ 94 w 127"/>
                    <a:gd name="T37" fmla="*/ 8 h 143"/>
                    <a:gd name="T38" fmla="*/ 94 w 127"/>
                    <a:gd name="T39" fmla="*/ 10 h 143"/>
                    <a:gd name="T40" fmla="*/ 94 w 127"/>
                    <a:gd name="T41" fmla="*/ 10 h 143"/>
                    <a:gd name="T42" fmla="*/ 94 w 127"/>
                    <a:gd name="T43" fmla="*/ 11 h 143"/>
                    <a:gd name="T44" fmla="*/ 94 w 127"/>
                    <a:gd name="T45" fmla="*/ 12 h 143"/>
                    <a:gd name="T46" fmla="*/ 94 w 127"/>
                    <a:gd name="T47" fmla="*/ 12 h 143"/>
                    <a:gd name="T48" fmla="*/ 94 w 127"/>
                    <a:gd name="T49" fmla="*/ 13 h 143"/>
                    <a:gd name="T50" fmla="*/ 93 w 127"/>
                    <a:gd name="T51" fmla="*/ 13 h 143"/>
                    <a:gd name="T52" fmla="*/ 93 w 127"/>
                    <a:gd name="T53" fmla="*/ 13 h 143"/>
                    <a:gd name="T54" fmla="*/ 93 w 127"/>
                    <a:gd name="T55" fmla="*/ 13 h 143"/>
                    <a:gd name="T56" fmla="*/ 93 w 127"/>
                    <a:gd name="T57" fmla="*/ 13 h 143"/>
                    <a:gd name="T58" fmla="*/ 58 w 127"/>
                    <a:gd name="T59" fmla="*/ 14 h 143"/>
                    <a:gd name="T60" fmla="*/ 56 w 127"/>
                    <a:gd name="T61" fmla="*/ 42 h 143"/>
                    <a:gd name="T62" fmla="*/ 44 w 127"/>
                    <a:gd name="T63" fmla="*/ 51 h 143"/>
                    <a:gd name="T64" fmla="*/ 0 w 127"/>
                    <a:gd name="T65" fmla="*/ 70 h 143"/>
                    <a:gd name="T66" fmla="*/ 5 w 127"/>
                    <a:gd name="T67" fmla="*/ 79 h 143"/>
                    <a:gd name="T68" fmla="*/ 8 w 127"/>
                    <a:gd name="T69" fmla="*/ 98 h 143"/>
                    <a:gd name="T70" fmla="*/ 4 w 127"/>
                    <a:gd name="T71" fmla="*/ 125 h 143"/>
                    <a:gd name="T72" fmla="*/ 5 w 127"/>
                    <a:gd name="T73" fmla="*/ 123 h 143"/>
                    <a:gd name="T74" fmla="*/ 7 w 127"/>
                    <a:gd name="T75" fmla="*/ 123 h 143"/>
                    <a:gd name="T76" fmla="*/ 12 w 127"/>
                    <a:gd name="T77" fmla="*/ 123 h 143"/>
                    <a:gd name="T78" fmla="*/ 18 w 127"/>
                    <a:gd name="T79" fmla="*/ 123 h 143"/>
                    <a:gd name="T80" fmla="*/ 28 w 127"/>
                    <a:gd name="T81" fmla="*/ 123 h 143"/>
                    <a:gd name="T82" fmla="*/ 38 w 127"/>
                    <a:gd name="T83" fmla="*/ 128 h 143"/>
                    <a:gd name="T84" fmla="*/ 46 w 127"/>
                    <a:gd name="T85" fmla="*/ 138 h 143"/>
                    <a:gd name="T86" fmla="*/ 50 w 127"/>
                    <a:gd name="T87" fmla="*/ 142 h 143"/>
                    <a:gd name="T88" fmla="*/ 51 w 127"/>
                    <a:gd name="T89" fmla="*/ 143 h 143"/>
                    <a:gd name="T90" fmla="*/ 51 w 127"/>
                    <a:gd name="T9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43">
                      <a:moveTo>
                        <a:pt x="51" y="143"/>
                      </a:moveTo>
                      <a:cubicBezTo>
                        <a:pt x="52" y="143"/>
                        <a:pt x="52" y="143"/>
                        <a:pt x="52" y="143"/>
                      </a:cubicBezTo>
                      <a:cubicBezTo>
                        <a:pt x="52" y="143"/>
                        <a:pt x="53" y="143"/>
                        <a:pt x="53" y="143"/>
                      </a:cubicBezTo>
                      <a:cubicBezTo>
                        <a:pt x="53" y="143"/>
                        <a:pt x="53" y="143"/>
                        <a:pt x="53" y="143"/>
                      </a:cubicBezTo>
                      <a:cubicBezTo>
                        <a:pt x="53" y="143"/>
                        <a:pt x="53" y="143"/>
                        <a:pt x="53" y="143"/>
                      </a:cubicBezTo>
                      <a:cubicBezTo>
                        <a:pt x="54" y="143"/>
                        <a:pt x="54" y="143"/>
                        <a:pt x="54" y="143"/>
                      </a:cubicBezTo>
                      <a:cubicBezTo>
                        <a:pt x="54" y="143"/>
                        <a:pt x="54" y="143"/>
                        <a:pt x="54" y="142"/>
                      </a:cubicBezTo>
                      <a:cubicBezTo>
                        <a:pt x="54" y="142"/>
                        <a:pt x="54" y="142"/>
                        <a:pt x="54" y="142"/>
                      </a:cubicBezTo>
                      <a:cubicBezTo>
                        <a:pt x="54" y="136"/>
                        <a:pt x="59" y="133"/>
                        <a:pt x="64" y="138"/>
                      </a:cubicBezTo>
                      <a:cubicBezTo>
                        <a:pt x="65" y="139"/>
                        <a:pt x="66" y="139"/>
                        <a:pt x="66" y="139"/>
                      </a:cubicBezTo>
                      <a:cubicBezTo>
                        <a:pt x="66" y="139"/>
                        <a:pt x="67" y="139"/>
                        <a:pt x="67" y="139"/>
                      </a:cubicBezTo>
                      <a:cubicBezTo>
                        <a:pt x="67" y="138"/>
                        <a:pt x="67" y="138"/>
                        <a:pt x="67" y="137"/>
                      </a:cubicBezTo>
                      <a:cubicBezTo>
                        <a:pt x="68" y="137"/>
                        <a:pt x="69" y="136"/>
                        <a:pt x="70" y="136"/>
                      </a:cubicBezTo>
                      <a:cubicBezTo>
                        <a:pt x="71" y="136"/>
                        <a:pt x="72" y="136"/>
                        <a:pt x="73" y="136"/>
                      </a:cubicBezTo>
                      <a:cubicBezTo>
                        <a:pt x="74" y="137"/>
                        <a:pt x="76" y="137"/>
                        <a:pt x="77" y="137"/>
                      </a:cubicBezTo>
                      <a:cubicBezTo>
                        <a:pt x="78" y="137"/>
                        <a:pt x="81" y="136"/>
                        <a:pt x="82" y="135"/>
                      </a:cubicBezTo>
                      <a:cubicBezTo>
                        <a:pt x="82" y="135"/>
                        <a:pt x="83" y="135"/>
                        <a:pt x="83" y="135"/>
                      </a:cubicBezTo>
                      <a:cubicBezTo>
                        <a:pt x="83" y="135"/>
                        <a:pt x="83" y="135"/>
                        <a:pt x="83" y="135"/>
                      </a:cubicBezTo>
                      <a:cubicBezTo>
                        <a:pt x="84" y="135"/>
                        <a:pt x="84" y="135"/>
                        <a:pt x="84" y="135"/>
                      </a:cubicBezTo>
                      <a:cubicBezTo>
                        <a:pt x="84" y="135"/>
                        <a:pt x="92" y="135"/>
                        <a:pt x="101" y="135"/>
                      </a:cubicBezTo>
                      <a:cubicBezTo>
                        <a:pt x="102" y="135"/>
                        <a:pt x="104" y="135"/>
                        <a:pt x="105" y="135"/>
                      </a:cubicBezTo>
                      <a:cubicBezTo>
                        <a:pt x="121" y="135"/>
                        <a:pt x="125" y="135"/>
                        <a:pt x="127" y="135"/>
                      </a:cubicBezTo>
                      <a:cubicBezTo>
                        <a:pt x="127" y="134"/>
                        <a:pt x="127" y="131"/>
                        <a:pt x="127" y="128"/>
                      </a:cubicBezTo>
                      <a:cubicBezTo>
                        <a:pt x="124" y="124"/>
                        <a:pt x="124" y="124"/>
                        <a:pt x="124" y="124"/>
                      </a:cubicBezTo>
                      <a:cubicBezTo>
                        <a:pt x="113" y="22"/>
                        <a:pt x="113" y="22"/>
                        <a:pt x="113" y="22"/>
                      </a:cubicBezTo>
                      <a:cubicBezTo>
                        <a:pt x="127" y="22"/>
                        <a:pt x="127" y="22"/>
                        <a:pt x="127" y="22"/>
                      </a:cubicBezTo>
                      <a:cubicBezTo>
                        <a:pt x="113" y="12"/>
                        <a:pt x="101" y="4"/>
                        <a:pt x="96" y="1"/>
                      </a:cubicBezTo>
                      <a:cubicBezTo>
                        <a:pt x="96" y="1"/>
                        <a:pt x="96" y="1"/>
                        <a:pt x="96" y="1"/>
                      </a:cubicBezTo>
                      <a:cubicBezTo>
                        <a:pt x="95" y="1"/>
                        <a:pt x="95" y="0"/>
                        <a:pt x="94" y="0"/>
                      </a:cubicBezTo>
                      <a:cubicBezTo>
                        <a:pt x="94" y="0"/>
                        <a:pt x="94" y="0"/>
                        <a:pt x="94" y="0"/>
                      </a:cubicBezTo>
                      <a:cubicBezTo>
                        <a:pt x="94" y="3"/>
                        <a:pt x="94" y="3"/>
                        <a:pt x="94" y="3"/>
                      </a:cubicBezTo>
                      <a:cubicBezTo>
                        <a:pt x="94" y="3"/>
                        <a:pt x="94" y="3"/>
                        <a:pt x="94" y="3"/>
                      </a:cubicBezTo>
                      <a:cubicBezTo>
                        <a:pt x="94" y="3"/>
                        <a:pt x="94" y="3"/>
                        <a:pt x="94" y="4"/>
                      </a:cubicBezTo>
                      <a:cubicBezTo>
                        <a:pt x="94" y="4"/>
                        <a:pt x="94" y="4"/>
                        <a:pt x="94" y="5"/>
                      </a:cubicBezTo>
                      <a:cubicBezTo>
                        <a:pt x="94" y="5"/>
                        <a:pt x="94" y="5"/>
                        <a:pt x="94" y="6"/>
                      </a:cubicBezTo>
                      <a:cubicBezTo>
                        <a:pt x="94" y="6"/>
                        <a:pt x="94" y="6"/>
                        <a:pt x="94" y="6"/>
                      </a:cubicBezTo>
                      <a:cubicBezTo>
                        <a:pt x="94" y="7"/>
                        <a:pt x="94" y="7"/>
                        <a:pt x="94" y="7"/>
                      </a:cubicBezTo>
                      <a:cubicBezTo>
                        <a:pt x="94" y="7"/>
                        <a:pt x="94" y="8"/>
                        <a:pt x="94" y="8"/>
                      </a:cubicBezTo>
                      <a:cubicBezTo>
                        <a:pt x="94" y="8"/>
                        <a:pt x="94" y="8"/>
                        <a:pt x="94" y="8"/>
                      </a:cubicBezTo>
                      <a:cubicBezTo>
                        <a:pt x="94" y="9"/>
                        <a:pt x="94" y="9"/>
                        <a:pt x="94" y="10"/>
                      </a:cubicBezTo>
                      <a:cubicBezTo>
                        <a:pt x="94" y="10"/>
                        <a:pt x="94" y="10"/>
                        <a:pt x="94" y="10"/>
                      </a:cubicBezTo>
                      <a:cubicBezTo>
                        <a:pt x="94" y="10"/>
                        <a:pt x="94" y="10"/>
                        <a:pt x="94" y="10"/>
                      </a:cubicBezTo>
                      <a:cubicBezTo>
                        <a:pt x="94" y="11"/>
                        <a:pt x="94" y="11"/>
                        <a:pt x="94" y="11"/>
                      </a:cubicBezTo>
                      <a:cubicBezTo>
                        <a:pt x="94" y="11"/>
                        <a:pt x="94" y="11"/>
                        <a:pt x="94" y="11"/>
                      </a:cubicBezTo>
                      <a:cubicBezTo>
                        <a:pt x="94" y="11"/>
                        <a:pt x="94" y="11"/>
                        <a:pt x="94" y="11"/>
                      </a:cubicBezTo>
                      <a:cubicBezTo>
                        <a:pt x="94" y="12"/>
                        <a:pt x="94" y="12"/>
                        <a:pt x="94" y="12"/>
                      </a:cubicBezTo>
                      <a:cubicBezTo>
                        <a:pt x="94" y="12"/>
                        <a:pt x="94" y="12"/>
                        <a:pt x="94" y="12"/>
                      </a:cubicBezTo>
                      <a:cubicBezTo>
                        <a:pt x="94" y="12"/>
                        <a:pt x="94" y="12"/>
                        <a:pt x="94" y="12"/>
                      </a:cubicBezTo>
                      <a:cubicBezTo>
                        <a:pt x="94" y="12"/>
                        <a:pt x="94" y="12"/>
                        <a:pt x="94" y="12"/>
                      </a:cubicBezTo>
                      <a:cubicBezTo>
                        <a:pt x="94" y="12"/>
                        <a:pt x="94" y="13"/>
                        <a:pt x="94" y="13"/>
                      </a:cubicBezTo>
                      <a:cubicBezTo>
                        <a:pt x="94" y="13"/>
                        <a:pt x="94"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2" y="14"/>
                        <a:pt x="92" y="14"/>
                        <a:pt x="81" y="14"/>
                      </a:cubicBezTo>
                      <a:cubicBezTo>
                        <a:pt x="74" y="14"/>
                        <a:pt x="64" y="14"/>
                        <a:pt x="58" y="14"/>
                      </a:cubicBezTo>
                      <a:cubicBezTo>
                        <a:pt x="57" y="14"/>
                        <a:pt x="56" y="14"/>
                        <a:pt x="56" y="14"/>
                      </a:cubicBezTo>
                      <a:cubicBezTo>
                        <a:pt x="56" y="42"/>
                        <a:pt x="56" y="42"/>
                        <a:pt x="56" y="42"/>
                      </a:cubicBezTo>
                      <a:cubicBezTo>
                        <a:pt x="56" y="44"/>
                        <a:pt x="53" y="46"/>
                        <a:pt x="49" y="48"/>
                      </a:cubicBezTo>
                      <a:cubicBezTo>
                        <a:pt x="47" y="49"/>
                        <a:pt x="45" y="50"/>
                        <a:pt x="44" y="51"/>
                      </a:cubicBezTo>
                      <a:cubicBezTo>
                        <a:pt x="44" y="70"/>
                        <a:pt x="44" y="70"/>
                        <a:pt x="44" y="70"/>
                      </a:cubicBezTo>
                      <a:cubicBezTo>
                        <a:pt x="0" y="70"/>
                        <a:pt x="0" y="70"/>
                        <a:pt x="0" y="70"/>
                      </a:cubicBezTo>
                      <a:cubicBezTo>
                        <a:pt x="0" y="74"/>
                        <a:pt x="2" y="76"/>
                        <a:pt x="4" y="78"/>
                      </a:cubicBezTo>
                      <a:cubicBezTo>
                        <a:pt x="4" y="78"/>
                        <a:pt x="5" y="79"/>
                        <a:pt x="5" y="79"/>
                      </a:cubicBezTo>
                      <a:cubicBezTo>
                        <a:pt x="8" y="82"/>
                        <a:pt x="7" y="85"/>
                        <a:pt x="7" y="88"/>
                      </a:cubicBezTo>
                      <a:cubicBezTo>
                        <a:pt x="6" y="91"/>
                        <a:pt x="6" y="94"/>
                        <a:pt x="8" y="98"/>
                      </a:cubicBezTo>
                      <a:cubicBezTo>
                        <a:pt x="12" y="103"/>
                        <a:pt x="11" y="112"/>
                        <a:pt x="4" y="122"/>
                      </a:cubicBezTo>
                      <a:cubicBezTo>
                        <a:pt x="4" y="123"/>
                        <a:pt x="4" y="124"/>
                        <a:pt x="4" y="125"/>
                      </a:cubicBezTo>
                      <a:cubicBezTo>
                        <a:pt x="4" y="124"/>
                        <a:pt x="5" y="124"/>
                        <a:pt x="5" y="123"/>
                      </a:cubicBezTo>
                      <a:cubicBezTo>
                        <a:pt x="5" y="123"/>
                        <a:pt x="5" y="123"/>
                        <a:pt x="5" y="123"/>
                      </a:cubicBezTo>
                      <a:cubicBezTo>
                        <a:pt x="6" y="123"/>
                        <a:pt x="6" y="123"/>
                        <a:pt x="6" y="123"/>
                      </a:cubicBezTo>
                      <a:cubicBezTo>
                        <a:pt x="6" y="123"/>
                        <a:pt x="7" y="123"/>
                        <a:pt x="7" y="123"/>
                      </a:cubicBezTo>
                      <a:cubicBezTo>
                        <a:pt x="7" y="123"/>
                        <a:pt x="8" y="123"/>
                        <a:pt x="8" y="123"/>
                      </a:cubicBezTo>
                      <a:cubicBezTo>
                        <a:pt x="9" y="123"/>
                        <a:pt x="10" y="123"/>
                        <a:pt x="12" y="123"/>
                      </a:cubicBezTo>
                      <a:cubicBezTo>
                        <a:pt x="14" y="123"/>
                        <a:pt x="16" y="123"/>
                        <a:pt x="17" y="123"/>
                      </a:cubicBezTo>
                      <a:cubicBezTo>
                        <a:pt x="17" y="123"/>
                        <a:pt x="17" y="123"/>
                        <a:pt x="18" y="123"/>
                      </a:cubicBezTo>
                      <a:cubicBezTo>
                        <a:pt x="19" y="123"/>
                        <a:pt x="22" y="122"/>
                        <a:pt x="25" y="122"/>
                      </a:cubicBezTo>
                      <a:cubicBezTo>
                        <a:pt x="26" y="122"/>
                        <a:pt x="27" y="122"/>
                        <a:pt x="28" y="123"/>
                      </a:cubicBezTo>
                      <a:cubicBezTo>
                        <a:pt x="30" y="124"/>
                        <a:pt x="33" y="127"/>
                        <a:pt x="34" y="128"/>
                      </a:cubicBezTo>
                      <a:cubicBezTo>
                        <a:pt x="38" y="128"/>
                        <a:pt x="38" y="128"/>
                        <a:pt x="38" y="128"/>
                      </a:cubicBezTo>
                      <a:cubicBezTo>
                        <a:pt x="39" y="129"/>
                        <a:pt x="39" y="129"/>
                        <a:pt x="39" y="129"/>
                      </a:cubicBezTo>
                      <a:cubicBezTo>
                        <a:pt x="40" y="132"/>
                        <a:pt x="43" y="137"/>
                        <a:pt x="46" y="138"/>
                      </a:cubicBezTo>
                      <a:cubicBezTo>
                        <a:pt x="46" y="139"/>
                        <a:pt x="47" y="139"/>
                        <a:pt x="47" y="139"/>
                      </a:cubicBezTo>
                      <a:cubicBezTo>
                        <a:pt x="48" y="140"/>
                        <a:pt x="49" y="141"/>
                        <a:pt x="50" y="142"/>
                      </a:cubicBezTo>
                      <a:cubicBezTo>
                        <a:pt x="50" y="142"/>
                        <a:pt x="50" y="142"/>
                        <a:pt x="50" y="142"/>
                      </a:cubicBezTo>
                      <a:cubicBezTo>
                        <a:pt x="51" y="142"/>
                        <a:pt x="51" y="143"/>
                        <a:pt x="51" y="143"/>
                      </a:cubicBezTo>
                      <a:cubicBezTo>
                        <a:pt x="51" y="143"/>
                        <a:pt x="51" y="143"/>
                        <a:pt x="51" y="143"/>
                      </a:cubicBezTo>
                      <a:cubicBezTo>
                        <a:pt x="51" y="143"/>
                        <a:pt x="51" y="143"/>
                        <a:pt x="51" y="1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0" name="Freeform 1450"/>
                <p:cNvSpPr>
                  <a:spLocks/>
                </p:cNvSpPr>
                <p:nvPr/>
              </p:nvSpPr>
              <p:spPr bwMode="auto">
                <a:xfrm>
                  <a:off x="1576" y="2673"/>
                  <a:ext cx="0" cy="3"/>
                </a:xfrm>
                <a:custGeom>
                  <a:avLst/>
                  <a:gdLst>
                    <a:gd name="T0" fmla="*/ 1 h 3"/>
                    <a:gd name="T1" fmla="*/ 2 h 3"/>
                    <a:gd name="T2" fmla="*/ 3 h 3"/>
                    <a:gd name="T3" fmla="*/ 3 h 3"/>
                    <a:gd name="T4" fmla="*/ 3 h 3"/>
                    <a:gd name="T5" fmla="*/ 0 h 3"/>
                    <a:gd name="T6" fmla="*/ 0 h 3"/>
                    <a:gd name="T7" fmla="*/ 1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1"/>
                      </a:moveTo>
                      <a:cubicBezTo>
                        <a:pt x="0" y="1"/>
                        <a:pt x="0" y="1"/>
                        <a:pt x="0" y="2"/>
                      </a:cubicBezTo>
                      <a:cubicBezTo>
                        <a:pt x="0" y="2"/>
                        <a:pt x="0" y="2"/>
                        <a:pt x="0" y="3"/>
                      </a:cubicBezTo>
                      <a:cubicBezTo>
                        <a:pt x="0" y="3"/>
                        <a:pt x="0" y="3"/>
                        <a:pt x="0" y="3"/>
                      </a:cubicBezTo>
                      <a:cubicBezTo>
                        <a:pt x="0" y="3"/>
                        <a:pt x="0" y="3"/>
                        <a:pt x="0" y="3"/>
                      </a:cubicBezTo>
                      <a:cubicBezTo>
                        <a:pt x="0" y="0"/>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1" name="Freeform 1451"/>
                <p:cNvSpPr>
                  <a:spLocks/>
                </p:cNvSpPr>
                <p:nvPr/>
              </p:nvSpPr>
              <p:spPr bwMode="auto">
                <a:xfrm>
                  <a:off x="1578" y="26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2" name="Freeform 1452"/>
                <p:cNvSpPr>
                  <a:spLocks/>
                </p:cNvSpPr>
                <p:nvPr/>
              </p:nvSpPr>
              <p:spPr bwMode="auto">
                <a:xfrm>
                  <a:off x="1576" y="26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3" name="Oval 1453"/>
                <p:cNvSpPr>
                  <a:spLocks noChangeArrowheads="1"/>
                </p:cNvSpPr>
                <p:nvPr/>
              </p:nvSpPr>
              <p:spPr bwMode="auto">
                <a:xfrm>
                  <a:off x="1576" y="2673"/>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4" name="Freeform 1454"/>
                <p:cNvSpPr>
                  <a:spLocks/>
                </p:cNvSpPr>
                <p:nvPr/>
              </p:nvSpPr>
              <p:spPr bwMode="auto">
                <a:xfrm>
                  <a:off x="1490" y="2791"/>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0" y="1"/>
                        <a:pt x="1" y="1"/>
                        <a:pt x="1" y="0"/>
                      </a:cubicBezTo>
                      <a:cubicBezTo>
                        <a:pt x="1"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5" name="Freeform 1455"/>
                <p:cNvSpPr>
                  <a:spLocks/>
                </p:cNvSpPr>
                <p:nvPr/>
              </p:nvSpPr>
              <p:spPr bwMode="auto">
                <a:xfrm>
                  <a:off x="1534" y="28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6" name="Freeform 1456"/>
                <p:cNvSpPr>
                  <a:spLocks/>
                </p:cNvSpPr>
                <p:nvPr/>
              </p:nvSpPr>
              <p:spPr bwMode="auto">
                <a:xfrm>
                  <a:off x="1531" y="2806"/>
                  <a:ext cx="3"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1" y="1"/>
                        <a:pt x="2" y="2"/>
                        <a:pt x="3" y="3"/>
                      </a:cubicBezTo>
                      <a:cubicBezTo>
                        <a:pt x="2" y="2"/>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7" name="Freeform 1457"/>
                <p:cNvSpPr>
                  <a:spLocks/>
                </p:cNvSpPr>
                <p:nvPr/>
              </p:nvSpPr>
              <p:spPr bwMode="auto">
                <a:xfrm>
                  <a:off x="1491" y="279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8" name="Freeform 1458"/>
                <p:cNvSpPr>
                  <a:spLocks/>
                </p:cNvSpPr>
                <p:nvPr/>
              </p:nvSpPr>
              <p:spPr bwMode="auto">
                <a:xfrm>
                  <a:off x="1493" y="279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9" name="Freeform 1459"/>
                <p:cNvSpPr>
                  <a:spLocks/>
                </p:cNvSpPr>
                <p:nvPr/>
              </p:nvSpPr>
              <p:spPr bwMode="auto">
                <a:xfrm>
                  <a:off x="1494" y="2791"/>
                  <a:ext cx="3"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0" name="Freeform 1460"/>
                <p:cNvSpPr>
                  <a:spLocks/>
                </p:cNvSpPr>
                <p:nvPr/>
              </p:nvSpPr>
              <p:spPr bwMode="auto">
                <a:xfrm>
                  <a:off x="1502" y="2790"/>
                  <a:ext cx="8" cy="1"/>
                </a:xfrm>
                <a:custGeom>
                  <a:avLst/>
                  <a:gdLst>
                    <a:gd name="T0" fmla="*/ 0 w 8"/>
                    <a:gd name="T1" fmla="*/ 1 h 1"/>
                    <a:gd name="T2" fmla="*/ 1 w 8"/>
                    <a:gd name="T3" fmla="*/ 1 h 1"/>
                    <a:gd name="T4" fmla="*/ 8 w 8"/>
                    <a:gd name="T5" fmla="*/ 0 h 1"/>
                    <a:gd name="T6" fmla="*/ 1 w 8"/>
                    <a:gd name="T7" fmla="*/ 1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0" y="1"/>
                        <a:pt x="0" y="1"/>
                        <a:pt x="1" y="1"/>
                      </a:cubicBezTo>
                      <a:cubicBezTo>
                        <a:pt x="2" y="1"/>
                        <a:pt x="5" y="0"/>
                        <a:pt x="8" y="0"/>
                      </a:cubicBezTo>
                      <a:cubicBezTo>
                        <a:pt x="5" y="0"/>
                        <a:pt x="2" y="1"/>
                        <a:pt x="1"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1" name="Freeform 1461"/>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2" name="Freeform 1462"/>
                <p:cNvSpPr>
                  <a:spLocks/>
                </p:cNvSpPr>
                <p:nvPr/>
              </p:nvSpPr>
              <p:spPr bwMode="auto">
                <a:xfrm>
                  <a:off x="1575" y="268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3" name="Freeform 1463"/>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4" name="Freeform 1464"/>
                <p:cNvSpPr>
                  <a:spLocks/>
                </p:cNvSpPr>
                <p:nvPr/>
              </p:nvSpPr>
              <p:spPr bwMode="auto">
                <a:xfrm>
                  <a:off x="1576" y="26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5" name="Freeform 1465"/>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6" name="Freeform 1466"/>
                <p:cNvSpPr>
                  <a:spLocks/>
                </p:cNvSpPr>
                <p:nvPr/>
              </p:nvSpPr>
              <p:spPr bwMode="auto">
                <a:xfrm>
                  <a:off x="1576" y="26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7" name="Freeform 1467"/>
                <p:cNvSpPr>
                  <a:spLocks/>
                </p:cNvSpPr>
                <p:nvPr/>
              </p:nvSpPr>
              <p:spPr bwMode="auto">
                <a:xfrm>
                  <a:off x="1576" y="26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8" name="Freeform 1468"/>
                <p:cNvSpPr>
                  <a:spLocks/>
                </p:cNvSpPr>
                <p:nvPr/>
              </p:nvSpPr>
              <p:spPr bwMode="auto">
                <a:xfrm>
                  <a:off x="1576" y="26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9" name="Freeform 1469"/>
                <p:cNvSpPr>
                  <a:spLocks/>
                </p:cNvSpPr>
                <p:nvPr/>
              </p:nvSpPr>
              <p:spPr bwMode="auto">
                <a:xfrm>
                  <a:off x="1576" y="268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0" name="Freeform 1470"/>
                <p:cNvSpPr>
                  <a:spLocks/>
                </p:cNvSpPr>
                <p:nvPr/>
              </p:nvSpPr>
              <p:spPr bwMode="auto">
                <a:xfrm>
                  <a:off x="1576" y="26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1" name="Freeform 1471"/>
                <p:cNvSpPr>
                  <a:spLocks/>
                </p:cNvSpPr>
                <p:nvPr/>
              </p:nvSpPr>
              <p:spPr bwMode="auto">
                <a:xfrm>
                  <a:off x="1576" y="267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2" name="Freeform 1472"/>
                <p:cNvSpPr>
                  <a:spLocks/>
                </p:cNvSpPr>
                <p:nvPr/>
              </p:nvSpPr>
              <p:spPr bwMode="auto">
                <a:xfrm>
                  <a:off x="1576" y="26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3" name="Freeform 1473"/>
                <p:cNvSpPr>
                  <a:spLocks/>
                </p:cNvSpPr>
                <p:nvPr/>
              </p:nvSpPr>
              <p:spPr bwMode="auto">
                <a:xfrm>
                  <a:off x="1576" y="26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4" name="Freeform 1474"/>
                <p:cNvSpPr>
                  <a:spLocks/>
                </p:cNvSpPr>
                <p:nvPr/>
              </p:nvSpPr>
              <p:spPr bwMode="auto">
                <a:xfrm>
                  <a:off x="1576" y="267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5" name="Freeform 1475"/>
                <p:cNvSpPr>
                  <a:spLocks/>
                </p:cNvSpPr>
                <p:nvPr/>
              </p:nvSpPr>
              <p:spPr bwMode="auto">
                <a:xfrm>
                  <a:off x="1576" y="26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6" name="Freeform 1476"/>
                <p:cNvSpPr>
                  <a:spLocks/>
                </p:cNvSpPr>
                <p:nvPr/>
              </p:nvSpPr>
              <p:spPr bwMode="auto">
                <a:xfrm>
                  <a:off x="1537" y="2698"/>
                  <a:ext cx="176" cy="164"/>
                </a:xfrm>
                <a:custGeom>
                  <a:avLst/>
                  <a:gdLst>
                    <a:gd name="T0" fmla="*/ 2 w 184"/>
                    <a:gd name="T1" fmla="*/ 125 h 171"/>
                    <a:gd name="T2" fmla="*/ 10 w 184"/>
                    <a:gd name="T3" fmla="*/ 140 h 171"/>
                    <a:gd name="T4" fmla="*/ 10 w 184"/>
                    <a:gd name="T5" fmla="*/ 142 h 171"/>
                    <a:gd name="T6" fmla="*/ 10 w 184"/>
                    <a:gd name="T7" fmla="*/ 147 h 171"/>
                    <a:gd name="T8" fmla="*/ 10 w 184"/>
                    <a:gd name="T9" fmla="*/ 148 h 171"/>
                    <a:gd name="T10" fmla="*/ 16 w 184"/>
                    <a:gd name="T11" fmla="*/ 149 h 171"/>
                    <a:gd name="T12" fmla="*/ 24 w 184"/>
                    <a:gd name="T13" fmla="*/ 149 h 171"/>
                    <a:gd name="T14" fmla="*/ 33 w 184"/>
                    <a:gd name="T15" fmla="*/ 144 h 171"/>
                    <a:gd name="T16" fmla="*/ 42 w 184"/>
                    <a:gd name="T17" fmla="*/ 156 h 171"/>
                    <a:gd name="T18" fmla="*/ 42 w 184"/>
                    <a:gd name="T19" fmla="*/ 161 h 171"/>
                    <a:gd name="T20" fmla="*/ 47 w 184"/>
                    <a:gd name="T21" fmla="*/ 170 h 171"/>
                    <a:gd name="T22" fmla="*/ 47 w 184"/>
                    <a:gd name="T23" fmla="*/ 170 h 171"/>
                    <a:gd name="T24" fmla="*/ 48 w 184"/>
                    <a:gd name="T25" fmla="*/ 169 h 171"/>
                    <a:gd name="T26" fmla="*/ 53 w 184"/>
                    <a:gd name="T27" fmla="*/ 167 h 171"/>
                    <a:gd name="T28" fmla="*/ 54 w 184"/>
                    <a:gd name="T29" fmla="*/ 168 h 171"/>
                    <a:gd name="T30" fmla="*/ 55 w 184"/>
                    <a:gd name="T31" fmla="*/ 169 h 171"/>
                    <a:gd name="T32" fmla="*/ 56 w 184"/>
                    <a:gd name="T33" fmla="*/ 170 h 171"/>
                    <a:gd name="T34" fmla="*/ 57 w 184"/>
                    <a:gd name="T35" fmla="*/ 171 h 171"/>
                    <a:gd name="T36" fmla="*/ 69 w 184"/>
                    <a:gd name="T37" fmla="*/ 166 h 171"/>
                    <a:gd name="T38" fmla="*/ 70 w 184"/>
                    <a:gd name="T39" fmla="*/ 168 h 171"/>
                    <a:gd name="T40" fmla="*/ 73 w 184"/>
                    <a:gd name="T41" fmla="*/ 167 h 171"/>
                    <a:gd name="T42" fmla="*/ 74 w 184"/>
                    <a:gd name="T43" fmla="*/ 163 h 171"/>
                    <a:gd name="T44" fmla="*/ 75 w 184"/>
                    <a:gd name="T45" fmla="*/ 161 h 171"/>
                    <a:gd name="T46" fmla="*/ 76 w 184"/>
                    <a:gd name="T47" fmla="*/ 151 h 171"/>
                    <a:gd name="T48" fmla="*/ 85 w 184"/>
                    <a:gd name="T49" fmla="*/ 146 h 171"/>
                    <a:gd name="T50" fmla="*/ 93 w 184"/>
                    <a:gd name="T51" fmla="*/ 131 h 171"/>
                    <a:gd name="T52" fmla="*/ 98 w 184"/>
                    <a:gd name="T53" fmla="*/ 134 h 171"/>
                    <a:gd name="T54" fmla="*/ 103 w 184"/>
                    <a:gd name="T55" fmla="*/ 128 h 171"/>
                    <a:gd name="T56" fmla="*/ 113 w 184"/>
                    <a:gd name="T57" fmla="*/ 124 h 171"/>
                    <a:gd name="T58" fmla="*/ 126 w 184"/>
                    <a:gd name="T59" fmla="*/ 116 h 171"/>
                    <a:gd name="T60" fmla="*/ 140 w 184"/>
                    <a:gd name="T61" fmla="*/ 115 h 171"/>
                    <a:gd name="T62" fmla="*/ 147 w 184"/>
                    <a:gd name="T63" fmla="*/ 115 h 171"/>
                    <a:gd name="T64" fmla="*/ 157 w 184"/>
                    <a:gd name="T65" fmla="*/ 112 h 171"/>
                    <a:gd name="T66" fmla="*/ 174 w 184"/>
                    <a:gd name="T67" fmla="*/ 110 h 171"/>
                    <a:gd name="T68" fmla="*/ 180 w 184"/>
                    <a:gd name="T69" fmla="*/ 105 h 171"/>
                    <a:gd name="T70" fmla="*/ 183 w 184"/>
                    <a:gd name="T71" fmla="*/ 97 h 171"/>
                    <a:gd name="T72" fmla="*/ 183 w 184"/>
                    <a:gd name="T73" fmla="*/ 95 h 171"/>
                    <a:gd name="T74" fmla="*/ 183 w 184"/>
                    <a:gd name="T75" fmla="*/ 93 h 171"/>
                    <a:gd name="T76" fmla="*/ 184 w 184"/>
                    <a:gd name="T77" fmla="*/ 87 h 171"/>
                    <a:gd name="T78" fmla="*/ 184 w 184"/>
                    <a:gd name="T79" fmla="*/ 81 h 171"/>
                    <a:gd name="T80" fmla="*/ 184 w 184"/>
                    <a:gd name="T81" fmla="*/ 72 h 171"/>
                    <a:gd name="T82" fmla="*/ 176 w 184"/>
                    <a:gd name="T83" fmla="*/ 73 h 171"/>
                    <a:gd name="T84" fmla="*/ 169 w 184"/>
                    <a:gd name="T85" fmla="*/ 61 h 171"/>
                    <a:gd name="T86" fmla="*/ 156 w 184"/>
                    <a:gd name="T87" fmla="*/ 56 h 171"/>
                    <a:gd name="T88" fmla="*/ 64 w 184"/>
                    <a:gd name="T89" fmla="*/ 0 h 171"/>
                    <a:gd name="T90" fmla="*/ 78 w 184"/>
                    <a:gd name="T91" fmla="*/ 101 h 171"/>
                    <a:gd name="T92" fmla="*/ 32 w 184"/>
                    <a:gd name="T93" fmla="*/ 113 h 171"/>
                    <a:gd name="T94" fmla="*/ 19 w 184"/>
                    <a:gd name="T95" fmla="*/ 114 h 171"/>
                    <a:gd name="T96" fmla="*/ 14 w 184"/>
                    <a:gd name="T97" fmla="*/ 118 h 171"/>
                    <a:gd name="T98" fmla="*/ 5 w 184"/>
                    <a:gd name="T99" fmla="*/ 116 h 171"/>
                    <a:gd name="T100" fmla="*/ 4 w 184"/>
                    <a:gd name="T101" fmla="*/ 119 h 171"/>
                    <a:gd name="T102" fmla="*/ 2 w 184"/>
                    <a:gd name="T103" fmla="*/ 121 h 171"/>
                    <a:gd name="T104" fmla="*/ 0 w 184"/>
                    <a:gd name="T105" fmla="*/ 1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71">
                      <a:moveTo>
                        <a:pt x="0" y="121"/>
                      </a:moveTo>
                      <a:cubicBezTo>
                        <a:pt x="2" y="125"/>
                        <a:pt x="2" y="125"/>
                        <a:pt x="2" y="125"/>
                      </a:cubicBezTo>
                      <a:cubicBezTo>
                        <a:pt x="2" y="125"/>
                        <a:pt x="2" y="125"/>
                        <a:pt x="2" y="125"/>
                      </a:cubicBezTo>
                      <a:cubicBezTo>
                        <a:pt x="2" y="127"/>
                        <a:pt x="3" y="130"/>
                        <a:pt x="3" y="131"/>
                      </a:cubicBezTo>
                      <a:cubicBezTo>
                        <a:pt x="7" y="135"/>
                        <a:pt x="10" y="137"/>
                        <a:pt x="10" y="139"/>
                      </a:cubicBezTo>
                      <a:cubicBezTo>
                        <a:pt x="10" y="139"/>
                        <a:pt x="10" y="140"/>
                        <a:pt x="10" y="140"/>
                      </a:cubicBezTo>
                      <a:cubicBezTo>
                        <a:pt x="10" y="140"/>
                        <a:pt x="10" y="141"/>
                        <a:pt x="10" y="141"/>
                      </a:cubicBezTo>
                      <a:cubicBezTo>
                        <a:pt x="10" y="141"/>
                        <a:pt x="10" y="141"/>
                        <a:pt x="10" y="141"/>
                      </a:cubicBezTo>
                      <a:cubicBezTo>
                        <a:pt x="10" y="142"/>
                        <a:pt x="10" y="142"/>
                        <a:pt x="10" y="142"/>
                      </a:cubicBezTo>
                      <a:cubicBezTo>
                        <a:pt x="10" y="143"/>
                        <a:pt x="10" y="143"/>
                        <a:pt x="10" y="144"/>
                      </a:cubicBezTo>
                      <a:cubicBezTo>
                        <a:pt x="10" y="144"/>
                        <a:pt x="10" y="144"/>
                        <a:pt x="10" y="144"/>
                      </a:cubicBezTo>
                      <a:cubicBezTo>
                        <a:pt x="10" y="147"/>
                        <a:pt x="10" y="147"/>
                        <a:pt x="10" y="147"/>
                      </a:cubicBezTo>
                      <a:cubicBezTo>
                        <a:pt x="10" y="147"/>
                        <a:pt x="10" y="147"/>
                        <a:pt x="10" y="147"/>
                      </a:cubicBezTo>
                      <a:cubicBezTo>
                        <a:pt x="10" y="148"/>
                        <a:pt x="10" y="148"/>
                        <a:pt x="10" y="148"/>
                      </a:cubicBezTo>
                      <a:cubicBezTo>
                        <a:pt x="10" y="148"/>
                        <a:pt x="10" y="148"/>
                        <a:pt x="10" y="148"/>
                      </a:cubicBezTo>
                      <a:cubicBezTo>
                        <a:pt x="10" y="148"/>
                        <a:pt x="10" y="148"/>
                        <a:pt x="10" y="148"/>
                      </a:cubicBezTo>
                      <a:cubicBezTo>
                        <a:pt x="10" y="149"/>
                        <a:pt x="10" y="149"/>
                        <a:pt x="11" y="150"/>
                      </a:cubicBezTo>
                      <a:cubicBezTo>
                        <a:pt x="13" y="148"/>
                        <a:pt x="14" y="149"/>
                        <a:pt x="16" y="149"/>
                      </a:cubicBezTo>
                      <a:cubicBezTo>
                        <a:pt x="16" y="150"/>
                        <a:pt x="16" y="150"/>
                        <a:pt x="16" y="150"/>
                      </a:cubicBezTo>
                      <a:cubicBezTo>
                        <a:pt x="17" y="148"/>
                        <a:pt x="18" y="147"/>
                        <a:pt x="20" y="147"/>
                      </a:cubicBezTo>
                      <a:cubicBezTo>
                        <a:pt x="21" y="147"/>
                        <a:pt x="22" y="148"/>
                        <a:pt x="24" y="149"/>
                      </a:cubicBezTo>
                      <a:cubicBezTo>
                        <a:pt x="24" y="149"/>
                        <a:pt x="25" y="149"/>
                        <a:pt x="25" y="149"/>
                      </a:cubicBezTo>
                      <a:cubicBezTo>
                        <a:pt x="26" y="149"/>
                        <a:pt x="28" y="147"/>
                        <a:pt x="28" y="147"/>
                      </a:cubicBezTo>
                      <a:cubicBezTo>
                        <a:pt x="31" y="145"/>
                        <a:pt x="32" y="144"/>
                        <a:pt x="33" y="144"/>
                      </a:cubicBezTo>
                      <a:cubicBezTo>
                        <a:pt x="34" y="144"/>
                        <a:pt x="34" y="144"/>
                        <a:pt x="34" y="144"/>
                      </a:cubicBezTo>
                      <a:cubicBezTo>
                        <a:pt x="37" y="144"/>
                        <a:pt x="40" y="151"/>
                        <a:pt x="40" y="154"/>
                      </a:cubicBezTo>
                      <a:cubicBezTo>
                        <a:pt x="40" y="154"/>
                        <a:pt x="41" y="155"/>
                        <a:pt x="42" y="156"/>
                      </a:cubicBezTo>
                      <a:cubicBezTo>
                        <a:pt x="43" y="157"/>
                        <a:pt x="44" y="158"/>
                        <a:pt x="44" y="159"/>
                      </a:cubicBezTo>
                      <a:cubicBezTo>
                        <a:pt x="44" y="160"/>
                        <a:pt x="44" y="161"/>
                        <a:pt x="42" y="161"/>
                      </a:cubicBezTo>
                      <a:cubicBezTo>
                        <a:pt x="42" y="161"/>
                        <a:pt x="42" y="161"/>
                        <a:pt x="42" y="161"/>
                      </a:cubicBezTo>
                      <a:cubicBezTo>
                        <a:pt x="45" y="162"/>
                        <a:pt x="45" y="165"/>
                        <a:pt x="46" y="166"/>
                      </a:cubicBezTo>
                      <a:cubicBezTo>
                        <a:pt x="46" y="167"/>
                        <a:pt x="46" y="168"/>
                        <a:pt x="46" y="168"/>
                      </a:cubicBezTo>
                      <a:cubicBezTo>
                        <a:pt x="46" y="169"/>
                        <a:pt x="47" y="169"/>
                        <a:pt x="47" y="170"/>
                      </a:cubicBezTo>
                      <a:cubicBezTo>
                        <a:pt x="47" y="170"/>
                        <a:pt x="47" y="170"/>
                        <a:pt x="47" y="170"/>
                      </a:cubicBezTo>
                      <a:cubicBezTo>
                        <a:pt x="47" y="170"/>
                        <a:pt x="47" y="170"/>
                        <a:pt x="47" y="170"/>
                      </a:cubicBezTo>
                      <a:cubicBezTo>
                        <a:pt x="47" y="170"/>
                        <a:pt x="47" y="170"/>
                        <a:pt x="47" y="170"/>
                      </a:cubicBezTo>
                      <a:cubicBezTo>
                        <a:pt x="47" y="170"/>
                        <a:pt x="48" y="170"/>
                        <a:pt x="48" y="170"/>
                      </a:cubicBezTo>
                      <a:cubicBezTo>
                        <a:pt x="48" y="170"/>
                        <a:pt x="48" y="170"/>
                        <a:pt x="48" y="170"/>
                      </a:cubicBezTo>
                      <a:cubicBezTo>
                        <a:pt x="48" y="170"/>
                        <a:pt x="48" y="170"/>
                        <a:pt x="48" y="169"/>
                      </a:cubicBezTo>
                      <a:cubicBezTo>
                        <a:pt x="49" y="168"/>
                        <a:pt x="50" y="167"/>
                        <a:pt x="51" y="167"/>
                      </a:cubicBezTo>
                      <a:cubicBezTo>
                        <a:pt x="52" y="167"/>
                        <a:pt x="52" y="167"/>
                        <a:pt x="52" y="167"/>
                      </a:cubicBezTo>
                      <a:cubicBezTo>
                        <a:pt x="53" y="167"/>
                        <a:pt x="53" y="167"/>
                        <a:pt x="53" y="167"/>
                      </a:cubicBezTo>
                      <a:cubicBezTo>
                        <a:pt x="53" y="167"/>
                        <a:pt x="53" y="167"/>
                        <a:pt x="53" y="167"/>
                      </a:cubicBezTo>
                      <a:cubicBezTo>
                        <a:pt x="54" y="167"/>
                        <a:pt x="54" y="168"/>
                        <a:pt x="54" y="168"/>
                      </a:cubicBezTo>
                      <a:cubicBezTo>
                        <a:pt x="54" y="168"/>
                        <a:pt x="54" y="168"/>
                        <a:pt x="54" y="168"/>
                      </a:cubicBezTo>
                      <a:cubicBezTo>
                        <a:pt x="54" y="168"/>
                        <a:pt x="55" y="168"/>
                        <a:pt x="55" y="168"/>
                      </a:cubicBezTo>
                      <a:cubicBezTo>
                        <a:pt x="55" y="168"/>
                        <a:pt x="55" y="168"/>
                        <a:pt x="55" y="169"/>
                      </a:cubicBezTo>
                      <a:cubicBezTo>
                        <a:pt x="55" y="169"/>
                        <a:pt x="55" y="169"/>
                        <a:pt x="55" y="169"/>
                      </a:cubicBezTo>
                      <a:cubicBezTo>
                        <a:pt x="56" y="169"/>
                        <a:pt x="56" y="169"/>
                        <a:pt x="56" y="169"/>
                      </a:cubicBezTo>
                      <a:cubicBezTo>
                        <a:pt x="56" y="169"/>
                        <a:pt x="56" y="169"/>
                        <a:pt x="56" y="170"/>
                      </a:cubicBezTo>
                      <a:cubicBezTo>
                        <a:pt x="56" y="170"/>
                        <a:pt x="56" y="170"/>
                        <a:pt x="56" y="170"/>
                      </a:cubicBezTo>
                      <a:cubicBezTo>
                        <a:pt x="56" y="170"/>
                        <a:pt x="56" y="170"/>
                        <a:pt x="57" y="170"/>
                      </a:cubicBezTo>
                      <a:cubicBezTo>
                        <a:pt x="57" y="170"/>
                        <a:pt x="57" y="170"/>
                        <a:pt x="57" y="170"/>
                      </a:cubicBezTo>
                      <a:cubicBezTo>
                        <a:pt x="57" y="170"/>
                        <a:pt x="57" y="171"/>
                        <a:pt x="57" y="171"/>
                      </a:cubicBezTo>
                      <a:cubicBezTo>
                        <a:pt x="57" y="171"/>
                        <a:pt x="57" y="171"/>
                        <a:pt x="57" y="171"/>
                      </a:cubicBezTo>
                      <a:cubicBezTo>
                        <a:pt x="58" y="171"/>
                        <a:pt x="60" y="169"/>
                        <a:pt x="60" y="168"/>
                      </a:cubicBezTo>
                      <a:cubicBezTo>
                        <a:pt x="61" y="165"/>
                        <a:pt x="67" y="163"/>
                        <a:pt x="69" y="166"/>
                      </a:cubicBezTo>
                      <a:cubicBezTo>
                        <a:pt x="69" y="166"/>
                        <a:pt x="70" y="167"/>
                        <a:pt x="69" y="168"/>
                      </a:cubicBezTo>
                      <a:cubicBezTo>
                        <a:pt x="69" y="168"/>
                        <a:pt x="69" y="168"/>
                        <a:pt x="69" y="169"/>
                      </a:cubicBezTo>
                      <a:cubicBezTo>
                        <a:pt x="70" y="168"/>
                        <a:pt x="70" y="168"/>
                        <a:pt x="70" y="168"/>
                      </a:cubicBezTo>
                      <a:cubicBezTo>
                        <a:pt x="71" y="168"/>
                        <a:pt x="71" y="167"/>
                        <a:pt x="72" y="167"/>
                      </a:cubicBezTo>
                      <a:cubicBezTo>
                        <a:pt x="72" y="167"/>
                        <a:pt x="72" y="167"/>
                        <a:pt x="73" y="167"/>
                      </a:cubicBezTo>
                      <a:cubicBezTo>
                        <a:pt x="73" y="167"/>
                        <a:pt x="73" y="167"/>
                        <a:pt x="73" y="167"/>
                      </a:cubicBezTo>
                      <a:cubicBezTo>
                        <a:pt x="73" y="167"/>
                        <a:pt x="73" y="166"/>
                        <a:pt x="73" y="166"/>
                      </a:cubicBezTo>
                      <a:cubicBezTo>
                        <a:pt x="74" y="166"/>
                        <a:pt x="74" y="165"/>
                        <a:pt x="74" y="165"/>
                      </a:cubicBezTo>
                      <a:cubicBezTo>
                        <a:pt x="74" y="164"/>
                        <a:pt x="74" y="164"/>
                        <a:pt x="74" y="163"/>
                      </a:cubicBezTo>
                      <a:cubicBezTo>
                        <a:pt x="74" y="163"/>
                        <a:pt x="75" y="163"/>
                        <a:pt x="75" y="163"/>
                      </a:cubicBezTo>
                      <a:cubicBezTo>
                        <a:pt x="75" y="162"/>
                        <a:pt x="75" y="162"/>
                        <a:pt x="75" y="161"/>
                      </a:cubicBezTo>
                      <a:cubicBezTo>
                        <a:pt x="75" y="161"/>
                        <a:pt x="75" y="161"/>
                        <a:pt x="75" y="161"/>
                      </a:cubicBezTo>
                      <a:cubicBezTo>
                        <a:pt x="76" y="160"/>
                        <a:pt x="76" y="160"/>
                        <a:pt x="76" y="159"/>
                      </a:cubicBezTo>
                      <a:cubicBezTo>
                        <a:pt x="76" y="159"/>
                        <a:pt x="76" y="158"/>
                        <a:pt x="75" y="157"/>
                      </a:cubicBezTo>
                      <a:cubicBezTo>
                        <a:pt x="75" y="155"/>
                        <a:pt x="74" y="152"/>
                        <a:pt x="76" y="151"/>
                      </a:cubicBezTo>
                      <a:cubicBezTo>
                        <a:pt x="77" y="151"/>
                        <a:pt x="78" y="151"/>
                        <a:pt x="79" y="151"/>
                      </a:cubicBezTo>
                      <a:cubicBezTo>
                        <a:pt x="82" y="151"/>
                        <a:pt x="83" y="150"/>
                        <a:pt x="84" y="148"/>
                      </a:cubicBezTo>
                      <a:cubicBezTo>
                        <a:pt x="85" y="147"/>
                        <a:pt x="85" y="146"/>
                        <a:pt x="85" y="146"/>
                      </a:cubicBezTo>
                      <a:cubicBezTo>
                        <a:pt x="86" y="143"/>
                        <a:pt x="87" y="142"/>
                        <a:pt x="88" y="141"/>
                      </a:cubicBezTo>
                      <a:cubicBezTo>
                        <a:pt x="88" y="137"/>
                        <a:pt x="89" y="133"/>
                        <a:pt x="92" y="132"/>
                      </a:cubicBezTo>
                      <a:cubicBezTo>
                        <a:pt x="92" y="131"/>
                        <a:pt x="92" y="131"/>
                        <a:pt x="93" y="131"/>
                      </a:cubicBezTo>
                      <a:cubicBezTo>
                        <a:pt x="93" y="131"/>
                        <a:pt x="94" y="132"/>
                        <a:pt x="94" y="132"/>
                      </a:cubicBezTo>
                      <a:cubicBezTo>
                        <a:pt x="95" y="132"/>
                        <a:pt x="95" y="132"/>
                        <a:pt x="95" y="132"/>
                      </a:cubicBezTo>
                      <a:cubicBezTo>
                        <a:pt x="96" y="133"/>
                        <a:pt x="98" y="134"/>
                        <a:pt x="98" y="134"/>
                      </a:cubicBezTo>
                      <a:cubicBezTo>
                        <a:pt x="98" y="134"/>
                        <a:pt x="98" y="134"/>
                        <a:pt x="98" y="134"/>
                      </a:cubicBezTo>
                      <a:cubicBezTo>
                        <a:pt x="99" y="130"/>
                        <a:pt x="101" y="130"/>
                        <a:pt x="102" y="129"/>
                      </a:cubicBezTo>
                      <a:cubicBezTo>
                        <a:pt x="103" y="129"/>
                        <a:pt x="103" y="129"/>
                        <a:pt x="103" y="128"/>
                      </a:cubicBezTo>
                      <a:cubicBezTo>
                        <a:pt x="104" y="125"/>
                        <a:pt x="106" y="123"/>
                        <a:pt x="108" y="123"/>
                      </a:cubicBezTo>
                      <a:cubicBezTo>
                        <a:pt x="109" y="123"/>
                        <a:pt x="110" y="124"/>
                        <a:pt x="111" y="124"/>
                      </a:cubicBezTo>
                      <a:cubicBezTo>
                        <a:pt x="112" y="124"/>
                        <a:pt x="113" y="124"/>
                        <a:pt x="113" y="124"/>
                      </a:cubicBezTo>
                      <a:cubicBezTo>
                        <a:pt x="113" y="121"/>
                        <a:pt x="116" y="120"/>
                        <a:pt x="118" y="120"/>
                      </a:cubicBezTo>
                      <a:cubicBezTo>
                        <a:pt x="120" y="120"/>
                        <a:pt x="122" y="119"/>
                        <a:pt x="124" y="118"/>
                      </a:cubicBezTo>
                      <a:cubicBezTo>
                        <a:pt x="124" y="117"/>
                        <a:pt x="125" y="117"/>
                        <a:pt x="126" y="116"/>
                      </a:cubicBezTo>
                      <a:cubicBezTo>
                        <a:pt x="128" y="115"/>
                        <a:pt x="130" y="113"/>
                        <a:pt x="132" y="113"/>
                      </a:cubicBezTo>
                      <a:cubicBezTo>
                        <a:pt x="133" y="113"/>
                        <a:pt x="134" y="114"/>
                        <a:pt x="134" y="114"/>
                      </a:cubicBezTo>
                      <a:cubicBezTo>
                        <a:pt x="135" y="115"/>
                        <a:pt x="136" y="115"/>
                        <a:pt x="140" y="115"/>
                      </a:cubicBezTo>
                      <a:cubicBezTo>
                        <a:pt x="141" y="115"/>
                        <a:pt x="141" y="115"/>
                        <a:pt x="141" y="115"/>
                      </a:cubicBezTo>
                      <a:cubicBezTo>
                        <a:pt x="144" y="115"/>
                        <a:pt x="146" y="115"/>
                        <a:pt x="146" y="115"/>
                      </a:cubicBezTo>
                      <a:cubicBezTo>
                        <a:pt x="146" y="115"/>
                        <a:pt x="147" y="115"/>
                        <a:pt x="147" y="115"/>
                      </a:cubicBezTo>
                      <a:cubicBezTo>
                        <a:pt x="147" y="115"/>
                        <a:pt x="147" y="114"/>
                        <a:pt x="148" y="114"/>
                      </a:cubicBezTo>
                      <a:cubicBezTo>
                        <a:pt x="149" y="113"/>
                        <a:pt x="150" y="113"/>
                        <a:pt x="152" y="112"/>
                      </a:cubicBezTo>
                      <a:cubicBezTo>
                        <a:pt x="153" y="112"/>
                        <a:pt x="155" y="111"/>
                        <a:pt x="157" y="112"/>
                      </a:cubicBezTo>
                      <a:cubicBezTo>
                        <a:pt x="157" y="112"/>
                        <a:pt x="158" y="112"/>
                        <a:pt x="159" y="112"/>
                      </a:cubicBezTo>
                      <a:cubicBezTo>
                        <a:pt x="161" y="112"/>
                        <a:pt x="164" y="111"/>
                        <a:pt x="167" y="111"/>
                      </a:cubicBezTo>
                      <a:cubicBezTo>
                        <a:pt x="170" y="110"/>
                        <a:pt x="172" y="110"/>
                        <a:pt x="174" y="110"/>
                      </a:cubicBezTo>
                      <a:cubicBezTo>
                        <a:pt x="176" y="110"/>
                        <a:pt x="177" y="109"/>
                        <a:pt x="179" y="107"/>
                      </a:cubicBezTo>
                      <a:cubicBezTo>
                        <a:pt x="179" y="106"/>
                        <a:pt x="179" y="106"/>
                        <a:pt x="180" y="105"/>
                      </a:cubicBezTo>
                      <a:cubicBezTo>
                        <a:pt x="180" y="105"/>
                        <a:pt x="180" y="105"/>
                        <a:pt x="180" y="105"/>
                      </a:cubicBezTo>
                      <a:cubicBezTo>
                        <a:pt x="180" y="104"/>
                        <a:pt x="181" y="103"/>
                        <a:pt x="181" y="102"/>
                      </a:cubicBezTo>
                      <a:cubicBezTo>
                        <a:pt x="182" y="100"/>
                        <a:pt x="182" y="99"/>
                        <a:pt x="182" y="98"/>
                      </a:cubicBezTo>
                      <a:cubicBezTo>
                        <a:pt x="183" y="98"/>
                        <a:pt x="183" y="98"/>
                        <a:pt x="183" y="97"/>
                      </a:cubicBezTo>
                      <a:cubicBezTo>
                        <a:pt x="183" y="97"/>
                        <a:pt x="183" y="97"/>
                        <a:pt x="183" y="97"/>
                      </a:cubicBezTo>
                      <a:cubicBezTo>
                        <a:pt x="183" y="96"/>
                        <a:pt x="183" y="96"/>
                        <a:pt x="183" y="96"/>
                      </a:cubicBezTo>
                      <a:cubicBezTo>
                        <a:pt x="183" y="96"/>
                        <a:pt x="183" y="96"/>
                        <a:pt x="183" y="95"/>
                      </a:cubicBezTo>
                      <a:cubicBezTo>
                        <a:pt x="183" y="95"/>
                        <a:pt x="183" y="95"/>
                        <a:pt x="183" y="95"/>
                      </a:cubicBezTo>
                      <a:cubicBezTo>
                        <a:pt x="183" y="94"/>
                        <a:pt x="183" y="94"/>
                        <a:pt x="183" y="93"/>
                      </a:cubicBezTo>
                      <a:cubicBezTo>
                        <a:pt x="183" y="93"/>
                        <a:pt x="183" y="93"/>
                        <a:pt x="183" y="93"/>
                      </a:cubicBezTo>
                      <a:cubicBezTo>
                        <a:pt x="183" y="92"/>
                        <a:pt x="183" y="91"/>
                        <a:pt x="183" y="90"/>
                      </a:cubicBezTo>
                      <a:cubicBezTo>
                        <a:pt x="183" y="90"/>
                        <a:pt x="183" y="90"/>
                        <a:pt x="184" y="90"/>
                      </a:cubicBezTo>
                      <a:cubicBezTo>
                        <a:pt x="184" y="89"/>
                        <a:pt x="184" y="88"/>
                        <a:pt x="184" y="87"/>
                      </a:cubicBezTo>
                      <a:cubicBezTo>
                        <a:pt x="184" y="86"/>
                        <a:pt x="184" y="86"/>
                        <a:pt x="184" y="86"/>
                      </a:cubicBezTo>
                      <a:cubicBezTo>
                        <a:pt x="184" y="85"/>
                        <a:pt x="184" y="84"/>
                        <a:pt x="184" y="83"/>
                      </a:cubicBezTo>
                      <a:cubicBezTo>
                        <a:pt x="184" y="82"/>
                        <a:pt x="184" y="82"/>
                        <a:pt x="184" y="81"/>
                      </a:cubicBezTo>
                      <a:cubicBezTo>
                        <a:pt x="184" y="80"/>
                        <a:pt x="184" y="79"/>
                        <a:pt x="184" y="77"/>
                      </a:cubicBezTo>
                      <a:cubicBezTo>
                        <a:pt x="184" y="77"/>
                        <a:pt x="184" y="77"/>
                        <a:pt x="184" y="76"/>
                      </a:cubicBezTo>
                      <a:cubicBezTo>
                        <a:pt x="184" y="75"/>
                        <a:pt x="184" y="73"/>
                        <a:pt x="184" y="72"/>
                      </a:cubicBezTo>
                      <a:cubicBezTo>
                        <a:pt x="184" y="71"/>
                        <a:pt x="184" y="71"/>
                        <a:pt x="184" y="71"/>
                      </a:cubicBezTo>
                      <a:cubicBezTo>
                        <a:pt x="181" y="72"/>
                        <a:pt x="178" y="72"/>
                        <a:pt x="177" y="72"/>
                      </a:cubicBezTo>
                      <a:cubicBezTo>
                        <a:pt x="177" y="73"/>
                        <a:pt x="176" y="73"/>
                        <a:pt x="176" y="73"/>
                      </a:cubicBezTo>
                      <a:cubicBezTo>
                        <a:pt x="174" y="73"/>
                        <a:pt x="174" y="73"/>
                        <a:pt x="174" y="73"/>
                      </a:cubicBezTo>
                      <a:cubicBezTo>
                        <a:pt x="174" y="71"/>
                        <a:pt x="174" y="71"/>
                        <a:pt x="174" y="71"/>
                      </a:cubicBezTo>
                      <a:cubicBezTo>
                        <a:pt x="174" y="71"/>
                        <a:pt x="174" y="63"/>
                        <a:pt x="169" y="61"/>
                      </a:cubicBezTo>
                      <a:cubicBezTo>
                        <a:pt x="164" y="58"/>
                        <a:pt x="157" y="57"/>
                        <a:pt x="157" y="57"/>
                      </a:cubicBezTo>
                      <a:cubicBezTo>
                        <a:pt x="156" y="57"/>
                        <a:pt x="156" y="57"/>
                        <a:pt x="156" y="57"/>
                      </a:cubicBezTo>
                      <a:cubicBezTo>
                        <a:pt x="156" y="56"/>
                        <a:pt x="156" y="56"/>
                        <a:pt x="156" y="56"/>
                      </a:cubicBezTo>
                      <a:cubicBezTo>
                        <a:pt x="156" y="56"/>
                        <a:pt x="152" y="49"/>
                        <a:pt x="149" y="46"/>
                      </a:cubicBezTo>
                      <a:cubicBezTo>
                        <a:pt x="147" y="44"/>
                        <a:pt x="118" y="25"/>
                        <a:pt x="80" y="0"/>
                      </a:cubicBezTo>
                      <a:cubicBezTo>
                        <a:pt x="64" y="0"/>
                        <a:pt x="64" y="0"/>
                        <a:pt x="64" y="0"/>
                      </a:cubicBezTo>
                      <a:cubicBezTo>
                        <a:pt x="75" y="96"/>
                        <a:pt x="75" y="96"/>
                        <a:pt x="75" y="96"/>
                      </a:cubicBezTo>
                      <a:cubicBezTo>
                        <a:pt x="78" y="100"/>
                        <a:pt x="78" y="100"/>
                        <a:pt x="78" y="100"/>
                      </a:cubicBezTo>
                      <a:cubicBezTo>
                        <a:pt x="78" y="101"/>
                        <a:pt x="78" y="101"/>
                        <a:pt x="78" y="101"/>
                      </a:cubicBezTo>
                      <a:cubicBezTo>
                        <a:pt x="79" y="107"/>
                        <a:pt x="78" y="111"/>
                        <a:pt x="76" y="112"/>
                      </a:cubicBezTo>
                      <a:cubicBezTo>
                        <a:pt x="75" y="113"/>
                        <a:pt x="74" y="113"/>
                        <a:pt x="52" y="113"/>
                      </a:cubicBezTo>
                      <a:cubicBezTo>
                        <a:pt x="44" y="113"/>
                        <a:pt x="36" y="113"/>
                        <a:pt x="32" y="113"/>
                      </a:cubicBezTo>
                      <a:cubicBezTo>
                        <a:pt x="32" y="113"/>
                        <a:pt x="31" y="113"/>
                        <a:pt x="31" y="113"/>
                      </a:cubicBezTo>
                      <a:cubicBezTo>
                        <a:pt x="30" y="113"/>
                        <a:pt x="26" y="115"/>
                        <a:pt x="24" y="115"/>
                      </a:cubicBezTo>
                      <a:cubicBezTo>
                        <a:pt x="22" y="115"/>
                        <a:pt x="21" y="115"/>
                        <a:pt x="19" y="114"/>
                      </a:cubicBezTo>
                      <a:cubicBezTo>
                        <a:pt x="19" y="114"/>
                        <a:pt x="18" y="114"/>
                        <a:pt x="17" y="114"/>
                      </a:cubicBezTo>
                      <a:cubicBezTo>
                        <a:pt x="17" y="114"/>
                        <a:pt x="17" y="114"/>
                        <a:pt x="17" y="114"/>
                      </a:cubicBezTo>
                      <a:cubicBezTo>
                        <a:pt x="17" y="115"/>
                        <a:pt x="16" y="118"/>
                        <a:pt x="14" y="118"/>
                      </a:cubicBezTo>
                      <a:cubicBezTo>
                        <a:pt x="12" y="118"/>
                        <a:pt x="11" y="117"/>
                        <a:pt x="9" y="115"/>
                      </a:cubicBezTo>
                      <a:cubicBezTo>
                        <a:pt x="7" y="113"/>
                        <a:pt x="6" y="113"/>
                        <a:pt x="6" y="113"/>
                      </a:cubicBezTo>
                      <a:cubicBezTo>
                        <a:pt x="6" y="113"/>
                        <a:pt x="5" y="114"/>
                        <a:pt x="5" y="116"/>
                      </a:cubicBezTo>
                      <a:cubicBezTo>
                        <a:pt x="5" y="117"/>
                        <a:pt x="5" y="117"/>
                        <a:pt x="5" y="118"/>
                      </a:cubicBezTo>
                      <a:cubicBezTo>
                        <a:pt x="5" y="118"/>
                        <a:pt x="5" y="118"/>
                        <a:pt x="5" y="118"/>
                      </a:cubicBezTo>
                      <a:cubicBezTo>
                        <a:pt x="5" y="118"/>
                        <a:pt x="4" y="119"/>
                        <a:pt x="4" y="119"/>
                      </a:cubicBezTo>
                      <a:cubicBezTo>
                        <a:pt x="4" y="119"/>
                        <a:pt x="4" y="119"/>
                        <a:pt x="4" y="119"/>
                      </a:cubicBezTo>
                      <a:cubicBezTo>
                        <a:pt x="3" y="120"/>
                        <a:pt x="3" y="120"/>
                        <a:pt x="3" y="120"/>
                      </a:cubicBezTo>
                      <a:cubicBezTo>
                        <a:pt x="2" y="120"/>
                        <a:pt x="2" y="120"/>
                        <a:pt x="2" y="121"/>
                      </a:cubicBezTo>
                      <a:cubicBezTo>
                        <a:pt x="2" y="121"/>
                        <a:pt x="1" y="121"/>
                        <a:pt x="0" y="121"/>
                      </a:cubicBezTo>
                      <a:cubicBezTo>
                        <a:pt x="0" y="121"/>
                        <a:pt x="0" y="121"/>
                        <a:pt x="0" y="121"/>
                      </a:cubicBezTo>
                      <a:cubicBezTo>
                        <a:pt x="0" y="121"/>
                        <a:pt x="0" y="121"/>
                        <a:pt x="0" y="1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7" name="Freeform 1477"/>
                <p:cNvSpPr>
                  <a:spLocks/>
                </p:cNvSpPr>
                <p:nvPr/>
              </p:nvSpPr>
              <p:spPr bwMode="auto">
                <a:xfrm>
                  <a:off x="1686" y="2752"/>
                  <a:ext cx="1" cy="1"/>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1"/>
                      </a:lnTo>
                      <a:lnTo>
                        <a:pt x="1" y="1"/>
                      </a:lnTo>
                      <a:lnTo>
                        <a:pt x="0" y="1"/>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8" name="Freeform 1478"/>
                <p:cNvSpPr>
                  <a:spLocks/>
                </p:cNvSpPr>
                <p:nvPr/>
              </p:nvSpPr>
              <p:spPr bwMode="auto">
                <a:xfrm>
                  <a:off x="1706" y="2766"/>
                  <a:ext cx="7" cy="1"/>
                </a:xfrm>
                <a:custGeom>
                  <a:avLst/>
                  <a:gdLst>
                    <a:gd name="T0" fmla="*/ 0 w 7"/>
                    <a:gd name="T1" fmla="*/ 1 h 1"/>
                    <a:gd name="T2" fmla="*/ 7 w 7"/>
                    <a:gd name="T3" fmla="*/ 0 h 1"/>
                    <a:gd name="T4" fmla="*/ 7 w 7"/>
                    <a:gd name="T5" fmla="*/ 0 h 1"/>
                    <a:gd name="T6" fmla="*/ 0 w 7"/>
                    <a:gd name="T7" fmla="*/ 1 h 1"/>
                  </a:gdLst>
                  <a:ahLst/>
                  <a:cxnLst>
                    <a:cxn ang="0">
                      <a:pos x="T0" y="T1"/>
                    </a:cxn>
                    <a:cxn ang="0">
                      <a:pos x="T2" y="T3"/>
                    </a:cxn>
                    <a:cxn ang="0">
                      <a:pos x="T4" y="T5"/>
                    </a:cxn>
                    <a:cxn ang="0">
                      <a:pos x="T6" y="T7"/>
                    </a:cxn>
                  </a:cxnLst>
                  <a:rect l="0" t="0" r="r" b="b"/>
                  <a:pathLst>
                    <a:path w="7" h="1">
                      <a:moveTo>
                        <a:pt x="0" y="1"/>
                      </a:moveTo>
                      <a:cubicBezTo>
                        <a:pt x="1" y="1"/>
                        <a:pt x="4" y="1"/>
                        <a:pt x="7" y="0"/>
                      </a:cubicBezTo>
                      <a:cubicBezTo>
                        <a:pt x="7" y="0"/>
                        <a:pt x="7" y="0"/>
                        <a:pt x="7" y="0"/>
                      </a:cubicBezTo>
                      <a:cubicBezTo>
                        <a:pt x="4" y="1"/>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9" name="Freeform 1479"/>
                <p:cNvSpPr>
                  <a:spLocks/>
                </p:cNvSpPr>
                <p:nvPr/>
              </p:nvSpPr>
              <p:spPr bwMode="auto">
                <a:xfrm>
                  <a:off x="1546" y="28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0" name="Freeform 1480"/>
                <p:cNvSpPr>
                  <a:spLocks/>
                </p:cNvSpPr>
                <p:nvPr/>
              </p:nvSpPr>
              <p:spPr bwMode="auto">
                <a:xfrm>
                  <a:off x="1546" y="283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1" name="Oval 1481"/>
                <p:cNvSpPr>
                  <a:spLocks noChangeArrowheads="1"/>
                </p:cNvSpPr>
                <p:nvPr/>
              </p:nvSpPr>
              <p:spPr bwMode="auto">
                <a:xfrm>
                  <a:off x="1537" y="2814"/>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2" name="Freeform 1482"/>
                <p:cNvSpPr>
                  <a:spLocks/>
                </p:cNvSpPr>
                <p:nvPr/>
              </p:nvSpPr>
              <p:spPr bwMode="auto">
                <a:xfrm>
                  <a:off x="1546" y="2839"/>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3" name="Freeform 1483"/>
                <p:cNvSpPr>
                  <a:spLocks/>
                </p:cNvSpPr>
                <p:nvPr/>
              </p:nvSpPr>
              <p:spPr bwMode="auto">
                <a:xfrm>
                  <a:off x="1590" y="286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4" name="Freeform 1484"/>
                <p:cNvSpPr>
                  <a:spLocks/>
                </p:cNvSpPr>
                <p:nvPr/>
              </p:nvSpPr>
              <p:spPr bwMode="auto">
                <a:xfrm>
                  <a:off x="1590" y="28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5" name="Freeform 1485"/>
                <p:cNvSpPr>
                  <a:spLocks/>
                </p:cNvSpPr>
                <p:nvPr/>
              </p:nvSpPr>
              <p:spPr bwMode="auto">
                <a:xfrm>
                  <a:off x="1588" y="2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6" name="Freeform 1486"/>
                <p:cNvSpPr>
                  <a:spLocks/>
                </p:cNvSpPr>
                <p:nvPr/>
              </p:nvSpPr>
              <p:spPr bwMode="auto">
                <a:xfrm>
                  <a:off x="1583" y="2858"/>
                  <a:ext cx="2"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0"/>
                        <a:pt x="3" y="0"/>
                      </a:cubicBezTo>
                      <a:cubicBezTo>
                        <a:pt x="2" y="0"/>
                        <a:pt x="1"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7" name="Freeform 1487"/>
                <p:cNvSpPr>
                  <a:spLocks/>
                </p:cNvSpPr>
                <p:nvPr/>
              </p:nvSpPr>
              <p:spPr bwMode="auto">
                <a:xfrm>
                  <a:off x="1587" y="285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8" name="Freeform 1488"/>
                <p:cNvSpPr>
                  <a:spLocks/>
                </p:cNvSpPr>
                <p:nvPr/>
              </p:nvSpPr>
              <p:spPr bwMode="auto">
                <a:xfrm>
                  <a:off x="1586"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9" name="Freeform 1489"/>
                <p:cNvSpPr>
                  <a:spLocks/>
                </p:cNvSpPr>
                <p:nvPr/>
              </p:nvSpPr>
              <p:spPr bwMode="auto">
                <a:xfrm>
                  <a:off x="1589" y="2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0" name="Freeform 1490"/>
                <p:cNvSpPr>
                  <a:spLocks/>
                </p:cNvSpPr>
                <p:nvPr/>
              </p:nvSpPr>
              <p:spPr bwMode="auto">
                <a:xfrm>
                  <a:off x="1606"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1" name="Freeform 1491"/>
                <p:cNvSpPr>
                  <a:spLocks/>
                </p:cNvSpPr>
                <p:nvPr/>
              </p:nvSpPr>
              <p:spPr bwMode="auto">
                <a:xfrm>
                  <a:off x="1583" y="286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2" name="Freeform 1492"/>
                <p:cNvSpPr>
                  <a:spLocks/>
                </p:cNvSpPr>
                <p:nvPr/>
              </p:nvSpPr>
              <p:spPr bwMode="auto">
                <a:xfrm>
                  <a:off x="1591" y="286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3" name="Freeform 1493"/>
                <p:cNvSpPr>
                  <a:spLocks/>
                </p:cNvSpPr>
                <p:nvPr/>
              </p:nvSpPr>
              <p:spPr bwMode="auto">
                <a:xfrm>
                  <a:off x="1582" y="28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4" name="Freeform 1494"/>
                <p:cNvSpPr>
                  <a:spLocks/>
                </p:cNvSpPr>
                <p:nvPr/>
              </p:nvSpPr>
              <p:spPr bwMode="auto">
                <a:xfrm>
                  <a:off x="1581" y="2859"/>
                  <a:ext cx="1" cy="2"/>
                </a:xfrm>
                <a:custGeom>
                  <a:avLst/>
                  <a:gdLst>
                    <a:gd name="T0" fmla="*/ 1 w 1"/>
                    <a:gd name="T1" fmla="*/ 2 h 2"/>
                    <a:gd name="T2" fmla="*/ 0 w 1"/>
                    <a:gd name="T3" fmla="*/ 0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0" y="1"/>
                        <a:pt x="0" y="0"/>
                      </a:cubicBezTo>
                      <a:cubicBezTo>
                        <a:pt x="0" y="1"/>
                        <a:pt x="1" y="1"/>
                        <a:pt x="1" y="1"/>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5" name="Freeform 1495"/>
                <p:cNvSpPr>
                  <a:spLocks/>
                </p:cNvSpPr>
                <p:nvPr/>
              </p:nvSpPr>
              <p:spPr bwMode="auto">
                <a:xfrm>
                  <a:off x="1546" y="2836"/>
                  <a:ext cx="0" cy="3"/>
                </a:xfrm>
                <a:custGeom>
                  <a:avLst/>
                  <a:gdLst>
                    <a:gd name="T0" fmla="*/ 0 h 3"/>
                    <a:gd name="T1" fmla="*/ 0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0"/>
                        <a:pt x="0" y="0"/>
                        <a:pt x="0" y="0"/>
                      </a:cubicBezTo>
                      <a:cubicBezTo>
                        <a:pt x="0" y="1"/>
                        <a:pt x="0" y="2"/>
                        <a:pt x="0" y="3"/>
                      </a:cubicBezTo>
                      <a:cubicBezTo>
                        <a:pt x="0" y="3"/>
                        <a:pt x="0" y="3"/>
                        <a:pt x="0" y="3"/>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6" name="Freeform 1496"/>
                <p:cNvSpPr>
                  <a:spLocks/>
                </p:cNvSpPr>
                <p:nvPr/>
              </p:nvSpPr>
              <p:spPr bwMode="auto">
                <a:xfrm>
                  <a:off x="1546" y="28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7" name="Freeform 1497"/>
                <p:cNvSpPr>
                  <a:spLocks/>
                </p:cNvSpPr>
                <p:nvPr/>
              </p:nvSpPr>
              <p:spPr bwMode="auto">
                <a:xfrm>
                  <a:off x="1582" y="2860"/>
                  <a:ext cx="0" cy="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8" name="Freeform 1498"/>
                <p:cNvSpPr>
                  <a:spLocks/>
                </p:cNvSpPr>
                <p:nvPr/>
              </p:nvSpPr>
              <p:spPr bwMode="auto">
                <a:xfrm>
                  <a:off x="1541" y="2811"/>
                  <a:ext cx="0"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9" name="Freeform 1499"/>
                <p:cNvSpPr>
                  <a:spLocks/>
                </p:cNvSpPr>
                <p:nvPr/>
              </p:nvSpPr>
              <p:spPr bwMode="auto">
                <a:xfrm>
                  <a:off x="1545" y="2808"/>
                  <a:ext cx="5" cy="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2"/>
                        <a:pt x="3" y="3"/>
                        <a:pt x="5" y="3"/>
                      </a:cubicBezTo>
                      <a:cubicBezTo>
                        <a:pt x="3" y="3"/>
                        <a:pt x="2" y="2"/>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0" name="Freeform 1500"/>
                <p:cNvSpPr>
                  <a:spLocks/>
                </p:cNvSpPr>
                <p:nvPr/>
              </p:nvSpPr>
              <p:spPr bwMode="auto">
                <a:xfrm>
                  <a:off x="1541" y="280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1" name="Freeform 1501"/>
                <p:cNvSpPr>
                  <a:spLocks/>
                </p:cNvSpPr>
                <p:nvPr/>
              </p:nvSpPr>
              <p:spPr bwMode="auto">
                <a:xfrm>
                  <a:off x="1540" y="281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2" name="Freeform 1502"/>
                <p:cNvSpPr>
                  <a:spLocks/>
                </p:cNvSpPr>
                <p:nvPr/>
              </p:nvSpPr>
              <p:spPr bwMode="auto">
                <a:xfrm>
                  <a:off x="1537" y="281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3" name="Freeform 1503"/>
                <p:cNvSpPr>
                  <a:spLocks/>
                </p:cNvSpPr>
                <p:nvPr/>
              </p:nvSpPr>
              <p:spPr bwMode="auto">
                <a:xfrm>
                  <a:off x="1610" y="2810"/>
                  <a:ext cx="85" cy="57"/>
                </a:xfrm>
                <a:custGeom>
                  <a:avLst/>
                  <a:gdLst>
                    <a:gd name="T0" fmla="*/ 87 w 88"/>
                    <a:gd name="T1" fmla="*/ 35 h 59"/>
                    <a:gd name="T2" fmla="*/ 86 w 88"/>
                    <a:gd name="T3" fmla="*/ 35 h 59"/>
                    <a:gd name="T4" fmla="*/ 86 w 88"/>
                    <a:gd name="T5" fmla="*/ 34 h 59"/>
                    <a:gd name="T6" fmla="*/ 84 w 88"/>
                    <a:gd name="T7" fmla="*/ 34 h 59"/>
                    <a:gd name="T8" fmla="*/ 83 w 88"/>
                    <a:gd name="T9" fmla="*/ 29 h 59"/>
                    <a:gd name="T10" fmla="*/ 78 w 88"/>
                    <a:gd name="T11" fmla="*/ 29 h 59"/>
                    <a:gd name="T12" fmla="*/ 74 w 88"/>
                    <a:gd name="T13" fmla="*/ 25 h 59"/>
                    <a:gd name="T14" fmla="*/ 70 w 88"/>
                    <a:gd name="T15" fmla="*/ 19 h 59"/>
                    <a:gd name="T16" fmla="*/ 66 w 88"/>
                    <a:gd name="T17" fmla="*/ 14 h 59"/>
                    <a:gd name="T18" fmla="*/ 62 w 88"/>
                    <a:gd name="T19" fmla="*/ 8 h 59"/>
                    <a:gd name="T20" fmla="*/ 61 w 88"/>
                    <a:gd name="T21" fmla="*/ 7 h 59"/>
                    <a:gd name="T22" fmla="*/ 61 w 88"/>
                    <a:gd name="T23" fmla="*/ 6 h 59"/>
                    <a:gd name="T24" fmla="*/ 61 w 88"/>
                    <a:gd name="T25" fmla="*/ 4 h 59"/>
                    <a:gd name="T26" fmla="*/ 61 w 88"/>
                    <a:gd name="T27" fmla="*/ 2 h 59"/>
                    <a:gd name="T28" fmla="*/ 57 w 88"/>
                    <a:gd name="T29" fmla="*/ 2 h 59"/>
                    <a:gd name="T30" fmla="*/ 56 w 88"/>
                    <a:gd name="T31" fmla="*/ 1 h 59"/>
                    <a:gd name="T32" fmla="*/ 56 w 88"/>
                    <a:gd name="T33" fmla="*/ 1 h 59"/>
                    <a:gd name="T34" fmla="*/ 55 w 88"/>
                    <a:gd name="T35" fmla="*/ 1 h 59"/>
                    <a:gd name="T36" fmla="*/ 55 w 88"/>
                    <a:gd name="T37" fmla="*/ 1 h 59"/>
                    <a:gd name="T38" fmla="*/ 55 w 88"/>
                    <a:gd name="T39" fmla="*/ 0 h 59"/>
                    <a:gd name="T40" fmla="*/ 51 w 88"/>
                    <a:gd name="T41" fmla="*/ 3 h 59"/>
                    <a:gd name="T42" fmla="*/ 42 w 88"/>
                    <a:gd name="T43" fmla="*/ 7 h 59"/>
                    <a:gd name="T44" fmla="*/ 33 w 88"/>
                    <a:gd name="T45" fmla="*/ 11 h 59"/>
                    <a:gd name="T46" fmla="*/ 30 w 88"/>
                    <a:gd name="T47" fmla="*/ 12 h 59"/>
                    <a:gd name="T48" fmla="*/ 25 w 88"/>
                    <a:gd name="T49" fmla="*/ 17 h 59"/>
                    <a:gd name="T50" fmla="*/ 16 w 88"/>
                    <a:gd name="T51" fmla="*/ 19 h 59"/>
                    <a:gd name="T52" fmla="*/ 15 w 88"/>
                    <a:gd name="T53" fmla="*/ 25 h 59"/>
                    <a:gd name="T54" fmla="*/ 14 w 88"/>
                    <a:gd name="T55" fmla="*/ 26 h 59"/>
                    <a:gd name="T56" fmla="*/ 2 w 88"/>
                    <a:gd name="T57" fmla="*/ 38 h 59"/>
                    <a:gd name="T58" fmla="*/ 2 w 88"/>
                    <a:gd name="T59" fmla="*/ 39 h 59"/>
                    <a:gd name="T60" fmla="*/ 2 w 88"/>
                    <a:gd name="T61" fmla="*/ 45 h 59"/>
                    <a:gd name="T62" fmla="*/ 1 w 88"/>
                    <a:gd name="T63" fmla="*/ 47 h 59"/>
                    <a:gd name="T64" fmla="*/ 1 w 88"/>
                    <a:gd name="T65" fmla="*/ 49 h 59"/>
                    <a:gd name="T66" fmla="*/ 0 w 88"/>
                    <a:gd name="T67" fmla="*/ 51 h 59"/>
                    <a:gd name="T68" fmla="*/ 4 w 88"/>
                    <a:gd name="T69" fmla="*/ 54 h 59"/>
                    <a:gd name="T70" fmla="*/ 5 w 88"/>
                    <a:gd name="T71" fmla="*/ 55 h 59"/>
                    <a:gd name="T72" fmla="*/ 11 w 88"/>
                    <a:gd name="T73" fmla="*/ 59 h 59"/>
                    <a:gd name="T74" fmla="*/ 22 w 88"/>
                    <a:gd name="T75" fmla="*/ 55 h 59"/>
                    <a:gd name="T76" fmla="*/ 28 w 88"/>
                    <a:gd name="T77" fmla="*/ 57 h 59"/>
                    <a:gd name="T78" fmla="*/ 27 w 88"/>
                    <a:gd name="T79" fmla="*/ 55 h 59"/>
                    <a:gd name="T80" fmla="*/ 26 w 88"/>
                    <a:gd name="T81" fmla="*/ 45 h 59"/>
                    <a:gd name="T82" fmla="*/ 42 w 88"/>
                    <a:gd name="T83" fmla="*/ 43 h 59"/>
                    <a:gd name="T84" fmla="*/ 50 w 88"/>
                    <a:gd name="T85" fmla="*/ 44 h 59"/>
                    <a:gd name="T86" fmla="*/ 52 w 88"/>
                    <a:gd name="T87" fmla="*/ 44 h 59"/>
                    <a:gd name="T88" fmla="*/ 54 w 88"/>
                    <a:gd name="T89" fmla="*/ 44 h 59"/>
                    <a:gd name="T90" fmla="*/ 55 w 88"/>
                    <a:gd name="T91" fmla="*/ 44 h 59"/>
                    <a:gd name="T92" fmla="*/ 57 w 88"/>
                    <a:gd name="T93" fmla="*/ 43 h 59"/>
                    <a:gd name="T94" fmla="*/ 57 w 88"/>
                    <a:gd name="T95" fmla="*/ 43 h 59"/>
                    <a:gd name="T96" fmla="*/ 59 w 88"/>
                    <a:gd name="T97" fmla="*/ 42 h 59"/>
                    <a:gd name="T98" fmla="*/ 61 w 88"/>
                    <a:gd name="T99" fmla="*/ 41 h 59"/>
                    <a:gd name="T100" fmla="*/ 62 w 88"/>
                    <a:gd name="T101" fmla="*/ 42 h 59"/>
                    <a:gd name="T102" fmla="*/ 69 w 88"/>
                    <a:gd name="T103" fmla="*/ 43 h 59"/>
                    <a:gd name="T104" fmla="*/ 70 w 88"/>
                    <a:gd name="T105" fmla="*/ 43 h 59"/>
                    <a:gd name="T106" fmla="*/ 73 w 88"/>
                    <a:gd name="T107" fmla="*/ 42 h 59"/>
                    <a:gd name="T108" fmla="*/ 85 w 88"/>
                    <a:gd name="T109" fmla="*/ 38 h 59"/>
                    <a:gd name="T110" fmla="*/ 88 w 88"/>
                    <a:gd name="T111" fmla="*/ 36 h 59"/>
                    <a:gd name="T112" fmla="*/ 88 w 88"/>
                    <a:gd name="T113"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59">
                      <a:moveTo>
                        <a:pt x="88" y="35"/>
                      </a:moveTo>
                      <a:cubicBezTo>
                        <a:pt x="87" y="35"/>
                        <a:pt x="87" y="35"/>
                        <a:pt x="87" y="35"/>
                      </a:cubicBezTo>
                      <a:cubicBezTo>
                        <a:pt x="87" y="35"/>
                        <a:pt x="87" y="35"/>
                        <a:pt x="87" y="35"/>
                      </a:cubicBezTo>
                      <a:cubicBezTo>
                        <a:pt x="87" y="35"/>
                        <a:pt x="86" y="35"/>
                        <a:pt x="86" y="35"/>
                      </a:cubicBezTo>
                      <a:cubicBezTo>
                        <a:pt x="86" y="35"/>
                        <a:pt x="86" y="35"/>
                        <a:pt x="86" y="35"/>
                      </a:cubicBezTo>
                      <a:cubicBezTo>
                        <a:pt x="86" y="35"/>
                        <a:pt x="86" y="35"/>
                        <a:pt x="86" y="34"/>
                      </a:cubicBezTo>
                      <a:cubicBezTo>
                        <a:pt x="85" y="34"/>
                        <a:pt x="85" y="34"/>
                        <a:pt x="85" y="34"/>
                      </a:cubicBezTo>
                      <a:cubicBezTo>
                        <a:pt x="84" y="34"/>
                        <a:pt x="84" y="34"/>
                        <a:pt x="84" y="34"/>
                      </a:cubicBezTo>
                      <a:cubicBezTo>
                        <a:pt x="84" y="34"/>
                        <a:pt x="84" y="34"/>
                        <a:pt x="84" y="34"/>
                      </a:cubicBezTo>
                      <a:cubicBezTo>
                        <a:pt x="83" y="33"/>
                        <a:pt x="83" y="31"/>
                        <a:pt x="83" y="29"/>
                      </a:cubicBezTo>
                      <a:cubicBezTo>
                        <a:pt x="83" y="29"/>
                        <a:pt x="83" y="29"/>
                        <a:pt x="83" y="28"/>
                      </a:cubicBezTo>
                      <a:cubicBezTo>
                        <a:pt x="81" y="29"/>
                        <a:pt x="79" y="29"/>
                        <a:pt x="78" y="29"/>
                      </a:cubicBezTo>
                      <a:cubicBezTo>
                        <a:pt x="76" y="28"/>
                        <a:pt x="76" y="27"/>
                        <a:pt x="75" y="26"/>
                      </a:cubicBezTo>
                      <a:cubicBezTo>
                        <a:pt x="75" y="26"/>
                        <a:pt x="74" y="25"/>
                        <a:pt x="74" y="25"/>
                      </a:cubicBezTo>
                      <a:cubicBezTo>
                        <a:pt x="74" y="25"/>
                        <a:pt x="74" y="25"/>
                        <a:pt x="74" y="25"/>
                      </a:cubicBezTo>
                      <a:cubicBezTo>
                        <a:pt x="70" y="25"/>
                        <a:pt x="70" y="20"/>
                        <a:pt x="70" y="19"/>
                      </a:cubicBezTo>
                      <a:cubicBezTo>
                        <a:pt x="70" y="18"/>
                        <a:pt x="67" y="15"/>
                        <a:pt x="66" y="15"/>
                      </a:cubicBezTo>
                      <a:cubicBezTo>
                        <a:pt x="66" y="14"/>
                        <a:pt x="66" y="14"/>
                        <a:pt x="66" y="14"/>
                      </a:cubicBezTo>
                      <a:cubicBezTo>
                        <a:pt x="64" y="13"/>
                        <a:pt x="63" y="11"/>
                        <a:pt x="63" y="9"/>
                      </a:cubicBezTo>
                      <a:cubicBezTo>
                        <a:pt x="63" y="9"/>
                        <a:pt x="62" y="8"/>
                        <a:pt x="62" y="8"/>
                      </a:cubicBezTo>
                      <a:cubicBezTo>
                        <a:pt x="62" y="8"/>
                        <a:pt x="61" y="7"/>
                        <a:pt x="61" y="7"/>
                      </a:cubicBezTo>
                      <a:cubicBezTo>
                        <a:pt x="61" y="7"/>
                        <a:pt x="61" y="7"/>
                        <a:pt x="61" y="7"/>
                      </a:cubicBezTo>
                      <a:cubicBezTo>
                        <a:pt x="61" y="7"/>
                        <a:pt x="61" y="6"/>
                        <a:pt x="61" y="6"/>
                      </a:cubicBezTo>
                      <a:cubicBezTo>
                        <a:pt x="61" y="6"/>
                        <a:pt x="61" y="6"/>
                        <a:pt x="61" y="6"/>
                      </a:cubicBezTo>
                      <a:cubicBezTo>
                        <a:pt x="61" y="5"/>
                        <a:pt x="61" y="5"/>
                        <a:pt x="61" y="4"/>
                      </a:cubicBezTo>
                      <a:cubicBezTo>
                        <a:pt x="61" y="4"/>
                        <a:pt x="61" y="4"/>
                        <a:pt x="61" y="4"/>
                      </a:cubicBezTo>
                      <a:cubicBezTo>
                        <a:pt x="61" y="4"/>
                        <a:pt x="61" y="3"/>
                        <a:pt x="61" y="2"/>
                      </a:cubicBezTo>
                      <a:cubicBezTo>
                        <a:pt x="61" y="2"/>
                        <a:pt x="61" y="2"/>
                        <a:pt x="61" y="2"/>
                      </a:cubicBezTo>
                      <a:cubicBezTo>
                        <a:pt x="61" y="2"/>
                        <a:pt x="61" y="2"/>
                        <a:pt x="60" y="2"/>
                      </a:cubicBezTo>
                      <a:cubicBezTo>
                        <a:pt x="59" y="2"/>
                        <a:pt x="58" y="2"/>
                        <a:pt x="57" y="2"/>
                      </a:cubicBezTo>
                      <a:cubicBezTo>
                        <a:pt x="57" y="1"/>
                        <a:pt x="57" y="1"/>
                        <a:pt x="57" y="1"/>
                      </a:cubicBezTo>
                      <a:cubicBezTo>
                        <a:pt x="57" y="1"/>
                        <a:pt x="56" y="1"/>
                        <a:pt x="56" y="1"/>
                      </a:cubicBezTo>
                      <a:cubicBezTo>
                        <a:pt x="56" y="1"/>
                        <a:pt x="56" y="1"/>
                        <a:pt x="56" y="1"/>
                      </a:cubicBezTo>
                      <a:cubicBezTo>
                        <a:pt x="56" y="1"/>
                        <a:pt x="56" y="1"/>
                        <a:pt x="56" y="1"/>
                      </a:cubicBezTo>
                      <a:cubicBezTo>
                        <a:pt x="56" y="1"/>
                        <a:pt x="55" y="1"/>
                        <a:pt x="55" y="1"/>
                      </a:cubicBezTo>
                      <a:cubicBezTo>
                        <a:pt x="55" y="1"/>
                        <a:pt x="55" y="1"/>
                        <a:pt x="55" y="1"/>
                      </a:cubicBezTo>
                      <a:cubicBezTo>
                        <a:pt x="55" y="1"/>
                        <a:pt x="55" y="1"/>
                        <a:pt x="55" y="1"/>
                      </a:cubicBezTo>
                      <a:cubicBezTo>
                        <a:pt x="55" y="1"/>
                        <a:pt x="55" y="1"/>
                        <a:pt x="55" y="1"/>
                      </a:cubicBezTo>
                      <a:cubicBezTo>
                        <a:pt x="55" y="0"/>
                        <a:pt x="55" y="0"/>
                        <a:pt x="55" y="0"/>
                      </a:cubicBezTo>
                      <a:cubicBezTo>
                        <a:pt x="55" y="0"/>
                        <a:pt x="55" y="0"/>
                        <a:pt x="55" y="0"/>
                      </a:cubicBezTo>
                      <a:cubicBezTo>
                        <a:pt x="54" y="0"/>
                        <a:pt x="53" y="1"/>
                        <a:pt x="52" y="2"/>
                      </a:cubicBezTo>
                      <a:cubicBezTo>
                        <a:pt x="52" y="2"/>
                        <a:pt x="51" y="2"/>
                        <a:pt x="51" y="3"/>
                      </a:cubicBezTo>
                      <a:cubicBezTo>
                        <a:pt x="50" y="3"/>
                        <a:pt x="50" y="4"/>
                        <a:pt x="49" y="4"/>
                      </a:cubicBezTo>
                      <a:cubicBezTo>
                        <a:pt x="46" y="6"/>
                        <a:pt x="44" y="7"/>
                        <a:pt x="42" y="7"/>
                      </a:cubicBezTo>
                      <a:cubicBezTo>
                        <a:pt x="41" y="7"/>
                        <a:pt x="40" y="7"/>
                        <a:pt x="40" y="7"/>
                      </a:cubicBezTo>
                      <a:cubicBezTo>
                        <a:pt x="40" y="10"/>
                        <a:pt x="37" y="12"/>
                        <a:pt x="33" y="11"/>
                      </a:cubicBezTo>
                      <a:cubicBezTo>
                        <a:pt x="33" y="11"/>
                        <a:pt x="32" y="10"/>
                        <a:pt x="31" y="10"/>
                      </a:cubicBezTo>
                      <a:cubicBezTo>
                        <a:pt x="31" y="10"/>
                        <a:pt x="31" y="10"/>
                        <a:pt x="30" y="12"/>
                      </a:cubicBezTo>
                      <a:cubicBezTo>
                        <a:pt x="30" y="15"/>
                        <a:pt x="28" y="16"/>
                        <a:pt x="26" y="16"/>
                      </a:cubicBezTo>
                      <a:cubicBezTo>
                        <a:pt x="25" y="16"/>
                        <a:pt x="25" y="16"/>
                        <a:pt x="25" y="17"/>
                      </a:cubicBezTo>
                      <a:cubicBezTo>
                        <a:pt x="25" y="21"/>
                        <a:pt x="23" y="21"/>
                        <a:pt x="22" y="21"/>
                      </a:cubicBezTo>
                      <a:cubicBezTo>
                        <a:pt x="20" y="21"/>
                        <a:pt x="18" y="20"/>
                        <a:pt x="16" y="19"/>
                      </a:cubicBezTo>
                      <a:cubicBezTo>
                        <a:pt x="16" y="19"/>
                        <a:pt x="16" y="19"/>
                        <a:pt x="16" y="19"/>
                      </a:cubicBezTo>
                      <a:cubicBezTo>
                        <a:pt x="15" y="20"/>
                        <a:pt x="15" y="23"/>
                        <a:pt x="15" y="25"/>
                      </a:cubicBezTo>
                      <a:cubicBezTo>
                        <a:pt x="15" y="26"/>
                        <a:pt x="15" y="26"/>
                        <a:pt x="15" y="26"/>
                      </a:cubicBezTo>
                      <a:cubicBezTo>
                        <a:pt x="14" y="26"/>
                        <a:pt x="14" y="26"/>
                        <a:pt x="14" y="26"/>
                      </a:cubicBezTo>
                      <a:cubicBezTo>
                        <a:pt x="14" y="26"/>
                        <a:pt x="12" y="28"/>
                        <a:pt x="11" y="33"/>
                      </a:cubicBezTo>
                      <a:cubicBezTo>
                        <a:pt x="9" y="37"/>
                        <a:pt x="5" y="38"/>
                        <a:pt x="2" y="38"/>
                      </a:cubicBezTo>
                      <a:cubicBezTo>
                        <a:pt x="2" y="38"/>
                        <a:pt x="2" y="38"/>
                        <a:pt x="2" y="38"/>
                      </a:cubicBezTo>
                      <a:cubicBezTo>
                        <a:pt x="2" y="38"/>
                        <a:pt x="2" y="38"/>
                        <a:pt x="2" y="39"/>
                      </a:cubicBezTo>
                      <a:cubicBezTo>
                        <a:pt x="3" y="40"/>
                        <a:pt x="3" y="42"/>
                        <a:pt x="3" y="44"/>
                      </a:cubicBezTo>
                      <a:cubicBezTo>
                        <a:pt x="2" y="44"/>
                        <a:pt x="2" y="45"/>
                        <a:pt x="2" y="45"/>
                      </a:cubicBezTo>
                      <a:cubicBezTo>
                        <a:pt x="2" y="45"/>
                        <a:pt x="2" y="46"/>
                        <a:pt x="2" y="46"/>
                      </a:cubicBezTo>
                      <a:cubicBezTo>
                        <a:pt x="2" y="46"/>
                        <a:pt x="2" y="46"/>
                        <a:pt x="1" y="47"/>
                      </a:cubicBezTo>
                      <a:cubicBezTo>
                        <a:pt x="1" y="47"/>
                        <a:pt x="1" y="47"/>
                        <a:pt x="1" y="48"/>
                      </a:cubicBezTo>
                      <a:cubicBezTo>
                        <a:pt x="1" y="48"/>
                        <a:pt x="1" y="49"/>
                        <a:pt x="1" y="49"/>
                      </a:cubicBezTo>
                      <a:cubicBezTo>
                        <a:pt x="1" y="49"/>
                        <a:pt x="0" y="50"/>
                        <a:pt x="0" y="50"/>
                      </a:cubicBezTo>
                      <a:cubicBezTo>
                        <a:pt x="0" y="50"/>
                        <a:pt x="0" y="50"/>
                        <a:pt x="0" y="51"/>
                      </a:cubicBezTo>
                      <a:cubicBezTo>
                        <a:pt x="2" y="51"/>
                        <a:pt x="3" y="52"/>
                        <a:pt x="4" y="54"/>
                      </a:cubicBezTo>
                      <a:cubicBezTo>
                        <a:pt x="4" y="54"/>
                        <a:pt x="4" y="54"/>
                        <a:pt x="4" y="54"/>
                      </a:cubicBezTo>
                      <a:cubicBezTo>
                        <a:pt x="4" y="54"/>
                        <a:pt x="5" y="54"/>
                        <a:pt x="5" y="55"/>
                      </a:cubicBezTo>
                      <a:cubicBezTo>
                        <a:pt x="5" y="55"/>
                        <a:pt x="5" y="55"/>
                        <a:pt x="5" y="55"/>
                      </a:cubicBezTo>
                      <a:cubicBezTo>
                        <a:pt x="6" y="56"/>
                        <a:pt x="8" y="58"/>
                        <a:pt x="10" y="59"/>
                      </a:cubicBezTo>
                      <a:cubicBezTo>
                        <a:pt x="10" y="59"/>
                        <a:pt x="11" y="59"/>
                        <a:pt x="11" y="59"/>
                      </a:cubicBezTo>
                      <a:cubicBezTo>
                        <a:pt x="11" y="59"/>
                        <a:pt x="11" y="59"/>
                        <a:pt x="12" y="59"/>
                      </a:cubicBezTo>
                      <a:cubicBezTo>
                        <a:pt x="14" y="56"/>
                        <a:pt x="18" y="55"/>
                        <a:pt x="22" y="55"/>
                      </a:cubicBezTo>
                      <a:cubicBezTo>
                        <a:pt x="23" y="55"/>
                        <a:pt x="26" y="56"/>
                        <a:pt x="28" y="57"/>
                      </a:cubicBezTo>
                      <a:cubicBezTo>
                        <a:pt x="28" y="57"/>
                        <a:pt x="28" y="57"/>
                        <a:pt x="28" y="57"/>
                      </a:cubicBezTo>
                      <a:cubicBezTo>
                        <a:pt x="28" y="57"/>
                        <a:pt x="28" y="57"/>
                        <a:pt x="28" y="57"/>
                      </a:cubicBezTo>
                      <a:cubicBezTo>
                        <a:pt x="28" y="57"/>
                        <a:pt x="28" y="56"/>
                        <a:pt x="27" y="55"/>
                      </a:cubicBezTo>
                      <a:cubicBezTo>
                        <a:pt x="27" y="54"/>
                        <a:pt x="27" y="54"/>
                        <a:pt x="27" y="54"/>
                      </a:cubicBezTo>
                      <a:cubicBezTo>
                        <a:pt x="26" y="50"/>
                        <a:pt x="25" y="47"/>
                        <a:pt x="26" y="45"/>
                      </a:cubicBezTo>
                      <a:cubicBezTo>
                        <a:pt x="27" y="44"/>
                        <a:pt x="28" y="43"/>
                        <a:pt x="38" y="43"/>
                      </a:cubicBezTo>
                      <a:cubicBezTo>
                        <a:pt x="39" y="43"/>
                        <a:pt x="40" y="43"/>
                        <a:pt x="42" y="43"/>
                      </a:cubicBezTo>
                      <a:cubicBezTo>
                        <a:pt x="42" y="43"/>
                        <a:pt x="42" y="43"/>
                        <a:pt x="43" y="43"/>
                      </a:cubicBezTo>
                      <a:cubicBezTo>
                        <a:pt x="45" y="43"/>
                        <a:pt x="48" y="43"/>
                        <a:pt x="50" y="44"/>
                      </a:cubicBezTo>
                      <a:cubicBezTo>
                        <a:pt x="50" y="44"/>
                        <a:pt x="50" y="44"/>
                        <a:pt x="50" y="44"/>
                      </a:cubicBezTo>
                      <a:cubicBezTo>
                        <a:pt x="51" y="44"/>
                        <a:pt x="51" y="44"/>
                        <a:pt x="52" y="44"/>
                      </a:cubicBezTo>
                      <a:cubicBezTo>
                        <a:pt x="52" y="44"/>
                        <a:pt x="52" y="44"/>
                        <a:pt x="52" y="44"/>
                      </a:cubicBezTo>
                      <a:cubicBezTo>
                        <a:pt x="53" y="44"/>
                        <a:pt x="53" y="44"/>
                        <a:pt x="54" y="44"/>
                      </a:cubicBezTo>
                      <a:cubicBezTo>
                        <a:pt x="54" y="44"/>
                        <a:pt x="54" y="44"/>
                        <a:pt x="54" y="44"/>
                      </a:cubicBezTo>
                      <a:cubicBezTo>
                        <a:pt x="55" y="44"/>
                        <a:pt x="55" y="44"/>
                        <a:pt x="55" y="44"/>
                      </a:cubicBezTo>
                      <a:cubicBezTo>
                        <a:pt x="55" y="44"/>
                        <a:pt x="56" y="45"/>
                        <a:pt x="56" y="45"/>
                      </a:cubicBezTo>
                      <a:cubicBezTo>
                        <a:pt x="56" y="44"/>
                        <a:pt x="57" y="44"/>
                        <a:pt x="57" y="43"/>
                      </a:cubicBezTo>
                      <a:cubicBezTo>
                        <a:pt x="57" y="43"/>
                        <a:pt x="57" y="43"/>
                        <a:pt x="57" y="43"/>
                      </a:cubicBezTo>
                      <a:cubicBezTo>
                        <a:pt x="57" y="43"/>
                        <a:pt x="57" y="43"/>
                        <a:pt x="57" y="43"/>
                      </a:cubicBezTo>
                      <a:cubicBezTo>
                        <a:pt x="57" y="43"/>
                        <a:pt x="57" y="43"/>
                        <a:pt x="57" y="43"/>
                      </a:cubicBezTo>
                      <a:cubicBezTo>
                        <a:pt x="59" y="42"/>
                        <a:pt x="59" y="42"/>
                        <a:pt x="59" y="42"/>
                      </a:cubicBezTo>
                      <a:cubicBezTo>
                        <a:pt x="59" y="42"/>
                        <a:pt x="59" y="42"/>
                        <a:pt x="59" y="42"/>
                      </a:cubicBezTo>
                      <a:cubicBezTo>
                        <a:pt x="61" y="41"/>
                        <a:pt x="61" y="41"/>
                        <a:pt x="61" y="41"/>
                      </a:cubicBezTo>
                      <a:cubicBezTo>
                        <a:pt x="61" y="42"/>
                        <a:pt x="61" y="42"/>
                        <a:pt x="61" y="42"/>
                      </a:cubicBezTo>
                      <a:cubicBezTo>
                        <a:pt x="61" y="42"/>
                        <a:pt x="62" y="42"/>
                        <a:pt x="62" y="42"/>
                      </a:cubicBezTo>
                      <a:cubicBezTo>
                        <a:pt x="63" y="42"/>
                        <a:pt x="64" y="42"/>
                        <a:pt x="65" y="43"/>
                      </a:cubicBezTo>
                      <a:cubicBezTo>
                        <a:pt x="67" y="43"/>
                        <a:pt x="68" y="43"/>
                        <a:pt x="69" y="43"/>
                      </a:cubicBezTo>
                      <a:cubicBezTo>
                        <a:pt x="70" y="43"/>
                        <a:pt x="70" y="43"/>
                        <a:pt x="70" y="43"/>
                      </a:cubicBezTo>
                      <a:cubicBezTo>
                        <a:pt x="70" y="43"/>
                        <a:pt x="70" y="43"/>
                        <a:pt x="70" y="43"/>
                      </a:cubicBezTo>
                      <a:cubicBezTo>
                        <a:pt x="71" y="43"/>
                        <a:pt x="71" y="43"/>
                        <a:pt x="72" y="42"/>
                      </a:cubicBezTo>
                      <a:cubicBezTo>
                        <a:pt x="72" y="42"/>
                        <a:pt x="72" y="42"/>
                        <a:pt x="73" y="42"/>
                      </a:cubicBezTo>
                      <a:cubicBezTo>
                        <a:pt x="74" y="40"/>
                        <a:pt x="76" y="39"/>
                        <a:pt x="77" y="39"/>
                      </a:cubicBezTo>
                      <a:cubicBezTo>
                        <a:pt x="81" y="39"/>
                        <a:pt x="85" y="38"/>
                        <a:pt x="85" y="38"/>
                      </a:cubicBezTo>
                      <a:cubicBezTo>
                        <a:pt x="86" y="37"/>
                        <a:pt x="87" y="36"/>
                        <a:pt x="87" y="36"/>
                      </a:cubicBezTo>
                      <a:cubicBezTo>
                        <a:pt x="87" y="36"/>
                        <a:pt x="87" y="36"/>
                        <a:pt x="88" y="36"/>
                      </a:cubicBezTo>
                      <a:cubicBezTo>
                        <a:pt x="88" y="36"/>
                        <a:pt x="88" y="36"/>
                        <a:pt x="88" y="36"/>
                      </a:cubicBezTo>
                      <a:cubicBezTo>
                        <a:pt x="88" y="36"/>
                        <a:pt x="88" y="36"/>
                        <a:pt x="88" y="36"/>
                      </a:cubicBezTo>
                      <a:cubicBezTo>
                        <a:pt x="88" y="35"/>
                        <a:pt x="88" y="35"/>
                        <a:pt x="88"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4" name="Freeform 1504"/>
                <p:cNvSpPr>
                  <a:spLocks/>
                </p:cNvSpPr>
                <p:nvPr/>
              </p:nvSpPr>
              <p:spPr bwMode="auto">
                <a:xfrm>
                  <a:off x="1694" y="2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5" name="Freeform 1505"/>
                <p:cNvSpPr>
                  <a:spLocks/>
                </p:cNvSpPr>
                <p:nvPr/>
              </p:nvSpPr>
              <p:spPr bwMode="auto">
                <a:xfrm>
                  <a:off x="1679" y="285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6" name="Freeform 1506"/>
                <p:cNvSpPr>
                  <a:spLocks/>
                </p:cNvSpPr>
                <p:nvPr/>
              </p:nvSpPr>
              <p:spPr bwMode="auto">
                <a:xfrm>
                  <a:off x="1695" y="28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7" name="Freeform 1507"/>
                <p:cNvSpPr>
                  <a:spLocks/>
                </p:cNvSpPr>
                <p:nvPr/>
              </p:nvSpPr>
              <p:spPr bwMode="auto">
                <a:xfrm>
                  <a:off x="1676" y="2851"/>
                  <a:ext cx="1" cy="0"/>
                </a:xfrm>
                <a:custGeom>
                  <a:avLst/>
                  <a:gdLst>
                    <a:gd name="T0" fmla="*/ 0 w 1"/>
                    <a:gd name="T1" fmla="*/ 0 w 1"/>
                    <a:gd name="T2" fmla="*/ 1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8" name="Freeform 1508"/>
                <p:cNvSpPr>
                  <a:spLocks/>
                </p:cNvSpPr>
                <p:nvPr/>
              </p:nvSpPr>
              <p:spPr bwMode="auto">
                <a:xfrm>
                  <a:off x="1670" y="2850"/>
                  <a:ext cx="6" cy="1"/>
                </a:xfrm>
                <a:custGeom>
                  <a:avLst/>
                  <a:gdLst>
                    <a:gd name="T0" fmla="*/ 3 w 7"/>
                    <a:gd name="T1" fmla="*/ 1 h 1"/>
                    <a:gd name="T2" fmla="*/ 0 w 7"/>
                    <a:gd name="T3" fmla="*/ 0 h 1"/>
                    <a:gd name="T4" fmla="*/ 3 w 7"/>
                    <a:gd name="T5" fmla="*/ 1 h 1"/>
                    <a:gd name="T6" fmla="*/ 7 w 7"/>
                    <a:gd name="T7" fmla="*/ 1 h 1"/>
                    <a:gd name="T8" fmla="*/ 7 w 7"/>
                    <a:gd name="T9" fmla="*/ 1 h 1"/>
                    <a:gd name="T10" fmla="*/ 3 w 7"/>
                    <a:gd name="T11" fmla="*/ 1 h 1"/>
                  </a:gdLst>
                  <a:ahLst/>
                  <a:cxnLst>
                    <a:cxn ang="0">
                      <a:pos x="T0" y="T1"/>
                    </a:cxn>
                    <a:cxn ang="0">
                      <a:pos x="T2" y="T3"/>
                    </a:cxn>
                    <a:cxn ang="0">
                      <a:pos x="T4" y="T5"/>
                    </a:cxn>
                    <a:cxn ang="0">
                      <a:pos x="T6" y="T7"/>
                    </a:cxn>
                    <a:cxn ang="0">
                      <a:pos x="T8" y="T9"/>
                    </a:cxn>
                    <a:cxn ang="0">
                      <a:pos x="T10" y="T11"/>
                    </a:cxn>
                  </a:cxnLst>
                  <a:rect l="0" t="0" r="r" b="b"/>
                  <a:pathLst>
                    <a:path w="7" h="1">
                      <a:moveTo>
                        <a:pt x="3" y="1"/>
                      </a:moveTo>
                      <a:cubicBezTo>
                        <a:pt x="2" y="0"/>
                        <a:pt x="1" y="0"/>
                        <a:pt x="0" y="0"/>
                      </a:cubicBezTo>
                      <a:cubicBezTo>
                        <a:pt x="1" y="0"/>
                        <a:pt x="2" y="0"/>
                        <a:pt x="3" y="1"/>
                      </a:cubicBezTo>
                      <a:cubicBezTo>
                        <a:pt x="5" y="1"/>
                        <a:pt x="6" y="1"/>
                        <a:pt x="7" y="1"/>
                      </a:cubicBezTo>
                      <a:cubicBezTo>
                        <a:pt x="7" y="1"/>
                        <a:pt x="7" y="1"/>
                        <a:pt x="7" y="1"/>
                      </a:cubicBezTo>
                      <a:cubicBezTo>
                        <a:pt x="6" y="1"/>
                        <a:pt x="5" y="1"/>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9" name="Freeform 1509"/>
                <p:cNvSpPr>
                  <a:spLocks/>
                </p:cNvSpPr>
                <p:nvPr/>
              </p:nvSpPr>
              <p:spPr bwMode="auto">
                <a:xfrm>
                  <a:off x="1665" y="2850"/>
                  <a:ext cx="2" cy="1"/>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1" y="1"/>
                        <a:pt x="1" y="1"/>
                        <a:pt x="2" y="0"/>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0" name="Freeform 1510"/>
                <p:cNvSpPr>
                  <a:spLocks/>
                </p:cNvSpPr>
                <p:nvPr/>
              </p:nvSpPr>
              <p:spPr bwMode="auto">
                <a:xfrm>
                  <a:off x="1676"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1" name="Freeform 1511"/>
                <p:cNvSpPr>
                  <a:spLocks/>
                </p:cNvSpPr>
                <p:nvPr/>
              </p:nvSpPr>
              <p:spPr bwMode="auto">
                <a:xfrm>
                  <a:off x="1637" y="28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2" name="Freeform 1512"/>
                <p:cNvSpPr>
                  <a:spLocks/>
                </p:cNvSpPr>
                <p:nvPr/>
              </p:nvSpPr>
              <p:spPr bwMode="auto">
                <a:xfrm>
                  <a:off x="1610" y="2859"/>
                  <a:ext cx="4" cy="3"/>
                </a:xfrm>
                <a:custGeom>
                  <a:avLst/>
                  <a:gdLst>
                    <a:gd name="T0" fmla="*/ 0 w 4"/>
                    <a:gd name="T1" fmla="*/ 0 h 3"/>
                    <a:gd name="T2" fmla="*/ 0 w 4"/>
                    <a:gd name="T3" fmla="*/ 0 h 3"/>
                    <a:gd name="T4" fmla="*/ 4 w 4"/>
                    <a:gd name="T5" fmla="*/ 3 h 3"/>
                    <a:gd name="T6" fmla="*/ 0 w 4"/>
                    <a:gd name="T7" fmla="*/ 0 h 3"/>
                  </a:gdLst>
                  <a:ahLst/>
                  <a:cxnLst>
                    <a:cxn ang="0">
                      <a:pos x="T0" y="T1"/>
                    </a:cxn>
                    <a:cxn ang="0">
                      <a:pos x="T2" y="T3"/>
                    </a:cxn>
                    <a:cxn ang="0">
                      <a:pos x="T4" y="T5"/>
                    </a:cxn>
                    <a:cxn ang="0">
                      <a:pos x="T6" y="T7"/>
                    </a:cxn>
                  </a:cxnLst>
                  <a:rect l="0" t="0" r="r" b="b"/>
                  <a:pathLst>
                    <a:path w="4" h="3">
                      <a:moveTo>
                        <a:pt x="0" y="0"/>
                      </a:moveTo>
                      <a:cubicBezTo>
                        <a:pt x="0" y="0"/>
                        <a:pt x="0" y="0"/>
                        <a:pt x="0" y="0"/>
                      </a:cubicBezTo>
                      <a:cubicBezTo>
                        <a:pt x="2" y="0"/>
                        <a:pt x="3" y="1"/>
                        <a:pt x="4" y="3"/>
                      </a:cubicBezTo>
                      <a:cubicBezTo>
                        <a:pt x="3" y="1"/>
                        <a:pt x="2"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3" name="Freeform 1513"/>
                <p:cNvSpPr>
                  <a:spLocks/>
                </p:cNvSpPr>
                <p:nvPr/>
              </p:nvSpPr>
              <p:spPr bwMode="auto">
                <a:xfrm>
                  <a:off x="1614" y="286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4" name="Freeform 1514"/>
                <p:cNvSpPr>
                  <a:spLocks/>
                </p:cNvSpPr>
                <p:nvPr/>
              </p:nvSpPr>
              <p:spPr bwMode="auto">
                <a:xfrm>
                  <a:off x="1662" y="285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5" name="Oval 1515"/>
                <p:cNvSpPr>
                  <a:spLocks noChangeArrowheads="1"/>
                </p:cNvSpPr>
                <p:nvPr/>
              </p:nvSpPr>
              <p:spPr bwMode="auto">
                <a:xfrm>
                  <a:off x="1637" y="2865"/>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6" name="Freeform 1516"/>
                <p:cNvSpPr>
                  <a:spLocks/>
                </p:cNvSpPr>
                <p:nvPr/>
              </p:nvSpPr>
              <p:spPr bwMode="auto">
                <a:xfrm>
                  <a:off x="1665"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7" name="Freeform 1517"/>
                <p:cNvSpPr>
                  <a:spLocks/>
                </p:cNvSpPr>
                <p:nvPr/>
              </p:nvSpPr>
              <p:spPr bwMode="auto">
                <a:xfrm>
                  <a:off x="1647" y="2851"/>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8" name="Freeform 1518"/>
                <p:cNvSpPr>
                  <a:spLocks/>
                </p:cNvSpPr>
                <p:nvPr/>
              </p:nvSpPr>
              <p:spPr bwMode="auto">
                <a:xfrm>
                  <a:off x="1660" y="285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9" name="Freeform 1519"/>
                <p:cNvSpPr>
                  <a:spLocks/>
                </p:cNvSpPr>
                <p:nvPr/>
              </p:nvSpPr>
              <p:spPr bwMode="auto">
                <a:xfrm>
                  <a:off x="1651" y="2851"/>
                  <a:ext cx="7" cy="1"/>
                </a:xfrm>
                <a:custGeom>
                  <a:avLst/>
                  <a:gdLst>
                    <a:gd name="T0" fmla="*/ 7 w 7"/>
                    <a:gd name="T1" fmla="*/ 1 h 1"/>
                    <a:gd name="T2" fmla="*/ 0 w 7"/>
                    <a:gd name="T3" fmla="*/ 0 h 1"/>
                    <a:gd name="T4" fmla="*/ 7 w 7"/>
                    <a:gd name="T5" fmla="*/ 1 h 1"/>
                  </a:gdLst>
                  <a:ahLst/>
                  <a:cxnLst>
                    <a:cxn ang="0">
                      <a:pos x="T0" y="T1"/>
                    </a:cxn>
                    <a:cxn ang="0">
                      <a:pos x="T2" y="T3"/>
                    </a:cxn>
                    <a:cxn ang="0">
                      <a:pos x="T4" y="T5"/>
                    </a:cxn>
                  </a:cxnLst>
                  <a:rect l="0" t="0" r="r" b="b"/>
                  <a:pathLst>
                    <a:path w="7" h="1">
                      <a:moveTo>
                        <a:pt x="7" y="1"/>
                      </a:moveTo>
                      <a:cubicBezTo>
                        <a:pt x="5" y="0"/>
                        <a:pt x="2" y="0"/>
                        <a:pt x="0" y="0"/>
                      </a:cubicBezTo>
                      <a:cubicBezTo>
                        <a:pt x="2" y="0"/>
                        <a:pt x="5" y="0"/>
                        <a:pt x="7"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0" name="Freeform 1520"/>
                <p:cNvSpPr>
                  <a:spLocks/>
                </p:cNvSpPr>
                <p:nvPr/>
              </p:nvSpPr>
              <p:spPr bwMode="auto">
                <a:xfrm>
                  <a:off x="1667" y="2849"/>
                  <a:ext cx="2" cy="1"/>
                </a:xfrm>
                <a:custGeom>
                  <a:avLst/>
                  <a:gdLst>
                    <a:gd name="T0" fmla="*/ 2 w 2"/>
                    <a:gd name="T1" fmla="*/ 1 h 1"/>
                    <a:gd name="T2" fmla="*/ 2 w 2"/>
                    <a:gd name="T3" fmla="*/ 1 h 1"/>
                    <a:gd name="T4" fmla="*/ 2 w 2"/>
                    <a:gd name="T5" fmla="*/ 0 h 1"/>
                    <a:gd name="T6" fmla="*/ 0 w 2"/>
                    <a:gd name="T7" fmla="*/ 1 h 1"/>
                    <a:gd name="T8" fmla="*/ 0 w 2"/>
                    <a:gd name="T9" fmla="*/ 1 h 1"/>
                    <a:gd name="T10" fmla="*/ 1 w 2"/>
                    <a:gd name="T11" fmla="*/ 1 h 1"/>
                    <a:gd name="T12" fmla="*/ 1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1"/>
                      </a:cubicBezTo>
                      <a:cubicBezTo>
                        <a:pt x="2" y="0"/>
                        <a:pt x="2" y="0"/>
                        <a:pt x="2" y="0"/>
                      </a:cubicBezTo>
                      <a:cubicBezTo>
                        <a:pt x="0" y="1"/>
                        <a:pt x="0" y="1"/>
                        <a:pt x="0" y="1"/>
                      </a:cubicBezTo>
                      <a:cubicBezTo>
                        <a:pt x="0" y="1"/>
                        <a:pt x="0" y="1"/>
                        <a:pt x="0" y="1"/>
                      </a:cubicBezTo>
                      <a:cubicBezTo>
                        <a:pt x="1" y="1"/>
                        <a:pt x="1" y="1"/>
                        <a:pt x="1" y="1"/>
                      </a:cubicBezTo>
                      <a:cubicBezTo>
                        <a:pt x="1" y="1"/>
                        <a:pt x="1" y="1"/>
                        <a:pt x="1" y="1"/>
                      </a:cubicBezTo>
                      <a:lnTo>
                        <a:pt x="2"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1" name="Freeform 1521"/>
                <p:cNvSpPr>
                  <a:spLocks/>
                </p:cNvSpPr>
                <p:nvPr/>
              </p:nvSpPr>
              <p:spPr bwMode="auto">
                <a:xfrm>
                  <a:off x="1658" y="285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2" name="Freeform 1522"/>
                <p:cNvSpPr>
                  <a:spLocks/>
                </p:cNvSpPr>
                <p:nvPr/>
              </p:nvSpPr>
              <p:spPr bwMode="auto">
                <a:xfrm>
                  <a:off x="1667" y="285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3" name="Oval 1523"/>
                <p:cNvSpPr>
                  <a:spLocks noChangeArrowheads="1"/>
                </p:cNvSpPr>
                <p:nvPr/>
              </p:nvSpPr>
              <p:spPr bwMode="auto">
                <a:xfrm>
                  <a:off x="1637" y="2865"/>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4" name="Freeform 1524"/>
                <p:cNvSpPr>
                  <a:spLocks/>
                </p:cNvSpPr>
                <p:nvPr/>
              </p:nvSpPr>
              <p:spPr bwMode="auto">
                <a:xfrm>
                  <a:off x="1665" y="2812"/>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5" name="Freeform 1525"/>
                <p:cNvSpPr>
                  <a:spLocks/>
                </p:cNvSpPr>
                <p:nvPr/>
              </p:nvSpPr>
              <p:spPr bwMode="auto">
                <a:xfrm>
                  <a:off x="1626" y="2828"/>
                  <a:ext cx="5" cy="2"/>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2"/>
                        <a:pt x="2" y="1"/>
                        <a:pt x="0" y="0"/>
                      </a:cubicBezTo>
                      <a:cubicBezTo>
                        <a:pt x="2" y="1"/>
                        <a:pt x="4" y="2"/>
                        <a:pt x="6"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6" name="Freeform 1526"/>
                <p:cNvSpPr>
                  <a:spLocks/>
                </p:cNvSpPr>
                <p:nvPr/>
              </p:nvSpPr>
              <p:spPr bwMode="auto">
                <a:xfrm>
                  <a:off x="1663"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7" name="Freeform 1527"/>
                <p:cNvSpPr>
                  <a:spLocks/>
                </p:cNvSpPr>
                <p:nvPr/>
              </p:nvSpPr>
              <p:spPr bwMode="auto">
                <a:xfrm>
                  <a:off x="1663"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8" name="Freeform 1528"/>
                <p:cNvSpPr>
                  <a:spLocks/>
                </p:cNvSpPr>
                <p:nvPr/>
              </p:nvSpPr>
              <p:spPr bwMode="auto">
                <a:xfrm>
                  <a:off x="1612" y="2852"/>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9" name="Freeform 1529"/>
                <p:cNvSpPr>
                  <a:spLocks/>
                </p:cNvSpPr>
                <p:nvPr/>
              </p:nvSpPr>
              <p:spPr bwMode="auto">
                <a:xfrm>
                  <a:off x="1664" y="281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0" name="Freeform 1530"/>
                <p:cNvSpPr>
                  <a:spLocks/>
                </p:cNvSpPr>
                <p:nvPr/>
              </p:nvSpPr>
              <p:spPr bwMode="auto">
                <a:xfrm>
                  <a:off x="1611" y="285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1" name="Freeform 1531"/>
                <p:cNvSpPr>
                  <a:spLocks/>
                </p:cNvSpPr>
                <p:nvPr/>
              </p:nvSpPr>
              <p:spPr bwMode="auto">
                <a:xfrm>
                  <a:off x="1664"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2" name="Freeform 1532"/>
                <p:cNvSpPr>
                  <a:spLocks/>
                </p:cNvSpPr>
                <p:nvPr/>
              </p:nvSpPr>
              <p:spPr bwMode="auto">
                <a:xfrm>
                  <a:off x="1663" y="28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3" name="Freeform 1533"/>
                <p:cNvSpPr>
                  <a:spLocks/>
                </p:cNvSpPr>
                <p:nvPr/>
              </p:nvSpPr>
              <p:spPr bwMode="auto">
                <a:xfrm>
                  <a:off x="1611" y="285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4" name="Freeform 1534"/>
                <p:cNvSpPr>
                  <a:spLocks/>
                </p:cNvSpPr>
                <p:nvPr/>
              </p:nvSpPr>
              <p:spPr bwMode="auto">
                <a:xfrm>
                  <a:off x="1610" y="285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5" name="Oval 1535"/>
                <p:cNvSpPr>
                  <a:spLocks noChangeArrowheads="1"/>
                </p:cNvSpPr>
                <p:nvPr/>
              </p:nvSpPr>
              <p:spPr bwMode="auto">
                <a:xfrm>
                  <a:off x="1610" y="2859"/>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6" name="Freeform 1536"/>
                <p:cNvSpPr>
                  <a:spLocks/>
                </p:cNvSpPr>
                <p:nvPr/>
              </p:nvSpPr>
              <p:spPr bwMode="auto">
                <a:xfrm>
                  <a:off x="1673" y="2716"/>
                  <a:ext cx="162" cy="126"/>
                </a:xfrm>
                <a:custGeom>
                  <a:avLst/>
                  <a:gdLst>
                    <a:gd name="T0" fmla="*/ 148 w 170"/>
                    <a:gd name="T1" fmla="*/ 99 h 132"/>
                    <a:gd name="T2" fmla="*/ 169 w 170"/>
                    <a:gd name="T3" fmla="*/ 36 h 132"/>
                    <a:gd name="T4" fmla="*/ 165 w 170"/>
                    <a:gd name="T5" fmla="*/ 23 h 132"/>
                    <a:gd name="T6" fmla="*/ 163 w 170"/>
                    <a:gd name="T7" fmla="*/ 17 h 132"/>
                    <a:gd name="T8" fmla="*/ 163 w 170"/>
                    <a:gd name="T9" fmla="*/ 15 h 132"/>
                    <a:gd name="T10" fmla="*/ 163 w 170"/>
                    <a:gd name="T11" fmla="*/ 13 h 132"/>
                    <a:gd name="T12" fmla="*/ 154 w 170"/>
                    <a:gd name="T13" fmla="*/ 11 h 132"/>
                    <a:gd name="T14" fmla="*/ 146 w 170"/>
                    <a:gd name="T15" fmla="*/ 2 h 132"/>
                    <a:gd name="T16" fmla="*/ 143 w 170"/>
                    <a:gd name="T17" fmla="*/ 1 h 132"/>
                    <a:gd name="T18" fmla="*/ 140 w 170"/>
                    <a:gd name="T19" fmla="*/ 1 h 132"/>
                    <a:gd name="T20" fmla="*/ 136 w 170"/>
                    <a:gd name="T21" fmla="*/ 0 h 132"/>
                    <a:gd name="T22" fmla="*/ 84 w 170"/>
                    <a:gd name="T23" fmla="*/ 30 h 132"/>
                    <a:gd name="T24" fmla="*/ 54 w 170"/>
                    <a:gd name="T25" fmla="*/ 50 h 132"/>
                    <a:gd name="T26" fmla="*/ 52 w 170"/>
                    <a:gd name="T27" fmla="*/ 50 h 132"/>
                    <a:gd name="T28" fmla="*/ 50 w 170"/>
                    <a:gd name="T29" fmla="*/ 51 h 132"/>
                    <a:gd name="T30" fmla="*/ 48 w 170"/>
                    <a:gd name="T31" fmla="*/ 52 h 132"/>
                    <a:gd name="T32" fmla="*/ 46 w 170"/>
                    <a:gd name="T33" fmla="*/ 52 h 132"/>
                    <a:gd name="T34" fmla="*/ 46 w 170"/>
                    <a:gd name="T35" fmla="*/ 54 h 132"/>
                    <a:gd name="T36" fmla="*/ 46 w 170"/>
                    <a:gd name="T37" fmla="*/ 61 h 132"/>
                    <a:gd name="T38" fmla="*/ 46 w 170"/>
                    <a:gd name="T39" fmla="*/ 67 h 132"/>
                    <a:gd name="T40" fmla="*/ 46 w 170"/>
                    <a:gd name="T41" fmla="*/ 71 h 132"/>
                    <a:gd name="T42" fmla="*/ 45 w 170"/>
                    <a:gd name="T43" fmla="*/ 75 h 132"/>
                    <a:gd name="T44" fmla="*/ 45 w 170"/>
                    <a:gd name="T45" fmla="*/ 77 h 132"/>
                    <a:gd name="T46" fmla="*/ 45 w 170"/>
                    <a:gd name="T47" fmla="*/ 79 h 132"/>
                    <a:gd name="T48" fmla="*/ 45 w 170"/>
                    <a:gd name="T49" fmla="*/ 81 h 132"/>
                    <a:gd name="T50" fmla="*/ 45 w 170"/>
                    <a:gd name="T51" fmla="*/ 81 h 132"/>
                    <a:gd name="T52" fmla="*/ 44 w 170"/>
                    <a:gd name="T53" fmla="*/ 82 h 132"/>
                    <a:gd name="T54" fmla="*/ 44 w 170"/>
                    <a:gd name="T55" fmla="*/ 82 h 132"/>
                    <a:gd name="T56" fmla="*/ 40 w 170"/>
                    <a:gd name="T57" fmla="*/ 91 h 132"/>
                    <a:gd name="T58" fmla="*/ 14 w 170"/>
                    <a:gd name="T59" fmla="*/ 98 h 132"/>
                    <a:gd name="T60" fmla="*/ 5 w 170"/>
                    <a:gd name="T61" fmla="*/ 101 h 132"/>
                    <a:gd name="T62" fmla="*/ 0 w 170"/>
                    <a:gd name="T63" fmla="*/ 101 h 132"/>
                    <a:gd name="T64" fmla="*/ 0 w 170"/>
                    <a:gd name="T65" fmla="*/ 103 h 132"/>
                    <a:gd name="T66" fmla="*/ 0 w 170"/>
                    <a:gd name="T67" fmla="*/ 104 h 132"/>
                    <a:gd name="T68" fmla="*/ 3 w 170"/>
                    <a:gd name="T69" fmla="*/ 110 h 132"/>
                    <a:gd name="T70" fmla="*/ 9 w 170"/>
                    <a:gd name="T71" fmla="*/ 120 h 132"/>
                    <a:gd name="T72" fmla="*/ 17 w 170"/>
                    <a:gd name="T73" fmla="*/ 124 h 132"/>
                    <a:gd name="T74" fmla="*/ 21 w 170"/>
                    <a:gd name="T75" fmla="*/ 124 h 132"/>
                    <a:gd name="T76" fmla="*/ 23 w 170"/>
                    <a:gd name="T77" fmla="*/ 130 h 132"/>
                    <a:gd name="T78" fmla="*/ 24 w 170"/>
                    <a:gd name="T79" fmla="*/ 128 h 132"/>
                    <a:gd name="T80" fmla="*/ 25 w 170"/>
                    <a:gd name="T81" fmla="*/ 127 h 132"/>
                    <a:gd name="T82" fmla="*/ 26 w 170"/>
                    <a:gd name="T83" fmla="*/ 126 h 132"/>
                    <a:gd name="T84" fmla="*/ 29 w 170"/>
                    <a:gd name="T85" fmla="*/ 126 h 132"/>
                    <a:gd name="T86" fmla="*/ 33 w 170"/>
                    <a:gd name="T87" fmla="*/ 131 h 132"/>
                    <a:gd name="T88" fmla="*/ 35 w 170"/>
                    <a:gd name="T89" fmla="*/ 132 h 132"/>
                    <a:gd name="T90" fmla="*/ 41 w 170"/>
                    <a:gd name="T91" fmla="*/ 120 h 132"/>
                    <a:gd name="T92" fmla="*/ 50 w 170"/>
                    <a:gd name="T93" fmla="*/ 112 h 132"/>
                    <a:gd name="T94" fmla="*/ 56 w 170"/>
                    <a:gd name="T95" fmla="*/ 112 h 132"/>
                    <a:gd name="T96" fmla="*/ 67 w 170"/>
                    <a:gd name="T97" fmla="*/ 112 h 132"/>
                    <a:gd name="T98" fmla="*/ 76 w 170"/>
                    <a:gd name="T99" fmla="*/ 119 h 132"/>
                    <a:gd name="T100" fmla="*/ 96 w 170"/>
                    <a:gd name="T101" fmla="*/ 121 h 132"/>
                    <a:gd name="T102" fmla="*/ 107 w 170"/>
                    <a:gd name="T103" fmla="*/ 119 h 132"/>
                    <a:gd name="T104" fmla="*/ 120 w 170"/>
                    <a:gd name="T105" fmla="*/ 116 h 132"/>
                    <a:gd name="T106" fmla="*/ 124 w 170"/>
                    <a:gd name="T107" fmla="*/ 115 h 132"/>
                    <a:gd name="T108" fmla="*/ 130 w 170"/>
                    <a:gd name="T109" fmla="*/ 116 h 132"/>
                    <a:gd name="T110" fmla="*/ 141 w 170"/>
                    <a:gd name="T111" fmla="*/ 115 h 132"/>
                    <a:gd name="T112" fmla="*/ 146 w 170"/>
                    <a:gd name="T113" fmla="*/ 10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32">
                      <a:moveTo>
                        <a:pt x="146" y="109"/>
                      </a:moveTo>
                      <a:cubicBezTo>
                        <a:pt x="146" y="106"/>
                        <a:pt x="146" y="105"/>
                        <a:pt x="147" y="103"/>
                      </a:cubicBezTo>
                      <a:cubicBezTo>
                        <a:pt x="147" y="102"/>
                        <a:pt x="148" y="102"/>
                        <a:pt x="148" y="99"/>
                      </a:cubicBezTo>
                      <a:cubicBezTo>
                        <a:pt x="149" y="93"/>
                        <a:pt x="164" y="78"/>
                        <a:pt x="166" y="76"/>
                      </a:cubicBezTo>
                      <a:cubicBezTo>
                        <a:pt x="167" y="74"/>
                        <a:pt x="167" y="66"/>
                        <a:pt x="167" y="49"/>
                      </a:cubicBezTo>
                      <a:cubicBezTo>
                        <a:pt x="167" y="45"/>
                        <a:pt x="168" y="41"/>
                        <a:pt x="169" y="36"/>
                      </a:cubicBezTo>
                      <a:cubicBezTo>
                        <a:pt x="170" y="35"/>
                        <a:pt x="170" y="34"/>
                        <a:pt x="169" y="33"/>
                      </a:cubicBezTo>
                      <a:cubicBezTo>
                        <a:pt x="168" y="32"/>
                        <a:pt x="167" y="31"/>
                        <a:pt x="167" y="28"/>
                      </a:cubicBezTo>
                      <a:cubicBezTo>
                        <a:pt x="168" y="26"/>
                        <a:pt x="166" y="25"/>
                        <a:pt x="165" y="23"/>
                      </a:cubicBezTo>
                      <a:cubicBezTo>
                        <a:pt x="164" y="21"/>
                        <a:pt x="163" y="20"/>
                        <a:pt x="163" y="18"/>
                      </a:cubicBezTo>
                      <a:cubicBezTo>
                        <a:pt x="163" y="18"/>
                        <a:pt x="163" y="18"/>
                        <a:pt x="163" y="17"/>
                      </a:cubicBezTo>
                      <a:cubicBezTo>
                        <a:pt x="163" y="17"/>
                        <a:pt x="163" y="17"/>
                        <a:pt x="163" y="17"/>
                      </a:cubicBezTo>
                      <a:cubicBezTo>
                        <a:pt x="163" y="17"/>
                        <a:pt x="163" y="17"/>
                        <a:pt x="163" y="16"/>
                      </a:cubicBezTo>
                      <a:cubicBezTo>
                        <a:pt x="163" y="16"/>
                        <a:pt x="163" y="16"/>
                        <a:pt x="163" y="16"/>
                      </a:cubicBezTo>
                      <a:cubicBezTo>
                        <a:pt x="163" y="16"/>
                        <a:pt x="163" y="16"/>
                        <a:pt x="163" y="15"/>
                      </a:cubicBezTo>
                      <a:cubicBezTo>
                        <a:pt x="163" y="15"/>
                        <a:pt x="163" y="15"/>
                        <a:pt x="163" y="14"/>
                      </a:cubicBezTo>
                      <a:cubicBezTo>
                        <a:pt x="163" y="14"/>
                        <a:pt x="163" y="14"/>
                        <a:pt x="163" y="14"/>
                      </a:cubicBezTo>
                      <a:cubicBezTo>
                        <a:pt x="163" y="14"/>
                        <a:pt x="163" y="13"/>
                        <a:pt x="163" y="13"/>
                      </a:cubicBezTo>
                      <a:cubicBezTo>
                        <a:pt x="163" y="13"/>
                        <a:pt x="163" y="13"/>
                        <a:pt x="163" y="13"/>
                      </a:cubicBezTo>
                      <a:cubicBezTo>
                        <a:pt x="162" y="11"/>
                        <a:pt x="162" y="9"/>
                        <a:pt x="162" y="7"/>
                      </a:cubicBezTo>
                      <a:cubicBezTo>
                        <a:pt x="154" y="11"/>
                        <a:pt x="154" y="11"/>
                        <a:pt x="154" y="11"/>
                      </a:cubicBezTo>
                      <a:cubicBezTo>
                        <a:pt x="153" y="9"/>
                        <a:pt x="153" y="9"/>
                        <a:pt x="153" y="9"/>
                      </a:cubicBezTo>
                      <a:cubicBezTo>
                        <a:pt x="153" y="9"/>
                        <a:pt x="151" y="6"/>
                        <a:pt x="147" y="3"/>
                      </a:cubicBezTo>
                      <a:cubicBezTo>
                        <a:pt x="146" y="3"/>
                        <a:pt x="146" y="2"/>
                        <a:pt x="146" y="2"/>
                      </a:cubicBezTo>
                      <a:cubicBezTo>
                        <a:pt x="145" y="2"/>
                        <a:pt x="145" y="2"/>
                        <a:pt x="145" y="2"/>
                      </a:cubicBezTo>
                      <a:cubicBezTo>
                        <a:pt x="145" y="2"/>
                        <a:pt x="144" y="2"/>
                        <a:pt x="144" y="1"/>
                      </a:cubicBezTo>
                      <a:cubicBezTo>
                        <a:pt x="144" y="1"/>
                        <a:pt x="143" y="1"/>
                        <a:pt x="143" y="1"/>
                      </a:cubicBezTo>
                      <a:cubicBezTo>
                        <a:pt x="143" y="1"/>
                        <a:pt x="142" y="1"/>
                        <a:pt x="142" y="1"/>
                      </a:cubicBezTo>
                      <a:cubicBezTo>
                        <a:pt x="142" y="1"/>
                        <a:pt x="141" y="1"/>
                        <a:pt x="141" y="1"/>
                      </a:cubicBezTo>
                      <a:cubicBezTo>
                        <a:pt x="141" y="1"/>
                        <a:pt x="140" y="1"/>
                        <a:pt x="140" y="1"/>
                      </a:cubicBezTo>
                      <a:cubicBezTo>
                        <a:pt x="139" y="1"/>
                        <a:pt x="139" y="1"/>
                        <a:pt x="139" y="1"/>
                      </a:cubicBezTo>
                      <a:cubicBezTo>
                        <a:pt x="138" y="0"/>
                        <a:pt x="138" y="0"/>
                        <a:pt x="138" y="0"/>
                      </a:cubicBezTo>
                      <a:cubicBezTo>
                        <a:pt x="137" y="0"/>
                        <a:pt x="137" y="0"/>
                        <a:pt x="136" y="0"/>
                      </a:cubicBezTo>
                      <a:cubicBezTo>
                        <a:pt x="136" y="0"/>
                        <a:pt x="136" y="0"/>
                        <a:pt x="135" y="0"/>
                      </a:cubicBezTo>
                      <a:cubicBezTo>
                        <a:pt x="134" y="0"/>
                        <a:pt x="133" y="0"/>
                        <a:pt x="132" y="0"/>
                      </a:cubicBezTo>
                      <a:cubicBezTo>
                        <a:pt x="84" y="30"/>
                        <a:pt x="84" y="30"/>
                        <a:pt x="84" y="30"/>
                      </a:cubicBezTo>
                      <a:cubicBezTo>
                        <a:pt x="63" y="47"/>
                        <a:pt x="63" y="47"/>
                        <a:pt x="63" y="47"/>
                      </a:cubicBezTo>
                      <a:cubicBezTo>
                        <a:pt x="63" y="47"/>
                        <a:pt x="59" y="48"/>
                        <a:pt x="54" y="50"/>
                      </a:cubicBezTo>
                      <a:cubicBezTo>
                        <a:pt x="54" y="50"/>
                        <a:pt x="54" y="50"/>
                        <a:pt x="54" y="50"/>
                      </a:cubicBezTo>
                      <a:cubicBezTo>
                        <a:pt x="54" y="50"/>
                        <a:pt x="53" y="50"/>
                        <a:pt x="53" y="50"/>
                      </a:cubicBezTo>
                      <a:cubicBezTo>
                        <a:pt x="53" y="50"/>
                        <a:pt x="53" y="50"/>
                        <a:pt x="53" y="50"/>
                      </a:cubicBezTo>
                      <a:cubicBezTo>
                        <a:pt x="52" y="50"/>
                        <a:pt x="52" y="50"/>
                        <a:pt x="52" y="50"/>
                      </a:cubicBezTo>
                      <a:cubicBezTo>
                        <a:pt x="52" y="50"/>
                        <a:pt x="51" y="51"/>
                        <a:pt x="51" y="51"/>
                      </a:cubicBezTo>
                      <a:cubicBezTo>
                        <a:pt x="51" y="51"/>
                        <a:pt x="51" y="51"/>
                        <a:pt x="51" y="51"/>
                      </a:cubicBezTo>
                      <a:cubicBezTo>
                        <a:pt x="50" y="51"/>
                        <a:pt x="50" y="51"/>
                        <a:pt x="50" y="51"/>
                      </a:cubicBezTo>
                      <a:cubicBezTo>
                        <a:pt x="50" y="51"/>
                        <a:pt x="49" y="51"/>
                        <a:pt x="49" y="51"/>
                      </a:cubicBezTo>
                      <a:cubicBezTo>
                        <a:pt x="49" y="51"/>
                        <a:pt x="49" y="51"/>
                        <a:pt x="49" y="51"/>
                      </a:cubicBezTo>
                      <a:cubicBezTo>
                        <a:pt x="48" y="51"/>
                        <a:pt x="48" y="52"/>
                        <a:pt x="48" y="52"/>
                      </a:cubicBezTo>
                      <a:cubicBezTo>
                        <a:pt x="48" y="52"/>
                        <a:pt x="48" y="52"/>
                        <a:pt x="47" y="52"/>
                      </a:cubicBezTo>
                      <a:cubicBezTo>
                        <a:pt x="47" y="52"/>
                        <a:pt x="47" y="52"/>
                        <a:pt x="47" y="52"/>
                      </a:cubicBezTo>
                      <a:cubicBezTo>
                        <a:pt x="47" y="52"/>
                        <a:pt x="46" y="52"/>
                        <a:pt x="46" y="52"/>
                      </a:cubicBezTo>
                      <a:cubicBezTo>
                        <a:pt x="46" y="52"/>
                        <a:pt x="46" y="52"/>
                        <a:pt x="46" y="52"/>
                      </a:cubicBezTo>
                      <a:cubicBezTo>
                        <a:pt x="46" y="52"/>
                        <a:pt x="46" y="52"/>
                        <a:pt x="45" y="52"/>
                      </a:cubicBezTo>
                      <a:cubicBezTo>
                        <a:pt x="45" y="53"/>
                        <a:pt x="46" y="53"/>
                        <a:pt x="46" y="54"/>
                      </a:cubicBezTo>
                      <a:cubicBezTo>
                        <a:pt x="46" y="55"/>
                        <a:pt x="46" y="56"/>
                        <a:pt x="46" y="57"/>
                      </a:cubicBezTo>
                      <a:cubicBezTo>
                        <a:pt x="46" y="57"/>
                        <a:pt x="46" y="58"/>
                        <a:pt x="46" y="59"/>
                      </a:cubicBezTo>
                      <a:cubicBezTo>
                        <a:pt x="46" y="60"/>
                        <a:pt x="46" y="60"/>
                        <a:pt x="46" y="61"/>
                      </a:cubicBezTo>
                      <a:cubicBezTo>
                        <a:pt x="46" y="62"/>
                        <a:pt x="46" y="62"/>
                        <a:pt x="46" y="63"/>
                      </a:cubicBezTo>
                      <a:cubicBezTo>
                        <a:pt x="46" y="64"/>
                        <a:pt x="46" y="64"/>
                        <a:pt x="46" y="65"/>
                      </a:cubicBezTo>
                      <a:cubicBezTo>
                        <a:pt x="46" y="66"/>
                        <a:pt x="46" y="66"/>
                        <a:pt x="46" y="67"/>
                      </a:cubicBezTo>
                      <a:cubicBezTo>
                        <a:pt x="46" y="67"/>
                        <a:pt x="46" y="68"/>
                        <a:pt x="46" y="68"/>
                      </a:cubicBezTo>
                      <a:cubicBezTo>
                        <a:pt x="46" y="69"/>
                        <a:pt x="46" y="70"/>
                        <a:pt x="46" y="70"/>
                      </a:cubicBezTo>
                      <a:cubicBezTo>
                        <a:pt x="46" y="71"/>
                        <a:pt x="46" y="71"/>
                        <a:pt x="46" y="71"/>
                      </a:cubicBezTo>
                      <a:cubicBezTo>
                        <a:pt x="46" y="72"/>
                        <a:pt x="45" y="72"/>
                        <a:pt x="45" y="73"/>
                      </a:cubicBezTo>
                      <a:cubicBezTo>
                        <a:pt x="45" y="73"/>
                        <a:pt x="45" y="73"/>
                        <a:pt x="45" y="74"/>
                      </a:cubicBezTo>
                      <a:cubicBezTo>
                        <a:pt x="45" y="74"/>
                        <a:pt x="45" y="75"/>
                        <a:pt x="45" y="75"/>
                      </a:cubicBezTo>
                      <a:cubicBezTo>
                        <a:pt x="45" y="75"/>
                        <a:pt x="45" y="76"/>
                        <a:pt x="45" y="76"/>
                      </a:cubicBezTo>
                      <a:cubicBezTo>
                        <a:pt x="45" y="76"/>
                        <a:pt x="45" y="77"/>
                        <a:pt x="45" y="77"/>
                      </a:cubicBezTo>
                      <a:cubicBezTo>
                        <a:pt x="45" y="77"/>
                        <a:pt x="45" y="77"/>
                        <a:pt x="45" y="77"/>
                      </a:cubicBezTo>
                      <a:cubicBezTo>
                        <a:pt x="45" y="78"/>
                        <a:pt x="45" y="78"/>
                        <a:pt x="45" y="78"/>
                      </a:cubicBezTo>
                      <a:cubicBezTo>
                        <a:pt x="45" y="78"/>
                        <a:pt x="45" y="79"/>
                        <a:pt x="45" y="79"/>
                      </a:cubicBezTo>
                      <a:cubicBezTo>
                        <a:pt x="45" y="79"/>
                        <a:pt x="45" y="79"/>
                        <a:pt x="45" y="79"/>
                      </a:cubicBezTo>
                      <a:cubicBezTo>
                        <a:pt x="45" y="80"/>
                        <a:pt x="45" y="80"/>
                        <a:pt x="45" y="80"/>
                      </a:cubicBezTo>
                      <a:cubicBezTo>
                        <a:pt x="45" y="80"/>
                        <a:pt x="45" y="80"/>
                        <a:pt x="45" y="80"/>
                      </a:cubicBezTo>
                      <a:cubicBezTo>
                        <a:pt x="45" y="80"/>
                        <a:pt x="45" y="81"/>
                        <a:pt x="45" y="81"/>
                      </a:cubicBezTo>
                      <a:cubicBezTo>
                        <a:pt x="45" y="81"/>
                        <a:pt x="45" y="81"/>
                        <a:pt x="45" y="81"/>
                      </a:cubicBezTo>
                      <a:cubicBezTo>
                        <a:pt x="45" y="81"/>
                        <a:pt x="45" y="81"/>
                        <a:pt x="45" y="81"/>
                      </a:cubicBezTo>
                      <a:cubicBezTo>
                        <a:pt x="45" y="81"/>
                        <a:pt x="45" y="81"/>
                        <a:pt x="45" y="81"/>
                      </a:cubicBezTo>
                      <a:cubicBezTo>
                        <a:pt x="45" y="81"/>
                        <a:pt x="45" y="82"/>
                        <a:pt x="45" y="82"/>
                      </a:cubicBezTo>
                      <a:cubicBezTo>
                        <a:pt x="44" y="82"/>
                        <a:pt x="44" y="82"/>
                        <a:pt x="44" y="82"/>
                      </a:cubicBezTo>
                      <a:cubicBezTo>
                        <a:pt x="44" y="82"/>
                        <a:pt x="44" y="82"/>
                        <a:pt x="44" y="82"/>
                      </a:cubicBezTo>
                      <a:cubicBezTo>
                        <a:pt x="44" y="82"/>
                        <a:pt x="44" y="82"/>
                        <a:pt x="44" y="82"/>
                      </a:cubicBezTo>
                      <a:cubicBezTo>
                        <a:pt x="44" y="82"/>
                        <a:pt x="44" y="82"/>
                        <a:pt x="44" y="82"/>
                      </a:cubicBezTo>
                      <a:cubicBezTo>
                        <a:pt x="44" y="82"/>
                        <a:pt x="44" y="82"/>
                        <a:pt x="44" y="82"/>
                      </a:cubicBezTo>
                      <a:cubicBezTo>
                        <a:pt x="44" y="82"/>
                        <a:pt x="43" y="84"/>
                        <a:pt x="43" y="85"/>
                      </a:cubicBezTo>
                      <a:cubicBezTo>
                        <a:pt x="42" y="88"/>
                        <a:pt x="41" y="89"/>
                        <a:pt x="40" y="90"/>
                      </a:cubicBezTo>
                      <a:cubicBezTo>
                        <a:pt x="40" y="91"/>
                        <a:pt x="40" y="91"/>
                        <a:pt x="40" y="91"/>
                      </a:cubicBezTo>
                      <a:cubicBezTo>
                        <a:pt x="38" y="93"/>
                        <a:pt x="36" y="96"/>
                        <a:pt x="32" y="96"/>
                      </a:cubicBezTo>
                      <a:cubicBezTo>
                        <a:pt x="31" y="96"/>
                        <a:pt x="28" y="96"/>
                        <a:pt x="25" y="97"/>
                      </a:cubicBezTo>
                      <a:cubicBezTo>
                        <a:pt x="21" y="97"/>
                        <a:pt x="17" y="98"/>
                        <a:pt x="14" y="98"/>
                      </a:cubicBezTo>
                      <a:cubicBezTo>
                        <a:pt x="12" y="97"/>
                        <a:pt x="10" y="98"/>
                        <a:pt x="8" y="99"/>
                      </a:cubicBezTo>
                      <a:cubicBezTo>
                        <a:pt x="7" y="100"/>
                        <a:pt x="7" y="100"/>
                        <a:pt x="6" y="100"/>
                      </a:cubicBezTo>
                      <a:cubicBezTo>
                        <a:pt x="6" y="101"/>
                        <a:pt x="5" y="101"/>
                        <a:pt x="5" y="101"/>
                      </a:cubicBezTo>
                      <a:cubicBezTo>
                        <a:pt x="5" y="101"/>
                        <a:pt x="5" y="101"/>
                        <a:pt x="5" y="101"/>
                      </a:cubicBezTo>
                      <a:cubicBezTo>
                        <a:pt x="3" y="101"/>
                        <a:pt x="1" y="101"/>
                        <a:pt x="0" y="101"/>
                      </a:cubicBezTo>
                      <a:cubicBezTo>
                        <a:pt x="0" y="101"/>
                        <a:pt x="0" y="101"/>
                        <a:pt x="0" y="101"/>
                      </a:cubicBezTo>
                      <a:cubicBezTo>
                        <a:pt x="0" y="101"/>
                        <a:pt x="0" y="101"/>
                        <a:pt x="0" y="101"/>
                      </a:cubicBezTo>
                      <a:cubicBezTo>
                        <a:pt x="0" y="102"/>
                        <a:pt x="0" y="102"/>
                        <a:pt x="0" y="102"/>
                      </a:cubicBezTo>
                      <a:cubicBezTo>
                        <a:pt x="0" y="102"/>
                        <a:pt x="0" y="103"/>
                        <a:pt x="0" y="103"/>
                      </a:cubicBezTo>
                      <a:cubicBezTo>
                        <a:pt x="0" y="103"/>
                        <a:pt x="0" y="103"/>
                        <a:pt x="0" y="103"/>
                      </a:cubicBezTo>
                      <a:cubicBezTo>
                        <a:pt x="0" y="103"/>
                        <a:pt x="0" y="103"/>
                        <a:pt x="0" y="103"/>
                      </a:cubicBezTo>
                      <a:cubicBezTo>
                        <a:pt x="0" y="104"/>
                        <a:pt x="0" y="104"/>
                        <a:pt x="0" y="104"/>
                      </a:cubicBezTo>
                      <a:cubicBezTo>
                        <a:pt x="1" y="105"/>
                        <a:pt x="1" y="106"/>
                        <a:pt x="1" y="107"/>
                      </a:cubicBezTo>
                      <a:cubicBezTo>
                        <a:pt x="2" y="108"/>
                        <a:pt x="2" y="109"/>
                        <a:pt x="3" y="110"/>
                      </a:cubicBezTo>
                      <a:cubicBezTo>
                        <a:pt x="3" y="110"/>
                        <a:pt x="3" y="110"/>
                        <a:pt x="3" y="110"/>
                      </a:cubicBezTo>
                      <a:cubicBezTo>
                        <a:pt x="4" y="110"/>
                        <a:pt x="4" y="110"/>
                        <a:pt x="4" y="110"/>
                      </a:cubicBezTo>
                      <a:cubicBezTo>
                        <a:pt x="6" y="112"/>
                        <a:pt x="9" y="115"/>
                        <a:pt x="9" y="118"/>
                      </a:cubicBezTo>
                      <a:cubicBezTo>
                        <a:pt x="9" y="120"/>
                        <a:pt x="9" y="120"/>
                        <a:pt x="9" y="120"/>
                      </a:cubicBezTo>
                      <a:cubicBezTo>
                        <a:pt x="11" y="120"/>
                        <a:pt x="12" y="121"/>
                        <a:pt x="13" y="123"/>
                      </a:cubicBezTo>
                      <a:cubicBezTo>
                        <a:pt x="13" y="123"/>
                        <a:pt x="14" y="124"/>
                        <a:pt x="14" y="124"/>
                      </a:cubicBezTo>
                      <a:cubicBezTo>
                        <a:pt x="15" y="124"/>
                        <a:pt x="16" y="124"/>
                        <a:pt x="17" y="124"/>
                      </a:cubicBezTo>
                      <a:cubicBezTo>
                        <a:pt x="18" y="123"/>
                        <a:pt x="19" y="123"/>
                        <a:pt x="19" y="123"/>
                      </a:cubicBezTo>
                      <a:cubicBezTo>
                        <a:pt x="20" y="123"/>
                        <a:pt x="20" y="123"/>
                        <a:pt x="20" y="123"/>
                      </a:cubicBezTo>
                      <a:cubicBezTo>
                        <a:pt x="21" y="124"/>
                        <a:pt x="21" y="124"/>
                        <a:pt x="21" y="124"/>
                      </a:cubicBezTo>
                      <a:cubicBezTo>
                        <a:pt x="22" y="125"/>
                        <a:pt x="22" y="126"/>
                        <a:pt x="22" y="128"/>
                      </a:cubicBezTo>
                      <a:cubicBezTo>
                        <a:pt x="22" y="128"/>
                        <a:pt x="22" y="129"/>
                        <a:pt x="22" y="130"/>
                      </a:cubicBezTo>
                      <a:cubicBezTo>
                        <a:pt x="22" y="130"/>
                        <a:pt x="22" y="130"/>
                        <a:pt x="23" y="130"/>
                      </a:cubicBezTo>
                      <a:cubicBezTo>
                        <a:pt x="23" y="130"/>
                        <a:pt x="23" y="130"/>
                        <a:pt x="23" y="130"/>
                      </a:cubicBezTo>
                      <a:cubicBezTo>
                        <a:pt x="23" y="130"/>
                        <a:pt x="23" y="130"/>
                        <a:pt x="23" y="130"/>
                      </a:cubicBezTo>
                      <a:cubicBezTo>
                        <a:pt x="23" y="129"/>
                        <a:pt x="23" y="128"/>
                        <a:pt x="24" y="128"/>
                      </a:cubicBezTo>
                      <a:cubicBezTo>
                        <a:pt x="24" y="128"/>
                        <a:pt x="24" y="128"/>
                        <a:pt x="24" y="128"/>
                      </a:cubicBezTo>
                      <a:cubicBezTo>
                        <a:pt x="24" y="128"/>
                        <a:pt x="24" y="128"/>
                        <a:pt x="24" y="128"/>
                      </a:cubicBezTo>
                      <a:cubicBezTo>
                        <a:pt x="24" y="128"/>
                        <a:pt x="25" y="127"/>
                        <a:pt x="25" y="127"/>
                      </a:cubicBezTo>
                      <a:cubicBezTo>
                        <a:pt x="25" y="127"/>
                        <a:pt x="25" y="127"/>
                        <a:pt x="25" y="127"/>
                      </a:cubicBezTo>
                      <a:cubicBezTo>
                        <a:pt x="25" y="127"/>
                        <a:pt x="26" y="126"/>
                        <a:pt x="26" y="126"/>
                      </a:cubicBezTo>
                      <a:cubicBezTo>
                        <a:pt x="26" y="126"/>
                        <a:pt x="26" y="126"/>
                        <a:pt x="26" y="126"/>
                      </a:cubicBezTo>
                      <a:cubicBezTo>
                        <a:pt x="27" y="126"/>
                        <a:pt x="27" y="126"/>
                        <a:pt x="28" y="126"/>
                      </a:cubicBezTo>
                      <a:cubicBezTo>
                        <a:pt x="28" y="126"/>
                        <a:pt x="28" y="126"/>
                        <a:pt x="28" y="126"/>
                      </a:cubicBezTo>
                      <a:cubicBezTo>
                        <a:pt x="28" y="126"/>
                        <a:pt x="28" y="126"/>
                        <a:pt x="29" y="126"/>
                      </a:cubicBezTo>
                      <a:cubicBezTo>
                        <a:pt x="29" y="126"/>
                        <a:pt x="29" y="126"/>
                        <a:pt x="29" y="126"/>
                      </a:cubicBezTo>
                      <a:cubicBezTo>
                        <a:pt x="32" y="127"/>
                        <a:pt x="32" y="129"/>
                        <a:pt x="33" y="130"/>
                      </a:cubicBezTo>
                      <a:cubicBezTo>
                        <a:pt x="33" y="130"/>
                        <a:pt x="33" y="131"/>
                        <a:pt x="33" y="131"/>
                      </a:cubicBezTo>
                      <a:cubicBezTo>
                        <a:pt x="33" y="132"/>
                        <a:pt x="33" y="132"/>
                        <a:pt x="33" y="132"/>
                      </a:cubicBezTo>
                      <a:cubicBezTo>
                        <a:pt x="34" y="132"/>
                        <a:pt x="34" y="132"/>
                        <a:pt x="35" y="132"/>
                      </a:cubicBezTo>
                      <a:cubicBezTo>
                        <a:pt x="35" y="132"/>
                        <a:pt x="35" y="132"/>
                        <a:pt x="35" y="132"/>
                      </a:cubicBezTo>
                      <a:cubicBezTo>
                        <a:pt x="35" y="132"/>
                        <a:pt x="35" y="132"/>
                        <a:pt x="35" y="132"/>
                      </a:cubicBezTo>
                      <a:cubicBezTo>
                        <a:pt x="35" y="128"/>
                        <a:pt x="41" y="122"/>
                        <a:pt x="41" y="122"/>
                      </a:cubicBezTo>
                      <a:cubicBezTo>
                        <a:pt x="41" y="122"/>
                        <a:pt x="41" y="121"/>
                        <a:pt x="41" y="120"/>
                      </a:cubicBezTo>
                      <a:cubicBezTo>
                        <a:pt x="41" y="117"/>
                        <a:pt x="42" y="115"/>
                        <a:pt x="43" y="113"/>
                      </a:cubicBezTo>
                      <a:cubicBezTo>
                        <a:pt x="44" y="112"/>
                        <a:pt x="46" y="112"/>
                        <a:pt x="48" y="112"/>
                      </a:cubicBezTo>
                      <a:cubicBezTo>
                        <a:pt x="49" y="112"/>
                        <a:pt x="49" y="112"/>
                        <a:pt x="50" y="112"/>
                      </a:cubicBezTo>
                      <a:cubicBezTo>
                        <a:pt x="51" y="112"/>
                        <a:pt x="53" y="112"/>
                        <a:pt x="54" y="112"/>
                      </a:cubicBezTo>
                      <a:cubicBezTo>
                        <a:pt x="55" y="113"/>
                        <a:pt x="55" y="113"/>
                        <a:pt x="55" y="113"/>
                      </a:cubicBezTo>
                      <a:cubicBezTo>
                        <a:pt x="55" y="113"/>
                        <a:pt x="56" y="112"/>
                        <a:pt x="56" y="112"/>
                      </a:cubicBezTo>
                      <a:cubicBezTo>
                        <a:pt x="57" y="111"/>
                        <a:pt x="59" y="110"/>
                        <a:pt x="60" y="110"/>
                      </a:cubicBezTo>
                      <a:cubicBezTo>
                        <a:pt x="61" y="110"/>
                        <a:pt x="62" y="110"/>
                        <a:pt x="63" y="111"/>
                      </a:cubicBezTo>
                      <a:cubicBezTo>
                        <a:pt x="64" y="111"/>
                        <a:pt x="65" y="112"/>
                        <a:pt x="67" y="112"/>
                      </a:cubicBezTo>
                      <a:cubicBezTo>
                        <a:pt x="68" y="112"/>
                        <a:pt x="71" y="112"/>
                        <a:pt x="72" y="114"/>
                      </a:cubicBezTo>
                      <a:cubicBezTo>
                        <a:pt x="73" y="114"/>
                        <a:pt x="74" y="116"/>
                        <a:pt x="74" y="117"/>
                      </a:cubicBezTo>
                      <a:cubicBezTo>
                        <a:pt x="75" y="118"/>
                        <a:pt x="75" y="119"/>
                        <a:pt x="76" y="119"/>
                      </a:cubicBezTo>
                      <a:cubicBezTo>
                        <a:pt x="80" y="117"/>
                        <a:pt x="84" y="116"/>
                        <a:pt x="86" y="116"/>
                      </a:cubicBezTo>
                      <a:cubicBezTo>
                        <a:pt x="88" y="116"/>
                        <a:pt x="90" y="117"/>
                        <a:pt x="93" y="119"/>
                      </a:cubicBezTo>
                      <a:cubicBezTo>
                        <a:pt x="94" y="120"/>
                        <a:pt x="95" y="121"/>
                        <a:pt x="96" y="121"/>
                      </a:cubicBezTo>
                      <a:cubicBezTo>
                        <a:pt x="97" y="121"/>
                        <a:pt x="99" y="122"/>
                        <a:pt x="101" y="122"/>
                      </a:cubicBezTo>
                      <a:cubicBezTo>
                        <a:pt x="104" y="122"/>
                        <a:pt x="105" y="121"/>
                        <a:pt x="105" y="121"/>
                      </a:cubicBezTo>
                      <a:cubicBezTo>
                        <a:pt x="106" y="121"/>
                        <a:pt x="106" y="120"/>
                        <a:pt x="107" y="119"/>
                      </a:cubicBezTo>
                      <a:cubicBezTo>
                        <a:pt x="109" y="118"/>
                        <a:pt x="111" y="116"/>
                        <a:pt x="114" y="116"/>
                      </a:cubicBezTo>
                      <a:cubicBezTo>
                        <a:pt x="115" y="116"/>
                        <a:pt x="115" y="116"/>
                        <a:pt x="115" y="116"/>
                      </a:cubicBezTo>
                      <a:cubicBezTo>
                        <a:pt x="116" y="116"/>
                        <a:pt x="118" y="116"/>
                        <a:pt x="120" y="116"/>
                      </a:cubicBezTo>
                      <a:cubicBezTo>
                        <a:pt x="121" y="116"/>
                        <a:pt x="123" y="115"/>
                        <a:pt x="124" y="115"/>
                      </a:cubicBezTo>
                      <a:cubicBezTo>
                        <a:pt x="124" y="115"/>
                        <a:pt x="124" y="115"/>
                        <a:pt x="124" y="115"/>
                      </a:cubicBezTo>
                      <a:cubicBezTo>
                        <a:pt x="124" y="115"/>
                        <a:pt x="124" y="115"/>
                        <a:pt x="124" y="115"/>
                      </a:cubicBezTo>
                      <a:cubicBezTo>
                        <a:pt x="127" y="115"/>
                        <a:pt x="128" y="116"/>
                        <a:pt x="129" y="116"/>
                      </a:cubicBezTo>
                      <a:cubicBezTo>
                        <a:pt x="129" y="116"/>
                        <a:pt x="129" y="116"/>
                        <a:pt x="130" y="116"/>
                      </a:cubicBezTo>
                      <a:cubicBezTo>
                        <a:pt x="130" y="116"/>
                        <a:pt x="130" y="116"/>
                        <a:pt x="130" y="116"/>
                      </a:cubicBezTo>
                      <a:cubicBezTo>
                        <a:pt x="131" y="117"/>
                        <a:pt x="134" y="118"/>
                        <a:pt x="136" y="118"/>
                      </a:cubicBezTo>
                      <a:cubicBezTo>
                        <a:pt x="136" y="119"/>
                        <a:pt x="137" y="118"/>
                        <a:pt x="137" y="118"/>
                      </a:cubicBezTo>
                      <a:cubicBezTo>
                        <a:pt x="138" y="118"/>
                        <a:pt x="140" y="116"/>
                        <a:pt x="141" y="115"/>
                      </a:cubicBezTo>
                      <a:cubicBezTo>
                        <a:pt x="142" y="113"/>
                        <a:pt x="144" y="111"/>
                        <a:pt x="146" y="111"/>
                      </a:cubicBezTo>
                      <a:cubicBezTo>
                        <a:pt x="146" y="111"/>
                        <a:pt x="146" y="111"/>
                        <a:pt x="146" y="111"/>
                      </a:cubicBezTo>
                      <a:cubicBezTo>
                        <a:pt x="146" y="110"/>
                        <a:pt x="146" y="110"/>
                        <a:pt x="146" y="1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7" name="Freeform 1537"/>
                <p:cNvSpPr>
                  <a:spLocks/>
                </p:cNvSpPr>
                <p:nvPr/>
              </p:nvSpPr>
              <p:spPr bwMode="auto">
                <a:xfrm>
                  <a:off x="1721"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8" name="Freeform 1538"/>
                <p:cNvSpPr>
                  <a:spLocks/>
                </p:cNvSpPr>
                <p:nvPr/>
              </p:nvSpPr>
              <p:spPr bwMode="auto">
                <a:xfrm>
                  <a:off x="1722" y="276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9" name="Freeform 1539"/>
                <p:cNvSpPr>
                  <a:spLocks/>
                </p:cNvSpPr>
                <p:nvPr/>
              </p:nvSpPr>
              <p:spPr bwMode="auto">
                <a:xfrm>
                  <a:off x="1719" y="276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0" name="Freeform 1540"/>
                <p:cNvSpPr>
                  <a:spLocks/>
                </p:cNvSpPr>
                <p:nvPr/>
              </p:nvSpPr>
              <p:spPr bwMode="auto">
                <a:xfrm>
                  <a:off x="1724" y="2761"/>
                  <a:ext cx="9" cy="2"/>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9" y="0"/>
                        <a:pt x="5" y="1"/>
                        <a:pt x="0" y="3"/>
                      </a:cubicBezTo>
                      <a:cubicBezTo>
                        <a:pt x="5" y="1"/>
                        <a:pt x="9"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1" name="Freeform 1541"/>
                <p:cNvSpPr>
                  <a:spLocks/>
                </p:cNvSpPr>
                <p:nvPr/>
              </p:nvSpPr>
              <p:spPr bwMode="auto">
                <a:xfrm>
                  <a:off x="1723" y="276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2" name="Freeform 1542"/>
                <p:cNvSpPr>
                  <a:spLocks/>
                </p:cNvSpPr>
                <p:nvPr/>
              </p:nvSpPr>
              <p:spPr bwMode="auto">
                <a:xfrm>
                  <a:off x="1753" y="2716"/>
                  <a:ext cx="46" cy="28"/>
                </a:xfrm>
                <a:custGeom>
                  <a:avLst/>
                  <a:gdLst>
                    <a:gd name="T0" fmla="*/ 0 w 46"/>
                    <a:gd name="T1" fmla="*/ 28 h 28"/>
                    <a:gd name="T2" fmla="*/ 46 w 46"/>
                    <a:gd name="T3" fmla="*/ 0 h 28"/>
                    <a:gd name="T4" fmla="*/ 46 w 46"/>
                    <a:gd name="T5" fmla="*/ 0 h 28"/>
                    <a:gd name="T6" fmla="*/ 0 w 46"/>
                    <a:gd name="T7" fmla="*/ 28 h 28"/>
                  </a:gdLst>
                  <a:ahLst/>
                  <a:cxnLst>
                    <a:cxn ang="0">
                      <a:pos x="T0" y="T1"/>
                    </a:cxn>
                    <a:cxn ang="0">
                      <a:pos x="T2" y="T3"/>
                    </a:cxn>
                    <a:cxn ang="0">
                      <a:pos x="T4" y="T5"/>
                    </a:cxn>
                    <a:cxn ang="0">
                      <a:pos x="T6" y="T7"/>
                    </a:cxn>
                  </a:cxnLst>
                  <a:rect l="0" t="0" r="r" b="b"/>
                  <a:pathLst>
                    <a:path w="46" h="28">
                      <a:moveTo>
                        <a:pt x="0" y="28"/>
                      </a:moveTo>
                      <a:lnTo>
                        <a:pt x="46" y="0"/>
                      </a:lnTo>
                      <a:lnTo>
                        <a:pt x="46" y="0"/>
                      </a:lnTo>
                      <a:lnTo>
                        <a:pt x="0"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3" name="Freeform 1543"/>
                <p:cNvSpPr>
                  <a:spLocks/>
                </p:cNvSpPr>
                <p:nvPr/>
              </p:nvSpPr>
              <p:spPr bwMode="auto">
                <a:xfrm>
                  <a:off x="1718" y="276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4" name="Freeform 1544"/>
                <p:cNvSpPr>
                  <a:spLocks/>
                </p:cNvSpPr>
                <p:nvPr/>
              </p:nvSpPr>
              <p:spPr bwMode="auto">
                <a:xfrm>
                  <a:off x="1717" y="27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5" name="Freeform 1545"/>
                <p:cNvSpPr>
                  <a:spLocks/>
                </p:cNvSpPr>
                <p:nvPr/>
              </p:nvSpPr>
              <p:spPr bwMode="auto">
                <a:xfrm>
                  <a:off x="1717" y="27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6" name="Freeform 1546"/>
                <p:cNvSpPr>
                  <a:spLocks/>
                </p:cNvSpPr>
                <p:nvPr/>
              </p:nvSpPr>
              <p:spPr bwMode="auto">
                <a:xfrm>
                  <a:off x="1811"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7" name="Freeform 1547"/>
                <p:cNvSpPr>
                  <a:spLocks/>
                </p:cNvSpPr>
                <p:nvPr/>
              </p:nvSpPr>
              <p:spPr bwMode="auto">
                <a:xfrm>
                  <a:off x="1799" y="2716"/>
                  <a:ext cx="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8" name="Freeform 1548"/>
                <p:cNvSpPr>
                  <a:spLocks/>
                </p:cNvSpPr>
                <p:nvPr/>
              </p:nvSpPr>
              <p:spPr bwMode="auto">
                <a:xfrm>
                  <a:off x="1807"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9" name="Freeform 1549"/>
                <p:cNvSpPr>
                  <a:spLocks/>
                </p:cNvSpPr>
                <p:nvPr/>
              </p:nvSpPr>
              <p:spPr bwMode="auto">
                <a:xfrm>
                  <a:off x="1809"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0" name="Freeform 1550"/>
                <p:cNvSpPr>
                  <a:spLocks/>
                </p:cNvSpPr>
                <p:nvPr/>
              </p:nvSpPr>
              <p:spPr bwMode="auto">
                <a:xfrm>
                  <a:off x="1803" y="271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1" name="Freeform 1551"/>
                <p:cNvSpPr>
                  <a:spLocks/>
                </p:cNvSpPr>
                <p:nvPr/>
              </p:nvSpPr>
              <p:spPr bwMode="auto">
                <a:xfrm>
                  <a:off x="1805"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2" name="Rectangle 1552"/>
                <p:cNvSpPr>
                  <a:spLocks noChangeArrowheads="1"/>
                </p:cNvSpPr>
                <p:nvPr/>
              </p:nvSpPr>
              <p:spPr bwMode="auto">
                <a:xfrm>
                  <a:off x="1799" y="2716"/>
                  <a:ext cx="1"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3" name="Freeform 1553"/>
                <p:cNvSpPr>
                  <a:spLocks/>
                </p:cNvSpPr>
                <p:nvPr/>
              </p:nvSpPr>
              <p:spPr bwMode="auto">
                <a:xfrm>
                  <a:off x="1791" y="2826"/>
                  <a:ext cx="5" cy="1"/>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3" y="0"/>
                        <a:pt x="4" y="1"/>
                        <a:pt x="5" y="1"/>
                      </a:cubicBezTo>
                      <a:cubicBezTo>
                        <a:pt x="4" y="1"/>
                        <a:pt x="3"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4" name="Freeform 1554"/>
                <p:cNvSpPr>
                  <a:spLocks/>
                </p:cNvSpPr>
                <p:nvPr/>
              </p:nvSpPr>
              <p:spPr bwMode="auto">
                <a:xfrm>
                  <a:off x="1720" y="2823"/>
                  <a:ext cx="5" cy="1"/>
                </a:xfrm>
                <a:custGeom>
                  <a:avLst/>
                  <a:gdLst>
                    <a:gd name="T0" fmla="*/ 0 w 5"/>
                    <a:gd name="T1" fmla="*/ 0 h 1"/>
                    <a:gd name="T2" fmla="*/ 4 w 5"/>
                    <a:gd name="T3" fmla="*/ 0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3" y="0"/>
                        <a:pt x="4" y="0"/>
                      </a:cubicBezTo>
                      <a:cubicBezTo>
                        <a:pt x="5" y="1"/>
                        <a:pt x="5" y="1"/>
                        <a:pt x="5" y="1"/>
                      </a:cubicBezTo>
                      <a:cubicBezTo>
                        <a:pt x="4" y="0"/>
                        <a:pt x="4" y="0"/>
                        <a:pt x="4" y="0"/>
                      </a:cubicBezTo>
                      <a:cubicBezTo>
                        <a:pt x="3"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5" name="Freeform 1555"/>
                <p:cNvSpPr>
                  <a:spLocks/>
                </p:cNvSpPr>
                <p:nvPr/>
              </p:nvSpPr>
              <p:spPr bwMode="auto">
                <a:xfrm>
                  <a:off x="1706" y="28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6" name="Freeform 1556"/>
                <p:cNvSpPr>
                  <a:spLocks/>
                </p:cNvSpPr>
                <p:nvPr/>
              </p:nvSpPr>
              <p:spPr bwMode="auto">
                <a:xfrm>
                  <a:off x="1783" y="2827"/>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1" y="0"/>
                        <a:pt x="3" y="0"/>
                        <a:pt x="5" y="0"/>
                      </a:cubicBezTo>
                      <a:cubicBezTo>
                        <a:pt x="3"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7" name="Freeform 1557"/>
                <p:cNvSpPr>
                  <a:spLocks/>
                </p:cNvSpPr>
                <p:nvPr/>
              </p:nvSpPr>
              <p:spPr bwMode="auto">
                <a:xfrm>
                  <a:off x="1797" y="2827"/>
                  <a:ext cx="6" cy="1"/>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2"/>
                        <a:pt x="1" y="1"/>
                        <a:pt x="0" y="0"/>
                      </a:cubicBezTo>
                      <a:cubicBezTo>
                        <a:pt x="1" y="1"/>
                        <a:pt x="4" y="2"/>
                        <a:pt x="6"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8" name="Freeform 1558"/>
                <p:cNvSpPr>
                  <a:spLocks/>
                </p:cNvSpPr>
                <p:nvPr/>
              </p:nvSpPr>
              <p:spPr bwMode="auto">
                <a:xfrm>
                  <a:off x="1697" y="28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9" name="Freeform 1559"/>
                <p:cNvSpPr>
                  <a:spLocks/>
                </p:cNvSpPr>
                <p:nvPr/>
              </p:nvSpPr>
              <p:spPr bwMode="auto">
                <a:xfrm>
                  <a:off x="1695" y="2838"/>
                  <a:ext cx="0"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0"/>
                        <a:pt x="1" y="0"/>
                      </a:cubicBez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0" name="Freeform 1560"/>
                <p:cNvSpPr>
                  <a:spLocks/>
                </p:cNvSpPr>
                <p:nvPr/>
              </p:nvSpPr>
              <p:spPr bwMode="auto">
                <a:xfrm>
                  <a:off x="1704" y="2842"/>
                  <a:ext cx="2" cy="0"/>
                </a:xfrm>
                <a:custGeom>
                  <a:avLst/>
                  <a:gdLst>
                    <a:gd name="T0" fmla="*/ 2 w 2"/>
                    <a:gd name="T1" fmla="*/ 2 w 2"/>
                    <a:gd name="T2" fmla="*/ 0 w 2"/>
                    <a:gd name="T3" fmla="*/ 2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cubicBezTo>
                        <a:pt x="2" y="0"/>
                        <a:pt x="2" y="0"/>
                        <a:pt x="2" y="0"/>
                      </a:cubicBezTo>
                      <a:cubicBezTo>
                        <a:pt x="1" y="0"/>
                        <a:pt x="1" y="0"/>
                        <a:pt x="0" y="0"/>
                      </a:cubicBezTo>
                      <a:cubicBezTo>
                        <a:pt x="1" y="0"/>
                        <a:pt x="2" y="0"/>
                        <a:pt x="2" y="0"/>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1" name="Freeform 1561"/>
                <p:cNvSpPr>
                  <a:spLocks/>
                </p:cNvSpPr>
                <p:nvPr/>
              </p:nvSpPr>
              <p:spPr bwMode="auto">
                <a:xfrm>
                  <a:off x="1699" y="283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2" name="Freeform 1562"/>
                <p:cNvSpPr>
                  <a:spLocks/>
                </p:cNvSpPr>
                <p:nvPr/>
              </p:nvSpPr>
              <p:spPr bwMode="auto">
                <a:xfrm>
                  <a:off x="1696" y="28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3" name="Freeform 1563"/>
                <p:cNvSpPr>
                  <a:spLocks/>
                </p:cNvSpPr>
                <p:nvPr/>
              </p:nvSpPr>
              <p:spPr bwMode="auto">
                <a:xfrm>
                  <a:off x="1706" y="284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4" name="Freeform 1564"/>
                <p:cNvSpPr>
                  <a:spLocks/>
                </p:cNvSpPr>
                <p:nvPr/>
              </p:nvSpPr>
              <p:spPr bwMode="auto">
                <a:xfrm>
                  <a:off x="1716" y="27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5" name="Freeform 1565"/>
                <p:cNvSpPr>
                  <a:spLocks/>
                </p:cNvSpPr>
                <p:nvPr/>
              </p:nvSpPr>
              <p:spPr bwMode="auto">
                <a:xfrm>
                  <a:off x="1716" y="27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6" name="Freeform 1566"/>
                <p:cNvSpPr>
                  <a:spLocks/>
                </p:cNvSpPr>
                <p:nvPr/>
              </p:nvSpPr>
              <p:spPr bwMode="auto">
                <a:xfrm>
                  <a:off x="1716" y="279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7" name="Freeform 1567"/>
                <p:cNvSpPr>
                  <a:spLocks/>
                </p:cNvSpPr>
                <p:nvPr/>
              </p:nvSpPr>
              <p:spPr bwMode="auto">
                <a:xfrm>
                  <a:off x="1717" y="2772"/>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8" name="Freeform 1568"/>
                <p:cNvSpPr>
                  <a:spLocks/>
                </p:cNvSpPr>
                <p:nvPr/>
              </p:nvSpPr>
              <p:spPr bwMode="auto">
                <a:xfrm>
                  <a:off x="1716" y="278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9" name="Freeform 1569"/>
                <p:cNvSpPr>
                  <a:spLocks/>
                </p:cNvSpPr>
                <p:nvPr/>
              </p:nvSpPr>
              <p:spPr bwMode="auto">
                <a:xfrm>
                  <a:off x="1717" y="276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0" name="Freeform 1570"/>
                <p:cNvSpPr>
                  <a:spLocks/>
                </p:cNvSpPr>
                <p:nvPr/>
              </p:nvSpPr>
              <p:spPr bwMode="auto">
                <a:xfrm>
                  <a:off x="1716" y="2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1" name="Freeform 1571"/>
                <p:cNvSpPr>
                  <a:spLocks/>
                </p:cNvSpPr>
                <p:nvPr/>
              </p:nvSpPr>
              <p:spPr bwMode="auto">
                <a:xfrm>
                  <a:off x="1717" y="277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2" name="Freeform 1572"/>
                <p:cNvSpPr>
                  <a:spLocks/>
                </p:cNvSpPr>
                <p:nvPr/>
              </p:nvSpPr>
              <p:spPr bwMode="auto">
                <a:xfrm>
                  <a:off x="1716" y="278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3" name="Freeform 1573"/>
                <p:cNvSpPr>
                  <a:spLocks/>
                </p:cNvSpPr>
                <p:nvPr/>
              </p:nvSpPr>
              <p:spPr bwMode="auto">
                <a:xfrm>
                  <a:off x="1717" y="278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4" name="Freeform 1574"/>
                <p:cNvSpPr>
                  <a:spLocks/>
                </p:cNvSpPr>
                <p:nvPr/>
              </p:nvSpPr>
              <p:spPr bwMode="auto">
                <a:xfrm>
                  <a:off x="1717" y="278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5" name="Freeform 1575"/>
                <p:cNvSpPr>
                  <a:spLocks/>
                </p:cNvSpPr>
                <p:nvPr/>
              </p:nvSpPr>
              <p:spPr bwMode="auto">
                <a:xfrm>
                  <a:off x="1716"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6" name="Freeform 1576"/>
                <p:cNvSpPr>
                  <a:spLocks/>
                </p:cNvSpPr>
                <p:nvPr/>
              </p:nvSpPr>
              <p:spPr bwMode="auto">
                <a:xfrm>
                  <a:off x="1677" y="281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7" name="Freeform 1577"/>
                <p:cNvSpPr>
                  <a:spLocks/>
                </p:cNvSpPr>
                <p:nvPr/>
              </p:nvSpPr>
              <p:spPr bwMode="auto">
                <a:xfrm>
                  <a:off x="1673" y="2812"/>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1" y="0"/>
                        <a:pt x="3" y="0"/>
                        <a:pt x="5" y="0"/>
                      </a:cubicBezTo>
                      <a:cubicBezTo>
                        <a:pt x="3"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8" name="Freeform 1578"/>
                <p:cNvSpPr>
                  <a:spLocks/>
                </p:cNvSpPr>
                <p:nvPr/>
              </p:nvSpPr>
              <p:spPr bwMode="auto">
                <a:xfrm>
                  <a:off x="1715" y="27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9" name="Freeform 1579"/>
                <p:cNvSpPr>
                  <a:spLocks/>
                </p:cNvSpPr>
                <p:nvPr/>
              </p:nvSpPr>
              <p:spPr bwMode="auto">
                <a:xfrm>
                  <a:off x="1715" y="27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0" name="Freeform 1580"/>
                <p:cNvSpPr>
                  <a:spLocks/>
                </p:cNvSpPr>
                <p:nvPr/>
              </p:nvSpPr>
              <p:spPr bwMode="auto">
                <a:xfrm>
                  <a:off x="1716" y="279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1" name="Freeform 1581"/>
                <p:cNvSpPr>
                  <a:spLocks/>
                </p:cNvSpPr>
                <p:nvPr/>
              </p:nvSpPr>
              <p:spPr bwMode="auto">
                <a:xfrm>
                  <a:off x="1673" y="28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2" name="Freeform 1582"/>
                <p:cNvSpPr>
                  <a:spLocks/>
                </p:cNvSpPr>
                <p:nvPr/>
              </p:nvSpPr>
              <p:spPr bwMode="auto">
                <a:xfrm>
                  <a:off x="1673" y="2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3" name="Freeform 1583"/>
                <p:cNvSpPr>
                  <a:spLocks/>
                </p:cNvSpPr>
                <p:nvPr/>
              </p:nvSpPr>
              <p:spPr bwMode="auto">
                <a:xfrm>
                  <a:off x="1694" y="284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4" name="Freeform 1584"/>
                <p:cNvSpPr>
                  <a:spLocks/>
                </p:cNvSpPr>
                <p:nvPr/>
              </p:nvSpPr>
              <p:spPr bwMode="auto">
                <a:xfrm>
                  <a:off x="1691" y="2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5" name="Freeform 1585"/>
                <p:cNvSpPr>
                  <a:spLocks/>
                </p:cNvSpPr>
                <p:nvPr/>
              </p:nvSpPr>
              <p:spPr bwMode="auto">
                <a:xfrm>
                  <a:off x="1673" y="281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6" name="Freeform 1586"/>
                <p:cNvSpPr>
                  <a:spLocks/>
                </p:cNvSpPr>
                <p:nvPr/>
              </p:nvSpPr>
              <p:spPr bwMode="auto">
                <a:xfrm>
                  <a:off x="1673" y="281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7" name="Rectangle 1587"/>
                <p:cNvSpPr>
                  <a:spLocks noChangeArrowheads="1"/>
                </p:cNvSpPr>
                <p:nvPr/>
              </p:nvSpPr>
              <p:spPr bwMode="auto">
                <a:xfrm>
                  <a:off x="1673" y="2812"/>
                  <a:ext cx="1"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8" name="Freeform 1588"/>
                <p:cNvSpPr>
                  <a:spLocks/>
                </p:cNvSpPr>
                <p:nvPr/>
              </p:nvSpPr>
              <p:spPr bwMode="auto">
                <a:xfrm>
                  <a:off x="1816" y="2716"/>
                  <a:ext cx="103" cy="175"/>
                </a:xfrm>
                <a:custGeom>
                  <a:avLst/>
                  <a:gdLst>
                    <a:gd name="T0" fmla="*/ 21 w 108"/>
                    <a:gd name="T1" fmla="*/ 183 h 183"/>
                    <a:gd name="T2" fmla="*/ 22 w 108"/>
                    <a:gd name="T3" fmla="*/ 183 h 183"/>
                    <a:gd name="T4" fmla="*/ 28 w 108"/>
                    <a:gd name="T5" fmla="*/ 179 h 183"/>
                    <a:gd name="T6" fmla="*/ 32 w 108"/>
                    <a:gd name="T7" fmla="*/ 181 h 183"/>
                    <a:gd name="T8" fmla="*/ 45 w 108"/>
                    <a:gd name="T9" fmla="*/ 176 h 183"/>
                    <a:gd name="T10" fmla="*/ 55 w 108"/>
                    <a:gd name="T11" fmla="*/ 172 h 183"/>
                    <a:gd name="T12" fmla="*/ 56 w 108"/>
                    <a:gd name="T13" fmla="*/ 165 h 183"/>
                    <a:gd name="T14" fmla="*/ 64 w 108"/>
                    <a:gd name="T15" fmla="*/ 164 h 183"/>
                    <a:gd name="T16" fmla="*/ 81 w 108"/>
                    <a:gd name="T17" fmla="*/ 152 h 183"/>
                    <a:gd name="T18" fmla="*/ 83 w 108"/>
                    <a:gd name="T19" fmla="*/ 150 h 183"/>
                    <a:gd name="T20" fmla="*/ 94 w 108"/>
                    <a:gd name="T21" fmla="*/ 141 h 183"/>
                    <a:gd name="T22" fmla="*/ 94 w 108"/>
                    <a:gd name="T23" fmla="*/ 141 h 183"/>
                    <a:gd name="T24" fmla="*/ 96 w 108"/>
                    <a:gd name="T25" fmla="*/ 141 h 183"/>
                    <a:gd name="T26" fmla="*/ 91 w 108"/>
                    <a:gd name="T27" fmla="*/ 131 h 183"/>
                    <a:gd name="T28" fmla="*/ 91 w 108"/>
                    <a:gd name="T29" fmla="*/ 125 h 183"/>
                    <a:gd name="T30" fmla="*/ 88 w 108"/>
                    <a:gd name="T31" fmla="*/ 115 h 183"/>
                    <a:gd name="T32" fmla="*/ 87 w 108"/>
                    <a:gd name="T33" fmla="*/ 108 h 183"/>
                    <a:gd name="T34" fmla="*/ 91 w 108"/>
                    <a:gd name="T35" fmla="*/ 104 h 183"/>
                    <a:gd name="T36" fmla="*/ 97 w 108"/>
                    <a:gd name="T37" fmla="*/ 93 h 183"/>
                    <a:gd name="T38" fmla="*/ 108 w 108"/>
                    <a:gd name="T39" fmla="*/ 85 h 183"/>
                    <a:gd name="T40" fmla="*/ 108 w 108"/>
                    <a:gd name="T41" fmla="*/ 75 h 183"/>
                    <a:gd name="T42" fmla="*/ 24 w 108"/>
                    <a:gd name="T43" fmla="*/ 0 h 183"/>
                    <a:gd name="T44" fmla="*/ 17 w 108"/>
                    <a:gd name="T45" fmla="*/ 16 h 183"/>
                    <a:gd name="T46" fmla="*/ 17 w 108"/>
                    <a:gd name="T47" fmla="*/ 17 h 183"/>
                    <a:gd name="T48" fmla="*/ 17 w 108"/>
                    <a:gd name="T49" fmla="*/ 18 h 183"/>
                    <a:gd name="T50" fmla="*/ 21 w 108"/>
                    <a:gd name="T51" fmla="*/ 28 h 183"/>
                    <a:gd name="T52" fmla="*/ 23 w 108"/>
                    <a:gd name="T53" fmla="*/ 37 h 183"/>
                    <a:gd name="T54" fmla="*/ 19 w 108"/>
                    <a:gd name="T55" fmla="*/ 79 h 183"/>
                    <a:gd name="T56" fmla="*/ 0 w 108"/>
                    <a:gd name="T57" fmla="*/ 105 h 183"/>
                    <a:gd name="T58" fmla="*/ 0 w 108"/>
                    <a:gd name="T59" fmla="*/ 110 h 183"/>
                    <a:gd name="T60" fmla="*/ 0 w 108"/>
                    <a:gd name="T61" fmla="*/ 112 h 183"/>
                    <a:gd name="T62" fmla="*/ 1 w 108"/>
                    <a:gd name="T63" fmla="*/ 114 h 183"/>
                    <a:gd name="T64" fmla="*/ 2 w 108"/>
                    <a:gd name="T65" fmla="*/ 114 h 183"/>
                    <a:gd name="T66" fmla="*/ 5 w 108"/>
                    <a:gd name="T67" fmla="*/ 118 h 183"/>
                    <a:gd name="T68" fmla="*/ 5 w 108"/>
                    <a:gd name="T69" fmla="*/ 118 h 183"/>
                    <a:gd name="T70" fmla="*/ 5 w 108"/>
                    <a:gd name="T71" fmla="*/ 118 h 183"/>
                    <a:gd name="T72" fmla="*/ 7 w 108"/>
                    <a:gd name="T73" fmla="*/ 118 h 183"/>
                    <a:gd name="T74" fmla="*/ 9 w 108"/>
                    <a:gd name="T75" fmla="*/ 119 h 183"/>
                    <a:gd name="T76" fmla="*/ 14 w 108"/>
                    <a:gd name="T77" fmla="*/ 131 h 183"/>
                    <a:gd name="T78" fmla="*/ 15 w 108"/>
                    <a:gd name="T79" fmla="*/ 141 h 183"/>
                    <a:gd name="T80" fmla="*/ 21 w 108"/>
                    <a:gd name="T81" fmla="*/ 156 h 183"/>
                    <a:gd name="T82" fmla="*/ 9 w 108"/>
                    <a:gd name="T83" fmla="*/ 158 h 183"/>
                    <a:gd name="T84" fmla="*/ 6 w 108"/>
                    <a:gd name="T85" fmla="*/ 159 h 183"/>
                    <a:gd name="T86" fmla="*/ 11 w 108"/>
                    <a:gd name="T87" fmla="*/ 167 h 183"/>
                    <a:gd name="T88" fmla="*/ 18 w 108"/>
                    <a:gd name="T89" fmla="*/ 177 h 183"/>
                    <a:gd name="T90" fmla="*/ 19 w 108"/>
                    <a:gd name="T91" fmla="*/ 179 h 183"/>
                    <a:gd name="T92" fmla="*/ 21 w 108"/>
                    <a:gd name="T93" fmla="*/ 18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83">
                      <a:moveTo>
                        <a:pt x="21" y="182"/>
                      </a:moveTo>
                      <a:cubicBezTo>
                        <a:pt x="21" y="183"/>
                        <a:pt x="21" y="183"/>
                        <a:pt x="21" y="183"/>
                      </a:cubicBezTo>
                      <a:cubicBezTo>
                        <a:pt x="21" y="183"/>
                        <a:pt x="21" y="183"/>
                        <a:pt x="21" y="183"/>
                      </a:cubicBezTo>
                      <a:cubicBezTo>
                        <a:pt x="22" y="183"/>
                        <a:pt x="22" y="183"/>
                        <a:pt x="22" y="183"/>
                      </a:cubicBezTo>
                      <a:cubicBezTo>
                        <a:pt x="22" y="183"/>
                        <a:pt x="24" y="182"/>
                        <a:pt x="25" y="181"/>
                      </a:cubicBezTo>
                      <a:cubicBezTo>
                        <a:pt x="26" y="179"/>
                        <a:pt x="27" y="179"/>
                        <a:pt x="28" y="179"/>
                      </a:cubicBezTo>
                      <a:cubicBezTo>
                        <a:pt x="29" y="179"/>
                        <a:pt x="30" y="180"/>
                        <a:pt x="31" y="180"/>
                      </a:cubicBezTo>
                      <a:cubicBezTo>
                        <a:pt x="32" y="180"/>
                        <a:pt x="32" y="181"/>
                        <a:pt x="32" y="181"/>
                      </a:cubicBezTo>
                      <a:cubicBezTo>
                        <a:pt x="34" y="178"/>
                        <a:pt x="39" y="177"/>
                        <a:pt x="42" y="177"/>
                      </a:cubicBezTo>
                      <a:cubicBezTo>
                        <a:pt x="43" y="177"/>
                        <a:pt x="45" y="177"/>
                        <a:pt x="45" y="176"/>
                      </a:cubicBezTo>
                      <a:cubicBezTo>
                        <a:pt x="47" y="176"/>
                        <a:pt x="47" y="176"/>
                        <a:pt x="47" y="176"/>
                      </a:cubicBezTo>
                      <a:cubicBezTo>
                        <a:pt x="49" y="175"/>
                        <a:pt x="53" y="173"/>
                        <a:pt x="55" y="172"/>
                      </a:cubicBezTo>
                      <a:cubicBezTo>
                        <a:pt x="54" y="171"/>
                        <a:pt x="54" y="171"/>
                        <a:pt x="54" y="171"/>
                      </a:cubicBezTo>
                      <a:cubicBezTo>
                        <a:pt x="54" y="170"/>
                        <a:pt x="53" y="167"/>
                        <a:pt x="56" y="165"/>
                      </a:cubicBezTo>
                      <a:cubicBezTo>
                        <a:pt x="57" y="164"/>
                        <a:pt x="59" y="164"/>
                        <a:pt x="61" y="164"/>
                      </a:cubicBezTo>
                      <a:cubicBezTo>
                        <a:pt x="64" y="164"/>
                        <a:pt x="64" y="164"/>
                        <a:pt x="64" y="164"/>
                      </a:cubicBezTo>
                      <a:cubicBezTo>
                        <a:pt x="67" y="164"/>
                        <a:pt x="70" y="164"/>
                        <a:pt x="71" y="162"/>
                      </a:cubicBezTo>
                      <a:cubicBezTo>
                        <a:pt x="74" y="159"/>
                        <a:pt x="78" y="155"/>
                        <a:pt x="81" y="152"/>
                      </a:cubicBezTo>
                      <a:cubicBezTo>
                        <a:pt x="81" y="152"/>
                        <a:pt x="82" y="151"/>
                        <a:pt x="82" y="151"/>
                      </a:cubicBezTo>
                      <a:cubicBezTo>
                        <a:pt x="83" y="151"/>
                        <a:pt x="83" y="151"/>
                        <a:pt x="83" y="150"/>
                      </a:cubicBezTo>
                      <a:cubicBezTo>
                        <a:pt x="83" y="149"/>
                        <a:pt x="83" y="147"/>
                        <a:pt x="85" y="145"/>
                      </a:cubicBezTo>
                      <a:cubicBezTo>
                        <a:pt x="87" y="144"/>
                        <a:pt x="91" y="141"/>
                        <a:pt x="94" y="141"/>
                      </a:cubicBezTo>
                      <a:cubicBezTo>
                        <a:pt x="94" y="141"/>
                        <a:pt x="94" y="141"/>
                        <a:pt x="94" y="141"/>
                      </a:cubicBezTo>
                      <a:cubicBezTo>
                        <a:pt x="94" y="141"/>
                        <a:pt x="94" y="141"/>
                        <a:pt x="94" y="141"/>
                      </a:cubicBezTo>
                      <a:cubicBezTo>
                        <a:pt x="95" y="141"/>
                        <a:pt x="95" y="141"/>
                        <a:pt x="95" y="141"/>
                      </a:cubicBezTo>
                      <a:cubicBezTo>
                        <a:pt x="95" y="141"/>
                        <a:pt x="95" y="141"/>
                        <a:pt x="96" y="141"/>
                      </a:cubicBezTo>
                      <a:cubicBezTo>
                        <a:pt x="96" y="139"/>
                        <a:pt x="96" y="139"/>
                        <a:pt x="96" y="139"/>
                      </a:cubicBezTo>
                      <a:cubicBezTo>
                        <a:pt x="94" y="138"/>
                        <a:pt x="91" y="135"/>
                        <a:pt x="91" y="131"/>
                      </a:cubicBezTo>
                      <a:cubicBezTo>
                        <a:pt x="91" y="130"/>
                        <a:pt x="91" y="129"/>
                        <a:pt x="91" y="128"/>
                      </a:cubicBezTo>
                      <a:cubicBezTo>
                        <a:pt x="91" y="127"/>
                        <a:pt x="91" y="125"/>
                        <a:pt x="91" y="125"/>
                      </a:cubicBezTo>
                      <a:cubicBezTo>
                        <a:pt x="89" y="125"/>
                        <a:pt x="87" y="124"/>
                        <a:pt x="86" y="122"/>
                      </a:cubicBezTo>
                      <a:cubicBezTo>
                        <a:pt x="85" y="120"/>
                        <a:pt x="86" y="117"/>
                        <a:pt x="88" y="115"/>
                      </a:cubicBezTo>
                      <a:cubicBezTo>
                        <a:pt x="88" y="115"/>
                        <a:pt x="88" y="114"/>
                        <a:pt x="87" y="113"/>
                      </a:cubicBezTo>
                      <a:cubicBezTo>
                        <a:pt x="87" y="111"/>
                        <a:pt x="86" y="109"/>
                        <a:pt x="87" y="108"/>
                      </a:cubicBezTo>
                      <a:cubicBezTo>
                        <a:pt x="87" y="107"/>
                        <a:pt x="88" y="106"/>
                        <a:pt x="90" y="106"/>
                      </a:cubicBezTo>
                      <a:cubicBezTo>
                        <a:pt x="91" y="106"/>
                        <a:pt x="91" y="106"/>
                        <a:pt x="91" y="104"/>
                      </a:cubicBezTo>
                      <a:cubicBezTo>
                        <a:pt x="91" y="102"/>
                        <a:pt x="91" y="99"/>
                        <a:pt x="95" y="98"/>
                      </a:cubicBezTo>
                      <a:cubicBezTo>
                        <a:pt x="96" y="98"/>
                        <a:pt x="97" y="97"/>
                        <a:pt x="97" y="93"/>
                      </a:cubicBezTo>
                      <a:cubicBezTo>
                        <a:pt x="97" y="89"/>
                        <a:pt x="104" y="86"/>
                        <a:pt x="108" y="85"/>
                      </a:cubicBezTo>
                      <a:cubicBezTo>
                        <a:pt x="108" y="85"/>
                        <a:pt x="108" y="85"/>
                        <a:pt x="108" y="85"/>
                      </a:cubicBezTo>
                      <a:cubicBezTo>
                        <a:pt x="108" y="84"/>
                        <a:pt x="108" y="81"/>
                        <a:pt x="108" y="78"/>
                      </a:cubicBezTo>
                      <a:cubicBezTo>
                        <a:pt x="108" y="77"/>
                        <a:pt x="108" y="76"/>
                        <a:pt x="108" y="75"/>
                      </a:cubicBezTo>
                      <a:cubicBezTo>
                        <a:pt x="108" y="45"/>
                        <a:pt x="108" y="45"/>
                        <a:pt x="108" y="45"/>
                      </a:cubicBezTo>
                      <a:cubicBezTo>
                        <a:pt x="24" y="0"/>
                        <a:pt x="24" y="0"/>
                        <a:pt x="24" y="0"/>
                      </a:cubicBezTo>
                      <a:cubicBezTo>
                        <a:pt x="16" y="5"/>
                        <a:pt x="16" y="5"/>
                        <a:pt x="16" y="5"/>
                      </a:cubicBezTo>
                      <a:cubicBezTo>
                        <a:pt x="16" y="10"/>
                        <a:pt x="17" y="14"/>
                        <a:pt x="17" y="16"/>
                      </a:cubicBezTo>
                      <a:cubicBezTo>
                        <a:pt x="17" y="16"/>
                        <a:pt x="17" y="16"/>
                        <a:pt x="17" y="16"/>
                      </a:cubicBezTo>
                      <a:cubicBezTo>
                        <a:pt x="17" y="17"/>
                        <a:pt x="17" y="17"/>
                        <a:pt x="17" y="17"/>
                      </a:cubicBezTo>
                      <a:cubicBezTo>
                        <a:pt x="17" y="17"/>
                        <a:pt x="17" y="17"/>
                        <a:pt x="17" y="17"/>
                      </a:cubicBezTo>
                      <a:cubicBezTo>
                        <a:pt x="17" y="18"/>
                        <a:pt x="17" y="18"/>
                        <a:pt x="17" y="18"/>
                      </a:cubicBezTo>
                      <a:cubicBezTo>
                        <a:pt x="17" y="18"/>
                        <a:pt x="18" y="20"/>
                        <a:pt x="18" y="21"/>
                      </a:cubicBezTo>
                      <a:cubicBezTo>
                        <a:pt x="20" y="23"/>
                        <a:pt x="22" y="25"/>
                        <a:pt x="21" y="28"/>
                      </a:cubicBezTo>
                      <a:cubicBezTo>
                        <a:pt x="21" y="30"/>
                        <a:pt x="22" y="30"/>
                        <a:pt x="22" y="31"/>
                      </a:cubicBezTo>
                      <a:cubicBezTo>
                        <a:pt x="23" y="32"/>
                        <a:pt x="24" y="34"/>
                        <a:pt x="23" y="37"/>
                      </a:cubicBezTo>
                      <a:cubicBezTo>
                        <a:pt x="22" y="42"/>
                        <a:pt x="21" y="46"/>
                        <a:pt x="21" y="49"/>
                      </a:cubicBezTo>
                      <a:cubicBezTo>
                        <a:pt x="21" y="77"/>
                        <a:pt x="20" y="78"/>
                        <a:pt x="19" y="79"/>
                      </a:cubicBezTo>
                      <a:cubicBezTo>
                        <a:pt x="18" y="80"/>
                        <a:pt x="3" y="95"/>
                        <a:pt x="2" y="100"/>
                      </a:cubicBezTo>
                      <a:cubicBezTo>
                        <a:pt x="2" y="103"/>
                        <a:pt x="1" y="104"/>
                        <a:pt x="0" y="105"/>
                      </a:cubicBezTo>
                      <a:cubicBezTo>
                        <a:pt x="0" y="106"/>
                        <a:pt x="0" y="106"/>
                        <a:pt x="0" y="109"/>
                      </a:cubicBezTo>
                      <a:cubicBezTo>
                        <a:pt x="0" y="110"/>
                        <a:pt x="0" y="110"/>
                        <a:pt x="0" y="110"/>
                      </a:cubicBezTo>
                      <a:cubicBezTo>
                        <a:pt x="0" y="111"/>
                        <a:pt x="0" y="111"/>
                        <a:pt x="0" y="111"/>
                      </a:cubicBezTo>
                      <a:cubicBezTo>
                        <a:pt x="0" y="112"/>
                        <a:pt x="0" y="112"/>
                        <a:pt x="0" y="112"/>
                      </a:cubicBezTo>
                      <a:cubicBezTo>
                        <a:pt x="0" y="112"/>
                        <a:pt x="0" y="112"/>
                        <a:pt x="1" y="113"/>
                      </a:cubicBezTo>
                      <a:cubicBezTo>
                        <a:pt x="1" y="113"/>
                        <a:pt x="1" y="113"/>
                        <a:pt x="1" y="114"/>
                      </a:cubicBezTo>
                      <a:cubicBezTo>
                        <a:pt x="1" y="114"/>
                        <a:pt x="1" y="114"/>
                        <a:pt x="1" y="114"/>
                      </a:cubicBezTo>
                      <a:cubicBezTo>
                        <a:pt x="2" y="114"/>
                        <a:pt x="2" y="114"/>
                        <a:pt x="2" y="114"/>
                      </a:cubicBezTo>
                      <a:cubicBezTo>
                        <a:pt x="2" y="115"/>
                        <a:pt x="3" y="115"/>
                        <a:pt x="3" y="116"/>
                      </a:cubicBezTo>
                      <a:cubicBezTo>
                        <a:pt x="4" y="117"/>
                        <a:pt x="4" y="118"/>
                        <a:pt x="5" y="118"/>
                      </a:cubicBezTo>
                      <a:cubicBezTo>
                        <a:pt x="5" y="118"/>
                        <a:pt x="5" y="118"/>
                        <a:pt x="5" y="118"/>
                      </a:cubicBezTo>
                      <a:cubicBezTo>
                        <a:pt x="5" y="118"/>
                        <a:pt x="5" y="118"/>
                        <a:pt x="5" y="118"/>
                      </a:cubicBezTo>
                      <a:cubicBezTo>
                        <a:pt x="5" y="118"/>
                        <a:pt x="5" y="118"/>
                        <a:pt x="5" y="118"/>
                      </a:cubicBezTo>
                      <a:cubicBezTo>
                        <a:pt x="5" y="118"/>
                        <a:pt x="5" y="118"/>
                        <a:pt x="5" y="118"/>
                      </a:cubicBezTo>
                      <a:cubicBezTo>
                        <a:pt x="5" y="118"/>
                        <a:pt x="6" y="118"/>
                        <a:pt x="6" y="118"/>
                      </a:cubicBezTo>
                      <a:cubicBezTo>
                        <a:pt x="7" y="118"/>
                        <a:pt x="7" y="118"/>
                        <a:pt x="7" y="118"/>
                      </a:cubicBezTo>
                      <a:cubicBezTo>
                        <a:pt x="7" y="118"/>
                        <a:pt x="7" y="118"/>
                        <a:pt x="7" y="118"/>
                      </a:cubicBezTo>
                      <a:cubicBezTo>
                        <a:pt x="7" y="119"/>
                        <a:pt x="8" y="119"/>
                        <a:pt x="9" y="119"/>
                      </a:cubicBezTo>
                      <a:cubicBezTo>
                        <a:pt x="9" y="120"/>
                        <a:pt x="9" y="120"/>
                        <a:pt x="10" y="120"/>
                      </a:cubicBezTo>
                      <a:cubicBezTo>
                        <a:pt x="12" y="123"/>
                        <a:pt x="14" y="128"/>
                        <a:pt x="14" y="131"/>
                      </a:cubicBezTo>
                      <a:cubicBezTo>
                        <a:pt x="14" y="132"/>
                        <a:pt x="14" y="133"/>
                        <a:pt x="15" y="134"/>
                      </a:cubicBezTo>
                      <a:cubicBezTo>
                        <a:pt x="15" y="135"/>
                        <a:pt x="16" y="137"/>
                        <a:pt x="15" y="141"/>
                      </a:cubicBezTo>
                      <a:cubicBezTo>
                        <a:pt x="15" y="145"/>
                        <a:pt x="18" y="152"/>
                        <a:pt x="19" y="153"/>
                      </a:cubicBezTo>
                      <a:cubicBezTo>
                        <a:pt x="21" y="154"/>
                        <a:pt x="21" y="155"/>
                        <a:pt x="21" y="156"/>
                      </a:cubicBezTo>
                      <a:cubicBezTo>
                        <a:pt x="20" y="158"/>
                        <a:pt x="18" y="159"/>
                        <a:pt x="13" y="158"/>
                      </a:cubicBezTo>
                      <a:cubicBezTo>
                        <a:pt x="12" y="158"/>
                        <a:pt x="11" y="158"/>
                        <a:pt x="9" y="158"/>
                      </a:cubicBezTo>
                      <a:cubicBezTo>
                        <a:pt x="7" y="158"/>
                        <a:pt x="6" y="158"/>
                        <a:pt x="6" y="158"/>
                      </a:cubicBezTo>
                      <a:cubicBezTo>
                        <a:pt x="6" y="159"/>
                        <a:pt x="6" y="159"/>
                        <a:pt x="6" y="159"/>
                      </a:cubicBezTo>
                      <a:cubicBezTo>
                        <a:pt x="5" y="160"/>
                        <a:pt x="5" y="162"/>
                        <a:pt x="8" y="164"/>
                      </a:cubicBezTo>
                      <a:cubicBezTo>
                        <a:pt x="9" y="165"/>
                        <a:pt x="10" y="166"/>
                        <a:pt x="11" y="167"/>
                      </a:cubicBezTo>
                      <a:cubicBezTo>
                        <a:pt x="14" y="169"/>
                        <a:pt x="17" y="171"/>
                        <a:pt x="18" y="175"/>
                      </a:cubicBezTo>
                      <a:cubicBezTo>
                        <a:pt x="18" y="175"/>
                        <a:pt x="18" y="176"/>
                        <a:pt x="18" y="177"/>
                      </a:cubicBezTo>
                      <a:cubicBezTo>
                        <a:pt x="18" y="177"/>
                        <a:pt x="18" y="177"/>
                        <a:pt x="18" y="177"/>
                      </a:cubicBezTo>
                      <a:cubicBezTo>
                        <a:pt x="19" y="178"/>
                        <a:pt x="19" y="179"/>
                        <a:pt x="19" y="179"/>
                      </a:cubicBezTo>
                      <a:cubicBezTo>
                        <a:pt x="19" y="179"/>
                        <a:pt x="19" y="179"/>
                        <a:pt x="19" y="179"/>
                      </a:cubicBezTo>
                      <a:cubicBezTo>
                        <a:pt x="20" y="181"/>
                        <a:pt x="20" y="182"/>
                        <a:pt x="21" y="1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9" name="Freeform 1589"/>
                <p:cNvSpPr>
                  <a:spLocks/>
                </p:cNvSpPr>
                <p:nvPr/>
              </p:nvSpPr>
              <p:spPr bwMode="auto">
                <a:xfrm>
                  <a:off x="1839" y="2716"/>
                  <a:ext cx="80" cy="43"/>
                </a:xfrm>
                <a:custGeom>
                  <a:avLst/>
                  <a:gdLst>
                    <a:gd name="T0" fmla="*/ 0 w 80"/>
                    <a:gd name="T1" fmla="*/ 0 h 43"/>
                    <a:gd name="T2" fmla="*/ 80 w 80"/>
                    <a:gd name="T3" fmla="*/ 43 h 43"/>
                    <a:gd name="T4" fmla="*/ 80 w 80"/>
                    <a:gd name="T5" fmla="*/ 43 h 43"/>
                    <a:gd name="T6" fmla="*/ 0 w 80"/>
                    <a:gd name="T7" fmla="*/ 0 h 43"/>
                  </a:gdLst>
                  <a:ahLst/>
                  <a:cxnLst>
                    <a:cxn ang="0">
                      <a:pos x="T0" y="T1"/>
                    </a:cxn>
                    <a:cxn ang="0">
                      <a:pos x="T2" y="T3"/>
                    </a:cxn>
                    <a:cxn ang="0">
                      <a:pos x="T4" y="T5"/>
                    </a:cxn>
                    <a:cxn ang="0">
                      <a:pos x="T6" y="T7"/>
                    </a:cxn>
                  </a:cxnLst>
                  <a:rect l="0" t="0" r="r" b="b"/>
                  <a:pathLst>
                    <a:path w="80" h="43">
                      <a:moveTo>
                        <a:pt x="0" y="0"/>
                      </a:moveTo>
                      <a:lnTo>
                        <a:pt x="80" y="43"/>
                      </a:lnTo>
                      <a:lnTo>
                        <a:pt x="80" y="43"/>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0" name="Freeform 1590"/>
                <p:cNvSpPr>
                  <a:spLocks/>
                </p:cNvSpPr>
                <p:nvPr/>
              </p:nvSpPr>
              <p:spPr bwMode="auto">
                <a:xfrm>
                  <a:off x="1831" y="2716"/>
                  <a:ext cx="8" cy="4"/>
                </a:xfrm>
                <a:custGeom>
                  <a:avLst/>
                  <a:gdLst>
                    <a:gd name="T0" fmla="*/ 0 w 8"/>
                    <a:gd name="T1" fmla="*/ 4 h 4"/>
                    <a:gd name="T2" fmla="*/ 8 w 8"/>
                    <a:gd name="T3" fmla="*/ 0 h 4"/>
                    <a:gd name="T4" fmla="*/ 0 w 8"/>
                    <a:gd name="T5" fmla="*/ 4 h 4"/>
                    <a:gd name="T6" fmla="*/ 0 w 8"/>
                    <a:gd name="T7" fmla="*/ 4 h 4"/>
                  </a:gdLst>
                  <a:ahLst/>
                  <a:cxnLst>
                    <a:cxn ang="0">
                      <a:pos x="T0" y="T1"/>
                    </a:cxn>
                    <a:cxn ang="0">
                      <a:pos x="T2" y="T3"/>
                    </a:cxn>
                    <a:cxn ang="0">
                      <a:pos x="T4" y="T5"/>
                    </a:cxn>
                    <a:cxn ang="0">
                      <a:pos x="T6" y="T7"/>
                    </a:cxn>
                  </a:cxnLst>
                  <a:rect l="0" t="0" r="r" b="b"/>
                  <a:pathLst>
                    <a:path w="8" h="4">
                      <a:moveTo>
                        <a:pt x="0" y="4"/>
                      </a:moveTo>
                      <a:lnTo>
                        <a:pt x="8" y="0"/>
                      </a:lnTo>
                      <a:lnTo>
                        <a:pt x="0" y="4"/>
                      </a:lnTo>
                      <a:lnTo>
                        <a:pt x="0"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1" name="Freeform 1591"/>
                <p:cNvSpPr>
                  <a:spLocks/>
                </p:cNvSpPr>
                <p:nvPr/>
              </p:nvSpPr>
              <p:spPr bwMode="auto">
                <a:xfrm>
                  <a:off x="1906" y="285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2" name="Freeform 1592"/>
                <p:cNvSpPr>
                  <a:spLocks/>
                </p:cNvSpPr>
                <p:nvPr/>
              </p:nvSpPr>
              <p:spPr bwMode="auto">
                <a:xfrm>
                  <a:off x="1836" y="2890"/>
                  <a:ext cx="0" cy="1"/>
                </a:xfrm>
                <a:custGeom>
                  <a:avLst/>
                  <a:gdLst>
                    <a:gd name="T0" fmla="*/ 0 h 1"/>
                    <a:gd name="T1" fmla="*/ 0 h 1"/>
                    <a:gd name="T2" fmla="*/ 0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3" name="Freeform 1593"/>
                <p:cNvSpPr>
                  <a:spLocks/>
                </p:cNvSpPr>
                <p:nvPr/>
              </p:nvSpPr>
              <p:spPr bwMode="auto">
                <a:xfrm>
                  <a:off x="1897" y="2850"/>
                  <a:ext cx="9" cy="4"/>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0"/>
                        <a:pt x="2" y="3"/>
                        <a:pt x="0" y="4"/>
                      </a:cubicBezTo>
                      <a:cubicBezTo>
                        <a:pt x="2" y="3"/>
                        <a:pt x="6" y="0"/>
                        <a:pt x="9" y="0"/>
                      </a:cubicBezTo>
                      <a:cubicBezTo>
                        <a:pt x="9" y="0"/>
                        <a:pt x="9"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4" name="Freeform 1594"/>
                <p:cNvSpPr>
                  <a:spLocks/>
                </p:cNvSpPr>
                <p:nvPr/>
              </p:nvSpPr>
              <p:spPr bwMode="auto">
                <a:xfrm>
                  <a:off x="1836" y="2891"/>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5" name="Freeform 1595"/>
                <p:cNvSpPr>
                  <a:spLocks/>
                </p:cNvSpPr>
                <p:nvPr/>
              </p:nvSpPr>
              <p:spPr bwMode="auto">
                <a:xfrm>
                  <a:off x="1818" y="2825"/>
                  <a:ext cx="3" cy="3"/>
                </a:xfrm>
                <a:custGeom>
                  <a:avLst/>
                  <a:gdLst>
                    <a:gd name="T0" fmla="*/ 3 w 3"/>
                    <a:gd name="T1" fmla="*/ 4 h 4"/>
                    <a:gd name="T2" fmla="*/ 1 w 3"/>
                    <a:gd name="T3" fmla="*/ 2 h 4"/>
                    <a:gd name="T4" fmla="*/ 0 w 3"/>
                    <a:gd name="T5" fmla="*/ 0 h 4"/>
                    <a:gd name="T6" fmla="*/ 1 w 3"/>
                    <a:gd name="T7" fmla="*/ 2 h 4"/>
                    <a:gd name="T8" fmla="*/ 2 w 3"/>
                    <a:gd name="T9" fmla="*/ 4 h 4"/>
                    <a:gd name="T10" fmla="*/ 3 w 3"/>
                    <a:gd name="T11" fmla="*/ 4 h 4"/>
                    <a:gd name="T12" fmla="*/ 3 w 3"/>
                    <a:gd name="T13" fmla="*/ 4 h 4"/>
                    <a:gd name="T14" fmla="*/ 3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4"/>
                      </a:moveTo>
                      <a:cubicBezTo>
                        <a:pt x="2" y="4"/>
                        <a:pt x="2" y="3"/>
                        <a:pt x="1" y="2"/>
                      </a:cubicBezTo>
                      <a:cubicBezTo>
                        <a:pt x="1" y="1"/>
                        <a:pt x="0" y="1"/>
                        <a:pt x="0" y="0"/>
                      </a:cubicBezTo>
                      <a:cubicBezTo>
                        <a:pt x="0" y="1"/>
                        <a:pt x="1" y="1"/>
                        <a:pt x="1" y="2"/>
                      </a:cubicBezTo>
                      <a:cubicBezTo>
                        <a:pt x="2" y="3"/>
                        <a:pt x="2" y="4"/>
                        <a:pt x="2" y="4"/>
                      </a:cubicBezTo>
                      <a:cubicBezTo>
                        <a:pt x="3" y="4"/>
                        <a:pt x="3" y="4"/>
                        <a:pt x="3" y="4"/>
                      </a:cubicBezTo>
                      <a:cubicBezTo>
                        <a:pt x="3" y="4"/>
                        <a:pt x="3" y="4"/>
                        <a:pt x="3" y="4"/>
                      </a:cubicBezTo>
                      <a:cubicBezTo>
                        <a:pt x="3" y="4"/>
                        <a:pt x="3" y="4"/>
                        <a:pt x="3"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6" name="Freeform 1596"/>
                <p:cNvSpPr>
                  <a:spLocks/>
                </p:cNvSpPr>
                <p:nvPr/>
              </p:nvSpPr>
              <p:spPr bwMode="auto">
                <a:xfrm>
                  <a:off x="1822" y="28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7" name="Freeform 1597"/>
                <p:cNvSpPr>
                  <a:spLocks/>
                </p:cNvSpPr>
                <p:nvPr/>
              </p:nvSpPr>
              <p:spPr bwMode="auto">
                <a:xfrm>
                  <a:off x="1816" y="2823"/>
                  <a:ext cx="1" cy="2"/>
                </a:xfrm>
                <a:custGeom>
                  <a:avLst/>
                  <a:gdLst>
                    <a:gd name="T0" fmla="*/ 0 w 1"/>
                    <a:gd name="T1" fmla="*/ 0 h 2"/>
                    <a:gd name="T2" fmla="*/ 0 w 1"/>
                    <a:gd name="T3" fmla="*/ 0 h 2"/>
                    <a:gd name="T4" fmla="*/ 1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0"/>
                      </a:cubicBezTo>
                      <a:cubicBezTo>
                        <a:pt x="0" y="0"/>
                        <a:pt x="0" y="0"/>
                        <a:pt x="1" y="1"/>
                      </a:cubicBezTo>
                      <a:cubicBezTo>
                        <a:pt x="1" y="1"/>
                        <a:pt x="1" y="1"/>
                        <a:pt x="1" y="2"/>
                      </a:cubicBezTo>
                      <a:cubicBezTo>
                        <a:pt x="1" y="1"/>
                        <a:pt x="1" y="1"/>
                        <a:pt x="1"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8" name="Freeform 1598"/>
                <p:cNvSpPr>
                  <a:spLocks/>
                </p:cNvSpPr>
                <p:nvPr/>
              </p:nvSpPr>
              <p:spPr bwMode="auto">
                <a:xfrm>
                  <a:off x="1821" y="2828"/>
                  <a:ext cx="1"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9" name="Freeform 1599"/>
                <p:cNvSpPr>
                  <a:spLocks/>
                </p:cNvSpPr>
                <p:nvPr/>
              </p:nvSpPr>
              <p:spPr bwMode="auto">
                <a:xfrm>
                  <a:off x="1833" y="288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0" name="Freeform 1600"/>
                <p:cNvSpPr>
                  <a:spLocks/>
                </p:cNvSpPr>
                <p:nvPr/>
              </p:nvSpPr>
              <p:spPr bwMode="auto">
                <a:xfrm>
                  <a:off x="1834" y="2887"/>
                  <a:ext cx="2" cy="3"/>
                </a:xfrm>
                <a:custGeom>
                  <a:avLst/>
                  <a:gdLst>
                    <a:gd name="T0" fmla="*/ 0 w 2"/>
                    <a:gd name="T1" fmla="*/ 0 h 3"/>
                    <a:gd name="T2" fmla="*/ 2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1" y="2"/>
                        <a:pt x="1" y="3"/>
                        <a:pt x="2" y="3"/>
                      </a:cubicBezTo>
                      <a:cubicBezTo>
                        <a:pt x="2" y="3"/>
                        <a:pt x="2" y="3"/>
                        <a:pt x="2" y="3"/>
                      </a:cubicBezTo>
                      <a:cubicBezTo>
                        <a:pt x="1" y="3"/>
                        <a:pt x="1" y="2"/>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1" name="Freeform 1601"/>
                <p:cNvSpPr>
                  <a:spLocks/>
                </p:cNvSpPr>
                <p:nvPr/>
              </p:nvSpPr>
              <p:spPr bwMode="auto">
                <a:xfrm>
                  <a:off x="1833" y="2885"/>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1" y="1"/>
                        <a:pt x="1" y="2"/>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2" name="Freeform 1602"/>
                <p:cNvSpPr>
                  <a:spLocks/>
                </p:cNvSpPr>
                <p:nvPr/>
              </p:nvSpPr>
              <p:spPr bwMode="auto">
                <a:xfrm>
                  <a:off x="1823" y="2828"/>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3" name="Freeform 1603"/>
                <p:cNvSpPr>
                  <a:spLocks/>
                </p:cNvSpPr>
                <p:nvPr/>
              </p:nvSpPr>
              <p:spPr bwMode="auto">
                <a:xfrm>
                  <a:off x="1836" y="28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4" name="Freeform 1604"/>
                <p:cNvSpPr>
                  <a:spLocks/>
                </p:cNvSpPr>
                <p:nvPr/>
              </p:nvSpPr>
              <p:spPr bwMode="auto">
                <a:xfrm>
                  <a:off x="1822" y="2828"/>
                  <a:ext cx="1"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5" name="Freeform 1605"/>
                <p:cNvSpPr>
                  <a:spLocks/>
                </p:cNvSpPr>
                <p:nvPr/>
              </p:nvSpPr>
              <p:spPr bwMode="auto">
                <a:xfrm>
                  <a:off x="1820" y="2828"/>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6" name="Freeform 1606"/>
                <p:cNvSpPr>
                  <a:spLocks/>
                </p:cNvSpPr>
                <p:nvPr/>
              </p:nvSpPr>
              <p:spPr bwMode="auto">
                <a:xfrm>
                  <a:off x="1832" y="27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7" name="Freeform 1607"/>
                <p:cNvSpPr>
                  <a:spLocks/>
                </p:cNvSpPr>
                <p:nvPr/>
              </p:nvSpPr>
              <p:spPr bwMode="auto">
                <a:xfrm>
                  <a:off x="1832" y="27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8" name="Freeform 1608"/>
                <p:cNvSpPr>
                  <a:spLocks/>
                </p:cNvSpPr>
                <p:nvPr/>
              </p:nvSpPr>
              <p:spPr bwMode="auto">
                <a:xfrm>
                  <a:off x="1816" y="28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9" name="Freeform 1609"/>
                <p:cNvSpPr>
                  <a:spLocks/>
                </p:cNvSpPr>
                <p:nvPr/>
              </p:nvSpPr>
              <p:spPr bwMode="auto">
                <a:xfrm>
                  <a:off x="1932" y="2617"/>
                  <a:ext cx="112" cy="113"/>
                </a:xfrm>
                <a:custGeom>
                  <a:avLst/>
                  <a:gdLst>
                    <a:gd name="T0" fmla="*/ 108 w 117"/>
                    <a:gd name="T1" fmla="*/ 26 h 118"/>
                    <a:gd name="T2" fmla="*/ 109 w 117"/>
                    <a:gd name="T3" fmla="*/ 24 h 118"/>
                    <a:gd name="T4" fmla="*/ 109 w 117"/>
                    <a:gd name="T5" fmla="*/ 24 h 118"/>
                    <a:gd name="T6" fmla="*/ 103 w 117"/>
                    <a:gd name="T7" fmla="*/ 8 h 118"/>
                    <a:gd name="T8" fmla="*/ 98 w 117"/>
                    <a:gd name="T9" fmla="*/ 8 h 118"/>
                    <a:gd name="T10" fmla="*/ 91 w 117"/>
                    <a:gd name="T11" fmla="*/ 7 h 118"/>
                    <a:gd name="T12" fmla="*/ 75 w 117"/>
                    <a:gd name="T13" fmla="*/ 4 h 118"/>
                    <a:gd name="T14" fmla="*/ 70 w 117"/>
                    <a:gd name="T15" fmla="*/ 3 h 118"/>
                    <a:gd name="T16" fmla="*/ 54 w 117"/>
                    <a:gd name="T17" fmla="*/ 7 h 118"/>
                    <a:gd name="T18" fmla="*/ 39 w 117"/>
                    <a:gd name="T19" fmla="*/ 9 h 118"/>
                    <a:gd name="T20" fmla="*/ 37 w 117"/>
                    <a:gd name="T21" fmla="*/ 8 h 118"/>
                    <a:gd name="T22" fmla="*/ 19 w 117"/>
                    <a:gd name="T23" fmla="*/ 3 h 118"/>
                    <a:gd name="T24" fmla="*/ 3 w 117"/>
                    <a:gd name="T25" fmla="*/ 0 h 118"/>
                    <a:gd name="T26" fmla="*/ 3 w 117"/>
                    <a:gd name="T27" fmla="*/ 0 h 118"/>
                    <a:gd name="T28" fmla="*/ 3 w 117"/>
                    <a:gd name="T29" fmla="*/ 8 h 118"/>
                    <a:gd name="T30" fmla="*/ 1 w 117"/>
                    <a:gd name="T31" fmla="*/ 15 h 118"/>
                    <a:gd name="T32" fmla="*/ 1 w 117"/>
                    <a:gd name="T33" fmla="*/ 23 h 118"/>
                    <a:gd name="T34" fmla="*/ 2 w 117"/>
                    <a:gd name="T35" fmla="*/ 31 h 118"/>
                    <a:gd name="T36" fmla="*/ 2 w 117"/>
                    <a:gd name="T37" fmla="*/ 116 h 118"/>
                    <a:gd name="T38" fmla="*/ 68 w 117"/>
                    <a:gd name="T39" fmla="*/ 116 h 118"/>
                    <a:gd name="T40" fmla="*/ 71 w 117"/>
                    <a:gd name="T41" fmla="*/ 113 h 118"/>
                    <a:gd name="T42" fmla="*/ 73 w 117"/>
                    <a:gd name="T43" fmla="*/ 113 h 118"/>
                    <a:gd name="T44" fmla="*/ 79 w 117"/>
                    <a:gd name="T45" fmla="*/ 115 h 118"/>
                    <a:gd name="T46" fmla="*/ 93 w 117"/>
                    <a:gd name="T47" fmla="*/ 115 h 118"/>
                    <a:gd name="T48" fmla="*/ 94 w 117"/>
                    <a:gd name="T49" fmla="*/ 116 h 118"/>
                    <a:gd name="T50" fmla="*/ 98 w 117"/>
                    <a:gd name="T51" fmla="*/ 118 h 118"/>
                    <a:gd name="T52" fmla="*/ 99 w 117"/>
                    <a:gd name="T53" fmla="*/ 117 h 118"/>
                    <a:gd name="T54" fmla="*/ 105 w 117"/>
                    <a:gd name="T55" fmla="*/ 113 h 118"/>
                    <a:gd name="T56" fmla="*/ 108 w 117"/>
                    <a:gd name="T57" fmla="*/ 110 h 118"/>
                    <a:gd name="T58" fmla="*/ 112 w 117"/>
                    <a:gd name="T59" fmla="*/ 105 h 118"/>
                    <a:gd name="T60" fmla="*/ 114 w 117"/>
                    <a:gd name="T61" fmla="*/ 105 h 118"/>
                    <a:gd name="T62" fmla="*/ 116 w 117"/>
                    <a:gd name="T63" fmla="*/ 102 h 118"/>
                    <a:gd name="T64" fmla="*/ 117 w 117"/>
                    <a:gd name="T65" fmla="*/ 102 h 118"/>
                    <a:gd name="T66" fmla="*/ 117 w 117"/>
                    <a:gd name="T67" fmla="*/ 98 h 118"/>
                    <a:gd name="T68" fmla="*/ 115 w 117"/>
                    <a:gd name="T69" fmla="*/ 93 h 118"/>
                    <a:gd name="T70" fmla="*/ 112 w 117"/>
                    <a:gd name="T71" fmla="*/ 86 h 118"/>
                    <a:gd name="T72" fmla="*/ 105 w 117"/>
                    <a:gd name="T73" fmla="*/ 74 h 118"/>
                    <a:gd name="T74" fmla="*/ 100 w 117"/>
                    <a:gd name="T75" fmla="*/ 63 h 118"/>
                    <a:gd name="T76" fmla="*/ 97 w 117"/>
                    <a:gd name="T77" fmla="*/ 58 h 118"/>
                    <a:gd name="T78" fmla="*/ 94 w 117"/>
                    <a:gd name="T79" fmla="*/ 51 h 118"/>
                    <a:gd name="T80" fmla="*/ 92 w 117"/>
                    <a:gd name="T81" fmla="*/ 45 h 118"/>
                    <a:gd name="T82" fmla="*/ 87 w 117"/>
                    <a:gd name="T83" fmla="*/ 40 h 118"/>
                    <a:gd name="T84" fmla="*/ 81 w 117"/>
                    <a:gd name="T85" fmla="*/ 18 h 118"/>
                    <a:gd name="T86" fmla="*/ 83 w 117"/>
                    <a:gd name="T87" fmla="*/ 16 h 118"/>
                    <a:gd name="T88" fmla="*/ 84 w 117"/>
                    <a:gd name="T89" fmla="*/ 16 h 118"/>
                    <a:gd name="T90" fmla="*/ 91 w 117"/>
                    <a:gd name="T91" fmla="*/ 28 h 118"/>
                    <a:gd name="T92" fmla="*/ 93 w 117"/>
                    <a:gd name="T93" fmla="*/ 31 h 118"/>
                    <a:gd name="T94" fmla="*/ 102 w 117"/>
                    <a:gd name="T95" fmla="*/ 45 h 118"/>
                    <a:gd name="T96" fmla="*/ 105 w 117"/>
                    <a:gd name="T97" fmla="*/ 35 h 118"/>
                    <a:gd name="T98" fmla="*/ 108 w 117"/>
                    <a:gd name="T99" fmla="*/ 29 h 118"/>
                    <a:gd name="T100" fmla="*/ 108 w 117"/>
                    <a:gd name="T101" fmla="*/ 28 h 118"/>
                    <a:gd name="T102" fmla="*/ 108 w 117"/>
                    <a:gd name="T103"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 h="118">
                      <a:moveTo>
                        <a:pt x="108" y="26"/>
                      </a:moveTo>
                      <a:cubicBezTo>
                        <a:pt x="109" y="24"/>
                        <a:pt x="109" y="24"/>
                        <a:pt x="109" y="24"/>
                      </a:cubicBezTo>
                      <a:cubicBezTo>
                        <a:pt x="109" y="24"/>
                        <a:pt x="109" y="24"/>
                        <a:pt x="109" y="24"/>
                      </a:cubicBezTo>
                      <a:cubicBezTo>
                        <a:pt x="103" y="8"/>
                        <a:pt x="103" y="8"/>
                        <a:pt x="103" y="8"/>
                      </a:cubicBezTo>
                      <a:cubicBezTo>
                        <a:pt x="102" y="8"/>
                        <a:pt x="100" y="8"/>
                        <a:pt x="98" y="8"/>
                      </a:cubicBezTo>
                      <a:cubicBezTo>
                        <a:pt x="96" y="7"/>
                        <a:pt x="93" y="7"/>
                        <a:pt x="91" y="7"/>
                      </a:cubicBezTo>
                      <a:cubicBezTo>
                        <a:pt x="85" y="9"/>
                        <a:pt x="81" y="7"/>
                        <a:pt x="75" y="4"/>
                      </a:cubicBezTo>
                      <a:cubicBezTo>
                        <a:pt x="74" y="4"/>
                        <a:pt x="73" y="3"/>
                        <a:pt x="70" y="3"/>
                      </a:cubicBezTo>
                      <a:cubicBezTo>
                        <a:pt x="63" y="3"/>
                        <a:pt x="55" y="6"/>
                        <a:pt x="54" y="7"/>
                      </a:cubicBezTo>
                      <a:cubicBezTo>
                        <a:pt x="52" y="11"/>
                        <a:pt x="45" y="12"/>
                        <a:pt x="39" y="9"/>
                      </a:cubicBezTo>
                      <a:cubicBezTo>
                        <a:pt x="37" y="8"/>
                        <a:pt x="37" y="8"/>
                        <a:pt x="37" y="8"/>
                      </a:cubicBezTo>
                      <a:cubicBezTo>
                        <a:pt x="33" y="7"/>
                        <a:pt x="27" y="4"/>
                        <a:pt x="19" y="3"/>
                      </a:cubicBezTo>
                      <a:cubicBezTo>
                        <a:pt x="10" y="3"/>
                        <a:pt x="5" y="2"/>
                        <a:pt x="3" y="0"/>
                      </a:cubicBezTo>
                      <a:cubicBezTo>
                        <a:pt x="3" y="0"/>
                        <a:pt x="3" y="0"/>
                        <a:pt x="3" y="0"/>
                      </a:cubicBezTo>
                      <a:cubicBezTo>
                        <a:pt x="2" y="4"/>
                        <a:pt x="2" y="6"/>
                        <a:pt x="3" y="8"/>
                      </a:cubicBezTo>
                      <a:cubicBezTo>
                        <a:pt x="3" y="10"/>
                        <a:pt x="4" y="13"/>
                        <a:pt x="1" y="15"/>
                      </a:cubicBezTo>
                      <a:cubicBezTo>
                        <a:pt x="0" y="17"/>
                        <a:pt x="0" y="19"/>
                        <a:pt x="1" y="23"/>
                      </a:cubicBezTo>
                      <a:cubicBezTo>
                        <a:pt x="1" y="25"/>
                        <a:pt x="2" y="28"/>
                        <a:pt x="2" y="31"/>
                      </a:cubicBezTo>
                      <a:cubicBezTo>
                        <a:pt x="2" y="116"/>
                        <a:pt x="2" y="116"/>
                        <a:pt x="2" y="116"/>
                      </a:cubicBezTo>
                      <a:cubicBezTo>
                        <a:pt x="68" y="116"/>
                        <a:pt x="68" y="116"/>
                        <a:pt x="68" y="116"/>
                      </a:cubicBezTo>
                      <a:cubicBezTo>
                        <a:pt x="71" y="113"/>
                        <a:pt x="71" y="113"/>
                        <a:pt x="71" y="113"/>
                      </a:cubicBezTo>
                      <a:cubicBezTo>
                        <a:pt x="72" y="113"/>
                        <a:pt x="73" y="113"/>
                        <a:pt x="73" y="113"/>
                      </a:cubicBezTo>
                      <a:cubicBezTo>
                        <a:pt x="76" y="113"/>
                        <a:pt x="77" y="114"/>
                        <a:pt x="79" y="115"/>
                      </a:cubicBezTo>
                      <a:cubicBezTo>
                        <a:pt x="93" y="115"/>
                        <a:pt x="93" y="115"/>
                        <a:pt x="93" y="115"/>
                      </a:cubicBezTo>
                      <a:cubicBezTo>
                        <a:pt x="94" y="116"/>
                        <a:pt x="94" y="116"/>
                        <a:pt x="94" y="116"/>
                      </a:cubicBezTo>
                      <a:cubicBezTo>
                        <a:pt x="95" y="116"/>
                        <a:pt x="96" y="118"/>
                        <a:pt x="98" y="118"/>
                      </a:cubicBezTo>
                      <a:cubicBezTo>
                        <a:pt x="99" y="118"/>
                        <a:pt x="99" y="118"/>
                        <a:pt x="99" y="117"/>
                      </a:cubicBezTo>
                      <a:cubicBezTo>
                        <a:pt x="100" y="116"/>
                        <a:pt x="101" y="113"/>
                        <a:pt x="105" y="113"/>
                      </a:cubicBezTo>
                      <a:cubicBezTo>
                        <a:pt x="106" y="113"/>
                        <a:pt x="107" y="112"/>
                        <a:pt x="108" y="110"/>
                      </a:cubicBezTo>
                      <a:cubicBezTo>
                        <a:pt x="109" y="108"/>
                        <a:pt x="110" y="105"/>
                        <a:pt x="112" y="105"/>
                      </a:cubicBezTo>
                      <a:cubicBezTo>
                        <a:pt x="114" y="105"/>
                        <a:pt x="114" y="105"/>
                        <a:pt x="114" y="105"/>
                      </a:cubicBezTo>
                      <a:cubicBezTo>
                        <a:pt x="115" y="105"/>
                        <a:pt x="115" y="104"/>
                        <a:pt x="116" y="102"/>
                      </a:cubicBezTo>
                      <a:cubicBezTo>
                        <a:pt x="117" y="102"/>
                        <a:pt x="117" y="102"/>
                        <a:pt x="117" y="102"/>
                      </a:cubicBezTo>
                      <a:cubicBezTo>
                        <a:pt x="117" y="100"/>
                        <a:pt x="117" y="99"/>
                        <a:pt x="117" y="98"/>
                      </a:cubicBezTo>
                      <a:cubicBezTo>
                        <a:pt x="117" y="95"/>
                        <a:pt x="117" y="95"/>
                        <a:pt x="115" y="93"/>
                      </a:cubicBezTo>
                      <a:cubicBezTo>
                        <a:pt x="114" y="92"/>
                        <a:pt x="113" y="90"/>
                        <a:pt x="112" y="86"/>
                      </a:cubicBezTo>
                      <a:cubicBezTo>
                        <a:pt x="111" y="83"/>
                        <a:pt x="108" y="78"/>
                        <a:pt x="105" y="74"/>
                      </a:cubicBezTo>
                      <a:cubicBezTo>
                        <a:pt x="102" y="68"/>
                        <a:pt x="100" y="65"/>
                        <a:pt x="100" y="63"/>
                      </a:cubicBezTo>
                      <a:cubicBezTo>
                        <a:pt x="99" y="61"/>
                        <a:pt x="98" y="60"/>
                        <a:pt x="97" y="58"/>
                      </a:cubicBezTo>
                      <a:cubicBezTo>
                        <a:pt x="96" y="56"/>
                        <a:pt x="94" y="54"/>
                        <a:pt x="94" y="51"/>
                      </a:cubicBezTo>
                      <a:cubicBezTo>
                        <a:pt x="94" y="49"/>
                        <a:pt x="94" y="48"/>
                        <a:pt x="92" y="45"/>
                      </a:cubicBezTo>
                      <a:cubicBezTo>
                        <a:pt x="90" y="44"/>
                        <a:pt x="89" y="42"/>
                        <a:pt x="87" y="40"/>
                      </a:cubicBezTo>
                      <a:cubicBezTo>
                        <a:pt x="82" y="32"/>
                        <a:pt x="80" y="21"/>
                        <a:pt x="81" y="18"/>
                      </a:cubicBezTo>
                      <a:cubicBezTo>
                        <a:pt x="82" y="16"/>
                        <a:pt x="82" y="16"/>
                        <a:pt x="83" y="16"/>
                      </a:cubicBezTo>
                      <a:cubicBezTo>
                        <a:pt x="84" y="16"/>
                        <a:pt x="84" y="16"/>
                        <a:pt x="84" y="16"/>
                      </a:cubicBezTo>
                      <a:cubicBezTo>
                        <a:pt x="86" y="16"/>
                        <a:pt x="87" y="18"/>
                        <a:pt x="91" y="28"/>
                      </a:cubicBezTo>
                      <a:cubicBezTo>
                        <a:pt x="92" y="30"/>
                        <a:pt x="92" y="31"/>
                        <a:pt x="93" y="31"/>
                      </a:cubicBezTo>
                      <a:cubicBezTo>
                        <a:pt x="96" y="39"/>
                        <a:pt x="101" y="45"/>
                        <a:pt x="102" y="45"/>
                      </a:cubicBezTo>
                      <a:cubicBezTo>
                        <a:pt x="103" y="44"/>
                        <a:pt x="105" y="38"/>
                        <a:pt x="105" y="35"/>
                      </a:cubicBezTo>
                      <a:cubicBezTo>
                        <a:pt x="106" y="32"/>
                        <a:pt x="107" y="30"/>
                        <a:pt x="108" y="29"/>
                      </a:cubicBezTo>
                      <a:cubicBezTo>
                        <a:pt x="108" y="28"/>
                        <a:pt x="108" y="28"/>
                        <a:pt x="108" y="28"/>
                      </a:cubicBezTo>
                      <a:cubicBezTo>
                        <a:pt x="108" y="26"/>
                        <a:pt x="108" y="26"/>
                        <a:pt x="108"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0" name="Rectangle 1610"/>
                <p:cNvSpPr>
                  <a:spLocks noChangeArrowheads="1"/>
                </p:cNvSpPr>
                <p:nvPr/>
              </p:nvSpPr>
              <p:spPr bwMode="auto">
                <a:xfrm>
                  <a:off x="1935" y="2617"/>
                  <a:ext cx="1"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1" name="Freeform 1611"/>
                <p:cNvSpPr>
                  <a:spLocks/>
                </p:cNvSpPr>
                <p:nvPr/>
              </p:nvSpPr>
              <p:spPr bwMode="auto">
                <a:xfrm>
                  <a:off x="1766" y="2950"/>
                  <a:ext cx="56" cy="63"/>
                </a:xfrm>
                <a:custGeom>
                  <a:avLst/>
                  <a:gdLst>
                    <a:gd name="T0" fmla="*/ 29 w 58"/>
                    <a:gd name="T1" fmla="*/ 0 h 66"/>
                    <a:gd name="T2" fmla="*/ 29 w 58"/>
                    <a:gd name="T3" fmla="*/ 3 h 66"/>
                    <a:gd name="T4" fmla="*/ 29 w 58"/>
                    <a:gd name="T5" fmla="*/ 5 h 66"/>
                    <a:gd name="T6" fmla="*/ 29 w 58"/>
                    <a:gd name="T7" fmla="*/ 8 h 66"/>
                    <a:gd name="T8" fmla="*/ 29 w 58"/>
                    <a:gd name="T9" fmla="*/ 10 h 66"/>
                    <a:gd name="T10" fmla="*/ 29 w 58"/>
                    <a:gd name="T11" fmla="*/ 11 h 66"/>
                    <a:gd name="T12" fmla="*/ 29 w 58"/>
                    <a:gd name="T13" fmla="*/ 13 h 66"/>
                    <a:gd name="T14" fmla="*/ 29 w 58"/>
                    <a:gd name="T15" fmla="*/ 13 h 66"/>
                    <a:gd name="T16" fmla="*/ 29 w 58"/>
                    <a:gd name="T17" fmla="*/ 15 h 66"/>
                    <a:gd name="T18" fmla="*/ 12 w 58"/>
                    <a:gd name="T19" fmla="*/ 16 h 66"/>
                    <a:gd name="T20" fmla="*/ 11 w 58"/>
                    <a:gd name="T21" fmla="*/ 16 h 66"/>
                    <a:gd name="T22" fmla="*/ 10 w 58"/>
                    <a:gd name="T23" fmla="*/ 16 h 66"/>
                    <a:gd name="T24" fmla="*/ 9 w 58"/>
                    <a:gd name="T25" fmla="*/ 16 h 66"/>
                    <a:gd name="T26" fmla="*/ 7 w 58"/>
                    <a:gd name="T27" fmla="*/ 17 h 66"/>
                    <a:gd name="T28" fmla="*/ 7 w 58"/>
                    <a:gd name="T29" fmla="*/ 19 h 66"/>
                    <a:gd name="T30" fmla="*/ 11 w 58"/>
                    <a:gd name="T31" fmla="*/ 24 h 66"/>
                    <a:gd name="T32" fmla="*/ 5 w 58"/>
                    <a:gd name="T33" fmla="*/ 28 h 66"/>
                    <a:gd name="T34" fmla="*/ 2 w 58"/>
                    <a:gd name="T35" fmla="*/ 39 h 66"/>
                    <a:gd name="T36" fmla="*/ 13 w 58"/>
                    <a:gd name="T37" fmla="*/ 54 h 66"/>
                    <a:gd name="T38" fmla="*/ 23 w 58"/>
                    <a:gd name="T39" fmla="*/ 66 h 66"/>
                    <a:gd name="T40" fmla="*/ 23 w 58"/>
                    <a:gd name="T41" fmla="*/ 66 h 66"/>
                    <a:gd name="T42" fmla="*/ 25 w 58"/>
                    <a:gd name="T43" fmla="*/ 65 h 66"/>
                    <a:gd name="T44" fmla="*/ 26 w 58"/>
                    <a:gd name="T45" fmla="*/ 64 h 66"/>
                    <a:gd name="T46" fmla="*/ 30 w 58"/>
                    <a:gd name="T47" fmla="*/ 64 h 66"/>
                    <a:gd name="T48" fmla="*/ 28 w 58"/>
                    <a:gd name="T49" fmla="*/ 57 h 66"/>
                    <a:gd name="T50" fmla="*/ 34 w 58"/>
                    <a:gd name="T51" fmla="*/ 50 h 66"/>
                    <a:gd name="T52" fmla="*/ 37 w 58"/>
                    <a:gd name="T53" fmla="*/ 48 h 66"/>
                    <a:gd name="T54" fmla="*/ 46 w 58"/>
                    <a:gd name="T55" fmla="*/ 48 h 66"/>
                    <a:gd name="T56" fmla="*/ 52 w 58"/>
                    <a:gd name="T57" fmla="*/ 51 h 66"/>
                    <a:gd name="T58" fmla="*/ 58 w 58"/>
                    <a:gd name="T59" fmla="*/ 41 h 66"/>
                    <a:gd name="T60" fmla="*/ 56 w 58"/>
                    <a:gd name="T61" fmla="*/ 31 h 66"/>
                    <a:gd name="T62" fmla="*/ 54 w 58"/>
                    <a:gd name="T63" fmla="*/ 18 h 66"/>
                    <a:gd name="T64" fmla="*/ 55 w 58"/>
                    <a:gd name="T65" fmla="*/ 12 h 66"/>
                    <a:gd name="T66" fmla="*/ 46 w 58"/>
                    <a:gd name="T67" fmla="*/ 13 h 66"/>
                    <a:gd name="T68" fmla="*/ 45 w 58"/>
                    <a:gd name="T69" fmla="*/ 13 h 66"/>
                    <a:gd name="T70" fmla="*/ 44 w 58"/>
                    <a:gd name="T71" fmla="*/ 13 h 66"/>
                    <a:gd name="T72" fmla="*/ 43 w 58"/>
                    <a:gd name="T73" fmla="*/ 12 h 66"/>
                    <a:gd name="T74" fmla="*/ 43 w 58"/>
                    <a:gd name="T75" fmla="*/ 11 h 66"/>
                    <a:gd name="T76" fmla="*/ 43 w 58"/>
                    <a:gd name="T77" fmla="*/ 9 h 66"/>
                    <a:gd name="T78" fmla="*/ 43 w 58"/>
                    <a:gd name="T79" fmla="*/ 7 h 66"/>
                    <a:gd name="T80" fmla="*/ 44 w 58"/>
                    <a:gd name="T81" fmla="*/ 4 h 66"/>
                    <a:gd name="T82" fmla="*/ 44 w 58"/>
                    <a:gd name="T8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66">
                      <a:moveTo>
                        <a:pt x="30" y="0"/>
                      </a:moveTo>
                      <a:cubicBezTo>
                        <a:pt x="29" y="0"/>
                        <a:pt x="29" y="0"/>
                        <a:pt x="29" y="0"/>
                      </a:cubicBezTo>
                      <a:cubicBezTo>
                        <a:pt x="29" y="1"/>
                        <a:pt x="29" y="1"/>
                        <a:pt x="29" y="1"/>
                      </a:cubicBezTo>
                      <a:cubicBezTo>
                        <a:pt x="29" y="2"/>
                        <a:pt x="29" y="2"/>
                        <a:pt x="29" y="3"/>
                      </a:cubicBezTo>
                      <a:cubicBezTo>
                        <a:pt x="29" y="3"/>
                        <a:pt x="29" y="4"/>
                        <a:pt x="29" y="4"/>
                      </a:cubicBezTo>
                      <a:cubicBezTo>
                        <a:pt x="29" y="4"/>
                        <a:pt x="29" y="5"/>
                        <a:pt x="29" y="5"/>
                      </a:cubicBezTo>
                      <a:cubicBezTo>
                        <a:pt x="29" y="6"/>
                        <a:pt x="29" y="6"/>
                        <a:pt x="29" y="7"/>
                      </a:cubicBezTo>
                      <a:cubicBezTo>
                        <a:pt x="29" y="7"/>
                        <a:pt x="29" y="7"/>
                        <a:pt x="29" y="8"/>
                      </a:cubicBezTo>
                      <a:cubicBezTo>
                        <a:pt x="29" y="8"/>
                        <a:pt x="29" y="8"/>
                        <a:pt x="29" y="9"/>
                      </a:cubicBezTo>
                      <a:cubicBezTo>
                        <a:pt x="29" y="9"/>
                        <a:pt x="29" y="9"/>
                        <a:pt x="29" y="10"/>
                      </a:cubicBezTo>
                      <a:cubicBezTo>
                        <a:pt x="29" y="10"/>
                        <a:pt x="29" y="10"/>
                        <a:pt x="29" y="11"/>
                      </a:cubicBezTo>
                      <a:cubicBezTo>
                        <a:pt x="29" y="11"/>
                        <a:pt x="29" y="11"/>
                        <a:pt x="29" y="11"/>
                      </a:cubicBezTo>
                      <a:cubicBezTo>
                        <a:pt x="29" y="12"/>
                        <a:pt x="29" y="12"/>
                        <a:pt x="29" y="12"/>
                      </a:cubicBezTo>
                      <a:cubicBezTo>
                        <a:pt x="29" y="12"/>
                        <a:pt x="29" y="12"/>
                        <a:pt x="29" y="13"/>
                      </a:cubicBezTo>
                      <a:cubicBezTo>
                        <a:pt x="29" y="13"/>
                        <a:pt x="29" y="13"/>
                        <a:pt x="29" y="13"/>
                      </a:cubicBezTo>
                      <a:cubicBezTo>
                        <a:pt x="29" y="13"/>
                        <a:pt x="29" y="13"/>
                        <a:pt x="29" y="13"/>
                      </a:cubicBezTo>
                      <a:cubicBezTo>
                        <a:pt x="29" y="14"/>
                        <a:pt x="29" y="14"/>
                        <a:pt x="29" y="14"/>
                      </a:cubicBezTo>
                      <a:cubicBezTo>
                        <a:pt x="29" y="15"/>
                        <a:pt x="29" y="15"/>
                        <a:pt x="29" y="15"/>
                      </a:cubicBezTo>
                      <a:cubicBezTo>
                        <a:pt x="27" y="15"/>
                        <a:pt x="27" y="15"/>
                        <a:pt x="27" y="15"/>
                      </a:cubicBezTo>
                      <a:cubicBezTo>
                        <a:pt x="26" y="16"/>
                        <a:pt x="14" y="16"/>
                        <a:pt x="12" y="16"/>
                      </a:cubicBezTo>
                      <a:cubicBezTo>
                        <a:pt x="11" y="16"/>
                        <a:pt x="11" y="16"/>
                        <a:pt x="11" y="16"/>
                      </a:cubicBezTo>
                      <a:cubicBezTo>
                        <a:pt x="11" y="16"/>
                        <a:pt x="11" y="16"/>
                        <a:pt x="11" y="16"/>
                      </a:cubicBezTo>
                      <a:cubicBezTo>
                        <a:pt x="11" y="16"/>
                        <a:pt x="11" y="16"/>
                        <a:pt x="11" y="16"/>
                      </a:cubicBezTo>
                      <a:cubicBezTo>
                        <a:pt x="11" y="16"/>
                        <a:pt x="11" y="16"/>
                        <a:pt x="10" y="16"/>
                      </a:cubicBezTo>
                      <a:cubicBezTo>
                        <a:pt x="10" y="16"/>
                        <a:pt x="10" y="16"/>
                        <a:pt x="10" y="16"/>
                      </a:cubicBezTo>
                      <a:cubicBezTo>
                        <a:pt x="10" y="16"/>
                        <a:pt x="9" y="16"/>
                        <a:pt x="9" y="16"/>
                      </a:cubicBezTo>
                      <a:cubicBezTo>
                        <a:pt x="9" y="17"/>
                        <a:pt x="8" y="17"/>
                        <a:pt x="8" y="17"/>
                      </a:cubicBezTo>
                      <a:cubicBezTo>
                        <a:pt x="8" y="17"/>
                        <a:pt x="8" y="17"/>
                        <a:pt x="7" y="17"/>
                      </a:cubicBezTo>
                      <a:cubicBezTo>
                        <a:pt x="7" y="17"/>
                        <a:pt x="7" y="18"/>
                        <a:pt x="7" y="18"/>
                      </a:cubicBezTo>
                      <a:cubicBezTo>
                        <a:pt x="7" y="18"/>
                        <a:pt x="7" y="18"/>
                        <a:pt x="7" y="19"/>
                      </a:cubicBezTo>
                      <a:cubicBezTo>
                        <a:pt x="9" y="20"/>
                        <a:pt x="10" y="21"/>
                        <a:pt x="11" y="22"/>
                      </a:cubicBezTo>
                      <a:cubicBezTo>
                        <a:pt x="11" y="23"/>
                        <a:pt x="11" y="24"/>
                        <a:pt x="11" y="24"/>
                      </a:cubicBezTo>
                      <a:cubicBezTo>
                        <a:pt x="10" y="26"/>
                        <a:pt x="8" y="26"/>
                        <a:pt x="7" y="27"/>
                      </a:cubicBezTo>
                      <a:cubicBezTo>
                        <a:pt x="6" y="27"/>
                        <a:pt x="5" y="27"/>
                        <a:pt x="5" y="28"/>
                      </a:cubicBezTo>
                      <a:cubicBezTo>
                        <a:pt x="5" y="30"/>
                        <a:pt x="3" y="33"/>
                        <a:pt x="0" y="36"/>
                      </a:cubicBezTo>
                      <a:cubicBezTo>
                        <a:pt x="0" y="37"/>
                        <a:pt x="2" y="38"/>
                        <a:pt x="2" y="39"/>
                      </a:cubicBezTo>
                      <a:cubicBezTo>
                        <a:pt x="4" y="42"/>
                        <a:pt x="5" y="43"/>
                        <a:pt x="6" y="45"/>
                      </a:cubicBezTo>
                      <a:cubicBezTo>
                        <a:pt x="6" y="46"/>
                        <a:pt x="7" y="48"/>
                        <a:pt x="13" y="54"/>
                      </a:cubicBezTo>
                      <a:cubicBezTo>
                        <a:pt x="16" y="56"/>
                        <a:pt x="17" y="58"/>
                        <a:pt x="18" y="60"/>
                      </a:cubicBezTo>
                      <a:cubicBezTo>
                        <a:pt x="19" y="62"/>
                        <a:pt x="20" y="64"/>
                        <a:pt x="23" y="66"/>
                      </a:cubicBezTo>
                      <a:cubicBezTo>
                        <a:pt x="23" y="66"/>
                        <a:pt x="23" y="66"/>
                        <a:pt x="23" y="66"/>
                      </a:cubicBezTo>
                      <a:cubicBezTo>
                        <a:pt x="23" y="66"/>
                        <a:pt x="23" y="66"/>
                        <a:pt x="23" y="66"/>
                      </a:cubicBezTo>
                      <a:cubicBezTo>
                        <a:pt x="23" y="66"/>
                        <a:pt x="24" y="65"/>
                        <a:pt x="24" y="65"/>
                      </a:cubicBezTo>
                      <a:cubicBezTo>
                        <a:pt x="24" y="65"/>
                        <a:pt x="24" y="65"/>
                        <a:pt x="25" y="65"/>
                      </a:cubicBezTo>
                      <a:cubicBezTo>
                        <a:pt x="25" y="64"/>
                        <a:pt x="25" y="64"/>
                        <a:pt x="26" y="64"/>
                      </a:cubicBezTo>
                      <a:cubicBezTo>
                        <a:pt x="26" y="64"/>
                        <a:pt x="26" y="64"/>
                        <a:pt x="26" y="64"/>
                      </a:cubicBezTo>
                      <a:cubicBezTo>
                        <a:pt x="27" y="64"/>
                        <a:pt x="28" y="64"/>
                        <a:pt x="28" y="64"/>
                      </a:cubicBezTo>
                      <a:cubicBezTo>
                        <a:pt x="30" y="64"/>
                        <a:pt x="30" y="64"/>
                        <a:pt x="30" y="64"/>
                      </a:cubicBezTo>
                      <a:cubicBezTo>
                        <a:pt x="30" y="63"/>
                        <a:pt x="29" y="61"/>
                        <a:pt x="29" y="59"/>
                      </a:cubicBezTo>
                      <a:cubicBezTo>
                        <a:pt x="28" y="57"/>
                        <a:pt x="28" y="57"/>
                        <a:pt x="28" y="57"/>
                      </a:cubicBezTo>
                      <a:cubicBezTo>
                        <a:pt x="27" y="55"/>
                        <a:pt x="27" y="53"/>
                        <a:pt x="28" y="52"/>
                      </a:cubicBezTo>
                      <a:cubicBezTo>
                        <a:pt x="30" y="50"/>
                        <a:pt x="33" y="50"/>
                        <a:pt x="34" y="50"/>
                      </a:cubicBezTo>
                      <a:cubicBezTo>
                        <a:pt x="37" y="50"/>
                        <a:pt x="37" y="50"/>
                        <a:pt x="37" y="50"/>
                      </a:cubicBezTo>
                      <a:cubicBezTo>
                        <a:pt x="37" y="50"/>
                        <a:pt x="37" y="48"/>
                        <a:pt x="37" y="48"/>
                      </a:cubicBezTo>
                      <a:cubicBezTo>
                        <a:pt x="38" y="46"/>
                        <a:pt x="39" y="44"/>
                        <a:pt x="42" y="44"/>
                      </a:cubicBezTo>
                      <a:cubicBezTo>
                        <a:pt x="44" y="44"/>
                        <a:pt x="45" y="46"/>
                        <a:pt x="46" y="48"/>
                      </a:cubicBezTo>
                      <a:cubicBezTo>
                        <a:pt x="47" y="49"/>
                        <a:pt x="47" y="50"/>
                        <a:pt x="48" y="51"/>
                      </a:cubicBezTo>
                      <a:cubicBezTo>
                        <a:pt x="49" y="50"/>
                        <a:pt x="51" y="51"/>
                        <a:pt x="52" y="51"/>
                      </a:cubicBezTo>
                      <a:cubicBezTo>
                        <a:pt x="54" y="52"/>
                        <a:pt x="54" y="52"/>
                        <a:pt x="56" y="52"/>
                      </a:cubicBezTo>
                      <a:cubicBezTo>
                        <a:pt x="58" y="52"/>
                        <a:pt x="58" y="44"/>
                        <a:pt x="58" y="41"/>
                      </a:cubicBezTo>
                      <a:cubicBezTo>
                        <a:pt x="58" y="40"/>
                        <a:pt x="58" y="39"/>
                        <a:pt x="58" y="38"/>
                      </a:cubicBezTo>
                      <a:cubicBezTo>
                        <a:pt x="58" y="34"/>
                        <a:pt x="58" y="32"/>
                        <a:pt x="56" y="31"/>
                      </a:cubicBezTo>
                      <a:cubicBezTo>
                        <a:pt x="53" y="29"/>
                        <a:pt x="51" y="26"/>
                        <a:pt x="51" y="23"/>
                      </a:cubicBezTo>
                      <a:cubicBezTo>
                        <a:pt x="51" y="21"/>
                        <a:pt x="52" y="19"/>
                        <a:pt x="54" y="18"/>
                      </a:cubicBezTo>
                      <a:cubicBezTo>
                        <a:pt x="55" y="17"/>
                        <a:pt x="56" y="16"/>
                        <a:pt x="56" y="15"/>
                      </a:cubicBezTo>
                      <a:cubicBezTo>
                        <a:pt x="56" y="14"/>
                        <a:pt x="56" y="13"/>
                        <a:pt x="55" y="12"/>
                      </a:cubicBezTo>
                      <a:cubicBezTo>
                        <a:pt x="54" y="12"/>
                        <a:pt x="51" y="12"/>
                        <a:pt x="49" y="13"/>
                      </a:cubicBezTo>
                      <a:cubicBezTo>
                        <a:pt x="48" y="13"/>
                        <a:pt x="47" y="13"/>
                        <a:pt x="46" y="13"/>
                      </a:cubicBezTo>
                      <a:cubicBezTo>
                        <a:pt x="46"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2"/>
                        <a:pt x="43" y="12"/>
                      </a:cubicBezTo>
                      <a:cubicBezTo>
                        <a:pt x="43" y="12"/>
                        <a:pt x="43" y="12"/>
                        <a:pt x="43" y="12"/>
                      </a:cubicBezTo>
                      <a:cubicBezTo>
                        <a:pt x="43" y="12"/>
                        <a:pt x="43" y="11"/>
                        <a:pt x="43" y="11"/>
                      </a:cubicBezTo>
                      <a:cubicBezTo>
                        <a:pt x="43" y="10"/>
                        <a:pt x="43" y="10"/>
                        <a:pt x="43" y="10"/>
                      </a:cubicBezTo>
                      <a:cubicBezTo>
                        <a:pt x="43" y="9"/>
                        <a:pt x="43" y="9"/>
                        <a:pt x="43" y="9"/>
                      </a:cubicBezTo>
                      <a:cubicBezTo>
                        <a:pt x="43" y="9"/>
                        <a:pt x="43" y="8"/>
                        <a:pt x="43" y="8"/>
                      </a:cubicBezTo>
                      <a:cubicBezTo>
                        <a:pt x="43" y="7"/>
                        <a:pt x="43" y="7"/>
                        <a:pt x="43" y="7"/>
                      </a:cubicBezTo>
                      <a:cubicBezTo>
                        <a:pt x="43" y="6"/>
                        <a:pt x="43" y="6"/>
                        <a:pt x="44" y="5"/>
                      </a:cubicBezTo>
                      <a:cubicBezTo>
                        <a:pt x="44" y="5"/>
                        <a:pt x="44" y="4"/>
                        <a:pt x="44" y="4"/>
                      </a:cubicBezTo>
                      <a:cubicBezTo>
                        <a:pt x="44" y="3"/>
                        <a:pt x="44" y="2"/>
                        <a:pt x="44" y="1"/>
                      </a:cubicBezTo>
                      <a:cubicBezTo>
                        <a:pt x="44" y="1"/>
                        <a:pt x="44" y="1"/>
                        <a:pt x="44" y="1"/>
                      </a:cubicBezTo>
                      <a:cubicBezTo>
                        <a:pt x="37" y="1"/>
                        <a:pt x="31" y="0"/>
                        <a:pt x="3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2" name="Freeform 1612"/>
                <p:cNvSpPr>
                  <a:spLocks/>
                </p:cNvSpPr>
                <p:nvPr/>
              </p:nvSpPr>
              <p:spPr bwMode="auto">
                <a:xfrm>
                  <a:off x="1795" y="2950"/>
                  <a:ext cx="13" cy="1"/>
                </a:xfrm>
                <a:custGeom>
                  <a:avLst/>
                  <a:gdLst>
                    <a:gd name="T0" fmla="*/ 14 w 14"/>
                    <a:gd name="T1" fmla="*/ 1 h 1"/>
                    <a:gd name="T2" fmla="*/ 0 w 14"/>
                    <a:gd name="T3" fmla="*/ 0 h 1"/>
                    <a:gd name="T4" fmla="*/ 0 w 14"/>
                    <a:gd name="T5" fmla="*/ 0 h 1"/>
                    <a:gd name="T6" fmla="*/ 14 w 14"/>
                    <a:gd name="T7" fmla="*/ 1 h 1"/>
                  </a:gdLst>
                  <a:ahLst/>
                  <a:cxnLst>
                    <a:cxn ang="0">
                      <a:pos x="T0" y="T1"/>
                    </a:cxn>
                    <a:cxn ang="0">
                      <a:pos x="T2" y="T3"/>
                    </a:cxn>
                    <a:cxn ang="0">
                      <a:pos x="T4" y="T5"/>
                    </a:cxn>
                    <a:cxn ang="0">
                      <a:pos x="T6" y="T7"/>
                    </a:cxn>
                  </a:cxnLst>
                  <a:rect l="0" t="0" r="r" b="b"/>
                  <a:pathLst>
                    <a:path w="14" h="1">
                      <a:moveTo>
                        <a:pt x="14" y="1"/>
                      </a:moveTo>
                      <a:cubicBezTo>
                        <a:pt x="7" y="1"/>
                        <a:pt x="1" y="0"/>
                        <a:pt x="0" y="0"/>
                      </a:cubicBezTo>
                      <a:cubicBezTo>
                        <a:pt x="0" y="0"/>
                        <a:pt x="0" y="0"/>
                        <a:pt x="0" y="0"/>
                      </a:cubicBezTo>
                      <a:cubicBezTo>
                        <a:pt x="1" y="0"/>
                        <a:pt x="7" y="1"/>
                        <a:pt x="1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3" name="Freeform 1613"/>
                <p:cNvSpPr>
                  <a:spLocks/>
                </p:cNvSpPr>
                <p:nvPr/>
              </p:nvSpPr>
              <p:spPr bwMode="auto">
                <a:xfrm>
                  <a:off x="1772" y="2952"/>
                  <a:ext cx="18" cy="9"/>
                </a:xfrm>
                <a:custGeom>
                  <a:avLst/>
                  <a:gdLst>
                    <a:gd name="T0" fmla="*/ 6 w 19"/>
                    <a:gd name="T1" fmla="*/ 0 h 10"/>
                    <a:gd name="T2" fmla="*/ 6 w 19"/>
                    <a:gd name="T3" fmla="*/ 3 h 10"/>
                    <a:gd name="T4" fmla="*/ 1 w 19"/>
                    <a:gd name="T5" fmla="*/ 7 h 10"/>
                    <a:gd name="T6" fmla="*/ 0 w 19"/>
                    <a:gd name="T7" fmla="*/ 8 h 10"/>
                    <a:gd name="T8" fmla="*/ 0 w 19"/>
                    <a:gd name="T9" fmla="*/ 8 h 10"/>
                    <a:gd name="T10" fmla="*/ 3 w 19"/>
                    <a:gd name="T11" fmla="*/ 10 h 10"/>
                    <a:gd name="T12" fmla="*/ 3 w 19"/>
                    <a:gd name="T13" fmla="*/ 10 h 10"/>
                    <a:gd name="T14" fmla="*/ 5 w 19"/>
                    <a:gd name="T15" fmla="*/ 10 h 10"/>
                    <a:gd name="T16" fmla="*/ 5 w 19"/>
                    <a:gd name="T17" fmla="*/ 10 h 10"/>
                    <a:gd name="T18" fmla="*/ 5 w 19"/>
                    <a:gd name="T19" fmla="*/ 10 h 10"/>
                    <a:gd name="T20" fmla="*/ 5 w 19"/>
                    <a:gd name="T21" fmla="*/ 10 h 10"/>
                    <a:gd name="T22" fmla="*/ 6 w 19"/>
                    <a:gd name="T23" fmla="*/ 10 h 10"/>
                    <a:gd name="T24" fmla="*/ 19 w 19"/>
                    <a:gd name="T25" fmla="*/ 10 h 10"/>
                    <a:gd name="T26" fmla="*/ 19 w 19"/>
                    <a:gd name="T27" fmla="*/ 8 h 10"/>
                    <a:gd name="T28" fmla="*/ 19 w 19"/>
                    <a:gd name="T29" fmla="*/ 7 h 10"/>
                    <a:gd name="T30" fmla="*/ 19 w 19"/>
                    <a:gd name="T31" fmla="*/ 5 h 10"/>
                    <a:gd name="T32" fmla="*/ 19 w 19"/>
                    <a:gd name="T33" fmla="*/ 4 h 10"/>
                    <a:gd name="T34" fmla="*/ 19 w 19"/>
                    <a:gd name="T35" fmla="*/ 2 h 10"/>
                    <a:gd name="T36" fmla="*/ 19 w 19"/>
                    <a:gd name="T37" fmla="*/ 0 h 10"/>
                    <a:gd name="T38" fmla="*/ 19 w 19"/>
                    <a:gd name="T39" fmla="*/ 0 h 10"/>
                    <a:gd name="T40" fmla="*/ 19 w 19"/>
                    <a:gd name="T41" fmla="*/ 0 h 10"/>
                    <a:gd name="T42" fmla="*/ 6 w 19"/>
                    <a:gd name="T4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0">
                      <a:moveTo>
                        <a:pt x="6" y="0"/>
                      </a:moveTo>
                      <a:cubicBezTo>
                        <a:pt x="6" y="1"/>
                        <a:pt x="6" y="2"/>
                        <a:pt x="6" y="3"/>
                      </a:cubicBezTo>
                      <a:cubicBezTo>
                        <a:pt x="5" y="5"/>
                        <a:pt x="3" y="7"/>
                        <a:pt x="1" y="7"/>
                      </a:cubicBezTo>
                      <a:cubicBezTo>
                        <a:pt x="0" y="8"/>
                        <a:pt x="0" y="8"/>
                        <a:pt x="0" y="8"/>
                      </a:cubicBezTo>
                      <a:cubicBezTo>
                        <a:pt x="0" y="8"/>
                        <a:pt x="0" y="8"/>
                        <a:pt x="0" y="8"/>
                      </a:cubicBezTo>
                      <a:cubicBezTo>
                        <a:pt x="2" y="8"/>
                        <a:pt x="3" y="9"/>
                        <a:pt x="3" y="10"/>
                      </a:cubicBezTo>
                      <a:cubicBezTo>
                        <a:pt x="3" y="10"/>
                        <a:pt x="3" y="10"/>
                        <a:pt x="3" y="10"/>
                      </a:cubicBezTo>
                      <a:cubicBezTo>
                        <a:pt x="4" y="10"/>
                        <a:pt x="4" y="10"/>
                        <a:pt x="5" y="10"/>
                      </a:cubicBezTo>
                      <a:cubicBezTo>
                        <a:pt x="5" y="10"/>
                        <a:pt x="5" y="10"/>
                        <a:pt x="5" y="10"/>
                      </a:cubicBezTo>
                      <a:cubicBezTo>
                        <a:pt x="5" y="10"/>
                        <a:pt x="5" y="10"/>
                        <a:pt x="5" y="10"/>
                      </a:cubicBezTo>
                      <a:cubicBezTo>
                        <a:pt x="5" y="10"/>
                        <a:pt x="5" y="10"/>
                        <a:pt x="5" y="10"/>
                      </a:cubicBezTo>
                      <a:cubicBezTo>
                        <a:pt x="5" y="10"/>
                        <a:pt x="5" y="10"/>
                        <a:pt x="6" y="10"/>
                      </a:cubicBezTo>
                      <a:cubicBezTo>
                        <a:pt x="8" y="10"/>
                        <a:pt x="16" y="10"/>
                        <a:pt x="19" y="10"/>
                      </a:cubicBezTo>
                      <a:cubicBezTo>
                        <a:pt x="19" y="9"/>
                        <a:pt x="19" y="8"/>
                        <a:pt x="19" y="8"/>
                      </a:cubicBezTo>
                      <a:cubicBezTo>
                        <a:pt x="19" y="7"/>
                        <a:pt x="19" y="7"/>
                        <a:pt x="19" y="7"/>
                      </a:cubicBezTo>
                      <a:cubicBezTo>
                        <a:pt x="19" y="6"/>
                        <a:pt x="19" y="6"/>
                        <a:pt x="19" y="5"/>
                      </a:cubicBezTo>
                      <a:cubicBezTo>
                        <a:pt x="19" y="5"/>
                        <a:pt x="19" y="4"/>
                        <a:pt x="19" y="4"/>
                      </a:cubicBezTo>
                      <a:cubicBezTo>
                        <a:pt x="19" y="3"/>
                        <a:pt x="19" y="3"/>
                        <a:pt x="19" y="2"/>
                      </a:cubicBezTo>
                      <a:cubicBezTo>
                        <a:pt x="19" y="1"/>
                        <a:pt x="19" y="1"/>
                        <a:pt x="19" y="0"/>
                      </a:cubicBezTo>
                      <a:cubicBezTo>
                        <a:pt x="19" y="0"/>
                        <a:pt x="19" y="0"/>
                        <a:pt x="19" y="0"/>
                      </a:cubicBezTo>
                      <a:cubicBezTo>
                        <a:pt x="19" y="0"/>
                        <a:pt x="19" y="0"/>
                        <a:pt x="19" y="0"/>
                      </a:cubicBez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4" name="Freeform 1614"/>
                <p:cNvSpPr>
                  <a:spLocks/>
                </p:cNvSpPr>
                <p:nvPr/>
              </p:nvSpPr>
              <p:spPr bwMode="auto">
                <a:xfrm>
                  <a:off x="1790" y="29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5" name="Freeform 1615"/>
                <p:cNvSpPr>
                  <a:spLocks/>
                </p:cNvSpPr>
                <p:nvPr/>
              </p:nvSpPr>
              <p:spPr bwMode="auto">
                <a:xfrm>
                  <a:off x="1790" y="295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6" name="Freeform 1616"/>
                <p:cNvSpPr>
                  <a:spLocks/>
                </p:cNvSpPr>
                <p:nvPr/>
              </p:nvSpPr>
              <p:spPr bwMode="auto">
                <a:xfrm>
                  <a:off x="1775" y="2961"/>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7" name="Freeform 1617"/>
                <p:cNvSpPr>
                  <a:spLocks/>
                </p:cNvSpPr>
                <p:nvPr/>
              </p:nvSpPr>
              <p:spPr bwMode="auto">
                <a:xfrm>
                  <a:off x="1777" y="29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8" name="Freeform 1618"/>
                <p:cNvSpPr>
                  <a:spLocks/>
                </p:cNvSpPr>
                <p:nvPr/>
              </p:nvSpPr>
              <p:spPr bwMode="auto">
                <a:xfrm>
                  <a:off x="1777" y="29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9" name="Freeform 1619"/>
                <p:cNvSpPr>
                  <a:spLocks/>
                </p:cNvSpPr>
                <p:nvPr/>
              </p:nvSpPr>
              <p:spPr bwMode="auto">
                <a:xfrm>
                  <a:off x="1790" y="295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0" name="Freeform 1620"/>
                <p:cNvSpPr>
                  <a:spLocks/>
                </p:cNvSpPr>
                <p:nvPr/>
              </p:nvSpPr>
              <p:spPr bwMode="auto">
                <a:xfrm>
                  <a:off x="1790" y="295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1" name="Freeform 1621"/>
                <p:cNvSpPr>
                  <a:spLocks/>
                </p:cNvSpPr>
                <p:nvPr/>
              </p:nvSpPr>
              <p:spPr bwMode="auto">
                <a:xfrm>
                  <a:off x="1791" y="2935"/>
                  <a:ext cx="71" cy="90"/>
                </a:xfrm>
                <a:custGeom>
                  <a:avLst/>
                  <a:gdLst>
                    <a:gd name="T0" fmla="*/ 62 w 74"/>
                    <a:gd name="T1" fmla="*/ 2 h 95"/>
                    <a:gd name="T2" fmla="*/ 54 w 74"/>
                    <a:gd name="T3" fmla="*/ 11 h 95"/>
                    <a:gd name="T4" fmla="*/ 54 w 74"/>
                    <a:gd name="T5" fmla="*/ 11 h 95"/>
                    <a:gd name="T6" fmla="*/ 51 w 74"/>
                    <a:gd name="T7" fmla="*/ 21 h 95"/>
                    <a:gd name="T8" fmla="*/ 51 w 74"/>
                    <a:gd name="T9" fmla="*/ 24 h 95"/>
                    <a:gd name="T10" fmla="*/ 34 w 74"/>
                    <a:gd name="T11" fmla="*/ 17 h 95"/>
                    <a:gd name="T12" fmla="*/ 29 w 74"/>
                    <a:gd name="T13" fmla="*/ 17 h 95"/>
                    <a:gd name="T14" fmla="*/ 26 w 74"/>
                    <a:gd name="T15" fmla="*/ 17 h 95"/>
                    <a:gd name="T16" fmla="*/ 23 w 74"/>
                    <a:gd name="T17" fmla="*/ 17 h 95"/>
                    <a:gd name="T18" fmla="*/ 22 w 74"/>
                    <a:gd name="T19" fmla="*/ 20 h 95"/>
                    <a:gd name="T20" fmla="*/ 21 w 74"/>
                    <a:gd name="T21" fmla="*/ 22 h 95"/>
                    <a:gd name="T22" fmla="*/ 21 w 74"/>
                    <a:gd name="T23" fmla="*/ 24 h 95"/>
                    <a:gd name="T24" fmla="*/ 21 w 74"/>
                    <a:gd name="T25" fmla="*/ 25 h 95"/>
                    <a:gd name="T26" fmla="*/ 31 w 74"/>
                    <a:gd name="T27" fmla="*/ 25 h 95"/>
                    <a:gd name="T28" fmla="*/ 30 w 74"/>
                    <a:gd name="T29" fmla="*/ 38 h 95"/>
                    <a:gd name="T30" fmla="*/ 32 w 74"/>
                    <a:gd name="T31" fmla="*/ 43 h 95"/>
                    <a:gd name="T32" fmla="*/ 36 w 74"/>
                    <a:gd name="T33" fmla="*/ 57 h 95"/>
                    <a:gd name="T34" fmla="*/ 25 w 74"/>
                    <a:gd name="T35" fmla="*/ 71 h 95"/>
                    <a:gd name="T36" fmla="*/ 21 w 74"/>
                    <a:gd name="T37" fmla="*/ 71 h 95"/>
                    <a:gd name="T38" fmla="*/ 16 w 74"/>
                    <a:gd name="T39" fmla="*/ 64 h 95"/>
                    <a:gd name="T40" fmla="*/ 11 w 74"/>
                    <a:gd name="T41" fmla="*/ 70 h 95"/>
                    <a:gd name="T42" fmla="*/ 5 w 74"/>
                    <a:gd name="T43" fmla="*/ 70 h 95"/>
                    <a:gd name="T44" fmla="*/ 6 w 74"/>
                    <a:gd name="T45" fmla="*/ 74 h 95"/>
                    <a:gd name="T46" fmla="*/ 2 w 74"/>
                    <a:gd name="T47" fmla="*/ 84 h 95"/>
                    <a:gd name="T48" fmla="*/ 1 w 74"/>
                    <a:gd name="T49" fmla="*/ 84 h 95"/>
                    <a:gd name="T50" fmla="*/ 0 w 74"/>
                    <a:gd name="T51" fmla="*/ 85 h 95"/>
                    <a:gd name="T52" fmla="*/ 9 w 74"/>
                    <a:gd name="T53" fmla="*/ 94 h 95"/>
                    <a:gd name="T54" fmla="*/ 12 w 74"/>
                    <a:gd name="T55" fmla="*/ 93 h 95"/>
                    <a:gd name="T56" fmla="*/ 13 w 74"/>
                    <a:gd name="T57" fmla="*/ 92 h 95"/>
                    <a:gd name="T58" fmla="*/ 15 w 74"/>
                    <a:gd name="T59" fmla="*/ 91 h 95"/>
                    <a:gd name="T60" fmla="*/ 16 w 74"/>
                    <a:gd name="T61" fmla="*/ 91 h 95"/>
                    <a:gd name="T62" fmla="*/ 17 w 74"/>
                    <a:gd name="T63" fmla="*/ 90 h 95"/>
                    <a:gd name="T64" fmla="*/ 18 w 74"/>
                    <a:gd name="T65" fmla="*/ 90 h 95"/>
                    <a:gd name="T66" fmla="*/ 18 w 74"/>
                    <a:gd name="T67" fmla="*/ 90 h 95"/>
                    <a:gd name="T68" fmla="*/ 21 w 74"/>
                    <a:gd name="T69" fmla="*/ 92 h 95"/>
                    <a:gd name="T70" fmla="*/ 32 w 74"/>
                    <a:gd name="T71" fmla="*/ 89 h 95"/>
                    <a:gd name="T72" fmla="*/ 38 w 74"/>
                    <a:gd name="T73" fmla="*/ 91 h 95"/>
                    <a:gd name="T74" fmla="*/ 45 w 74"/>
                    <a:gd name="T75" fmla="*/ 89 h 95"/>
                    <a:gd name="T76" fmla="*/ 45 w 74"/>
                    <a:gd name="T77" fmla="*/ 87 h 95"/>
                    <a:gd name="T78" fmla="*/ 49 w 74"/>
                    <a:gd name="T79" fmla="*/ 81 h 95"/>
                    <a:gd name="T80" fmla="*/ 50 w 74"/>
                    <a:gd name="T81" fmla="*/ 65 h 95"/>
                    <a:gd name="T82" fmla="*/ 55 w 74"/>
                    <a:gd name="T83" fmla="*/ 53 h 95"/>
                    <a:gd name="T84" fmla="*/ 64 w 74"/>
                    <a:gd name="T85" fmla="*/ 35 h 95"/>
                    <a:gd name="T86" fmla="*/ 71 w 74"/>
                    <a:gd name="T87" fmla="*/ 12 h 95"/>
                    <a:gd name="T88" fmla="*/ 73 w 74"/>
                    <a:gd name="T89" fmla="*/ 9 h 95"/>
                    <a:gd name="T90" fmla="*/ 74 w 74"/>
                    <a:gd name="T91" fmla="*/ 6 h 95"/>
                    <a:gd name="T92" fmla="*/ 74 w 74"/>
                    <a:gd name="T93" fmla="*/ 4 h 95"/>
                    <a:gd name="T94" fmla="*/ 74 w 74"/>
                    <a:gd name="T95" fmla="*/ 2 h 95"/>
                    <a:gd name="T96" fmla="*/ 66 w 7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5">
                      <a:moveTo>
                        <a:pt x="66" y="0"/>
                      </a:moveTo>
                      <a:cubicBezTo>
                        <a:pt x="62" y="2"/>
                        <a:pt x="62" y="2"/>
                        <a:pt x="62" y="2"/>
                      </a:cubicBezTo>
                      <a:cubicBezTo>
                        <a:pt x="57" y="3"/>
                        <a:pt x="57" y="3"/>
                        <a:pt x="57" y="3"/>
                      </a:cubicBezTo>
                      <a:cubicBezTo>
                        <a:pt x="57" y="5"/>
                        <a:pt x="56" y="8"/>
                        <a:pt x="54" y="11"/>
                      </a:cubicBezTo>
                      <a:cubicBezTo>
                        <a:pt x="54" y="11"/>
                        <a:pt x="54" y="11"/>
                        <a:pt x="54" y="11"/>
                      </a:cubicBezTo>
                      <a:cubicBezTo>
                        <a:pt x="54" y="11"/>
                        <a:pt x="54" y="11"/>
                        <a:pt x="54" y="11"/>
                      </a:cubicBezTo>
                      <a:cubicBezTo>
                        <a:pt x="54" y="12"/>
                        <a:pt x="54" y="12"/>
                        <a:pt x="54" y="12"/>
                      </a:cubicBezTo>
                      <a:cubicBezTo>
                        <a:pt x="52" y="14"/>
                        <a:pt x="51" y="19"/>
                        <a:pt x="51" y="21"/>
                      </a:cubicBezTo>
                      <a:cubicBezTo>
                        <a:pt x="51" y="21"/>
                        <a:pt x="51" y="21"/>
                        <a:pt x="51" y="21"/>
                      </a:cubicBezTo>
                      <a:cubicBezTo>
                        <a:pt x="51" y="24"/>
                        <a:pt x="51" y="24"/>
                        <a:pt x="51" y="24"/>
                      </a:cubicBezTo>
                      <a:cubicBezTo>
                        <a:pt x="48" y="22"/>
                        <a:pt x="48" y="22"/>
                        <a:pt x="48" y="22"/>
                      </a:cubicBezTo>
                      <a:cubicBezTo>
                        <a:pt x="44" y="20"/>
                        <a:pt x="37" y="17"/>
                        <a:pt x="34" y="17"/>
                      </a:cubicBezTo>
                      <a:cubicBezTo>
                        <a:pt x="33" y="17"/>
                        <a:pt x="32" y="17"/>
                        <a:pt x="29" y="17"/>
                      </a:cubicBezTo>
                      <a:cubicBezTo>
                        <a:pt x="29" y="17"/>
                        <a:pt x="29" y="17"/>
                        <a:pt x="29" y="17"/>
                      </a:cubicBezTo>
                      <a:cubicBezTo>
                        <a:pt x="29" y="17"/>
                        <a:pt x="29" y="17"/>
                        <a:pt x="29" y="17"/>
                      </a:cubicBezTo>
                      <a:cubicBezTo>
                        <a:pt x="28" y="17"/>
                        <a:pt x="27" y="17"/>
                        <a:pt x="26" y="17"/>
                      </a:cubicBezTo>
                      <a:cubicBezTo>
                        <a:pt x="26" y="17"/>
                        <a:pt x="26" y="17"/>
                        <a:pt x="25" y="17"/>
                      </a:cubicBezTo>
                      <a:cubicBezTo>
                        <a:pt x="25" y="17"/>
                        <a:pt x="24" y="17"/>
                        <a:pt x="23" y="17"/>
                      </a:cubicBezTo>
                      <a:cubicBezTo>
                        <a:pt x="22" y="17"/>
                        <a:pt x="22" y="17"/>
                        <a:pt x="22" y="17"/>
                      </a:cubicBezTo>
                      <a:cubicBezTo>
                        <a:pt x="22" y="18"/>
                        <a:pt x="22" y="19"/>
                        <a:pt x="22" y="20"/>
                      </a:cubicBezTo>
                      <a:cubicBezTo>
                        <a:pt x="22" y="20"/>
                        <a:pt x="22" y="20"/>
                        <a:pt x="22" y="20"/>
                      </a:cubicBezTo>
                      <a:cubicBezTo>
                        <a:pt x="22" y="21"/>
                        <a:pt x="21" y="21"/>
                        <a:pt x="21" y="22"/>
                      </a:cubicBezTo>
                      <a:cubicBezTo>
                        <a:pt x="21" y="22"/>
                        <a:pt x="21" y="22"/>
                        <a:pt x="21" y="23"/>
                      </a:cubicBezTo>
                      <a:cubicBezTo>
                        <a:pt x="21" y="23"/>
                        <a:pt x="21" y="24"/>
                        <a:pt x="21" y="24"/>
                      </a:cubicBezTo>
                      <a:cubicBezTo>
                        <a:pt x="21" y="24"/>
                        <a:pt x="21" y="24"/>
                        <a:pt x="21" y="24"/>
                      </a:cubicBezTo>
                      <a:cubicBezTo>
                        <a:pt x="21" y="25"/>
                        <a:pt x="21" y="25"/>
                        <a:pt x="21" y="25"/>
                      </a:cubicBezTo>
                      <a:cubicBezTo>
                        <a:pt x="21" y="25"/>
                        <a:pt x="22" y="25"/>
                        <a:pt x="22" y="25"/>
                      </a:cubicBezTo>
                      <a:cubicBezTo>
                        <a:pt x="25" y="24"/>
                        <a:pt x="29" y="23"/>
                        <a:pt x="31" y="25"/>
                      </a:cubicBezTo>
                      <a:cubicBezTo>
                        <a:pt x="34" y="27"/>
                        <a:pt x="35" y="29"/>
                        <a:pt x="34" y="31"/>
                      </a:cubicBezTo>
                      <a:cubicBezTo>
                        <a:pt x="34" y="34"/>
                        <a:pt x="32" y="36"/>
                        <a:pt x="30" y="38"/>
                      </a:cubicBezTo>
                      <a:cubicBezTo>
                        <a:pt x="29" y="38"/>
                        <a:pt x="29" y="39"/>
                        <a:pt x="29" y="39"/>
                      </a:cubicBezTo>
                      <a:cubicBezTo>
                        <a:pt x="29" y="40"/>
                        <a:pt x="30" y="42"/>
                        <a:pt x="32" y="43"/>
                      </a:cubicBezTo>
                      <a:cubicBezTo>
                        <a:pt x="36" y="45"/>
                        <a:pt x="36" y="50"/>
                        <a:pt x="36" y="54"/>
                      </a:cubicBezTo>
                      <a:cubicBezTo>
                        <a:pt x="36" y="55"/>
                        <a:pt x="36" y="56"/>
                        <a:pt x="36" y="57"/>
                      </a:cubicBezTo>
                      <a:cubicBezTo>
                        <a:pt x="36" y="63"/>
                        <a:pt x="36" y="71"/>
                        <a:pt x="31" y="72"/>
                      </a:cubicBezTo>
                      <a:cubicBezTo>
                        <a:pt x="28" y="72"/>
                        <a:pt x="26" y="72"/>
                        <a:pt x="25" y="71"/>
                      </a:cubicBezTo>
                      <a:cubicBezTo>
                        <a:pt x="24" y="71"/>
                        <a:pt x="23" y="70"/>
                        <a:pt x="22" y="70"/>
                      </a:cubicBezTo>
                      <a:cubicBezTo>
                        <a:pt x="21" y="71"/>
                        <a:pt x="21" y="71"/>
                        <a:pt x="21" y="71"/>
                      </a:cubicBezTo>
                      <a:cubicBezTo>
                        <a:pt x="19" y="71"/>
                        <a:pt x="18" y="68"/>
                        <a:pt x="17" y="66"/>
                      </a:cubicBezTo>
                      <a:cubicBezTo>
                        <a:pt x="16" y="65"/>
                        <a:pt x="16" y="64"/>
                        <a:pt x="16" y="64"/>
                      </a:cubicBezTo>
                      <a:cubicBezTo>
                        <a:pt x="16" y="64"/>
                        <a:pt x="15" y="65"/>
                        <a:pt x="15" y="65"/>
                      </a:cubicBezTo>
                      <a:cubicBezTo>
                        <a:pt x="15" y="67"/>
                        <a:pt x="14" y="70"/>
                        <a:pt x="11" y="70"/>
                      </a:cubicBezTo>
                      <a:cubicBezTo>
                        <a:pt x="8" y="70"/>
                        <a:pt x="8" y="70"/>
                        <a:pt x="8" y="70"/>
                      </a:cubicBezTo>
                      <a:cubicBezTo>
                        <a:pt x="6" y="70"/>
                        <a:pt x="5" y="70"/>
                        <a:pt x="5" y="70"/>
                      </a:cubicBezTo>
                      <a:cubicBezTo>
                        <a:pt x="5" y="70"/>
                        <a:pt x="5" y="71"/>
                        <a:pt x="6" y="72"/>
                      </a:cubicBezTo>
                      <a:cubicBezTo>
                        <a:pt x="6" y="74"/>
                        <a:pt x="6" y="74"/>
                        <a:pt x="6" y="74"/>
                      </a:cubicBezTo>
                      <a:cubicBezTo>
                        <a:pt x="8" y="77"/>
                        <a:pt x="9" y="80"/>
                        <a:pt x="7" y="82"/>
                      </a:cubicBezTo>
                      <a:cubicBezTo>
                        <a:pt x="6" y="84"/>
                        <a:pt x="4" y="84"/>
                        <a:pt x="2" y="84"/>
                      </a:cubicBezTo>
                      <a:cubicBezTo>
                        <a:pt x="2" y="84"/>
                        <a:pt x="1" y="84"/>
                        <a:pt x="1" y="84"/>
                      </a:cubicBezTo>
                      <a:cubicBezTo>
                        <a:pt x="1" y="84"/>
                        <a:pt x="1" y="84"/>
                        <a:pt x="1" y="84"/>
                      </a:cubicBezTo>
                      <a:cubicBezTo>
                        <a:pt x="0" y="84"/>
                        <a:pt x="0" y="84"/>
                        <a:pt x="0" y="85"/>
                      </a:cubicBezTo>
                      <a:cubicBezTo>
                        <a:pt x="0" y="85"/>
                        <a:pt x="0" y="85"/>
                        <a:pt x="0" y="85"/>
                      </a:cubicBezTo>
                      <a:cubicBezTo>
                        <a:pt x="3" y="88"/>
                        <a:pt x="6" y="91"/>
                        <a:pt x="8" y="95"/>
                      </a:cubicBezTo>
                      <a:cubicBezTo>
                        <a:pt x="9" y="95"/>
                        <a:pt x="9" y="95"/>
                        <a:pt x="9" y="94"/>
                      </a:cubicBezTo>
                      <a:cubicBezTo>
                        <a:pt x="9" y="94"/>
                        <a:pt x="10" y="94"/>
                        <a:pt x="10" y="94"/>
                      </a:cubicBezTo>
                      <a:cubicBezTo>
                        <a:pt x="11" y="94"/>
                        <a:pt x="11" y="93"/>
                        <a:pt x="12" y="93"/>
                      </a:cubicBezTo>
                      <a:cubicBezTo>
                        <a:pt x="12" y="93"/>
                        <a:pt x="12" y="93"/>
                        <a:pt x="12" y="92"/>
                      </a:cubicBezTo>
                      <a:cubicBezTo>
                        <a:pt x="13" y="92"/>
                        <a:pt x="13" y="92"/>
                        <a:pt x="13" y="92"/>
                      </a:cubicBezTo>
                      <a:cubicBezTo>
                        <a:pt x="14" y="92"/>
                        <a:pt x="14" y="92"/>
                        <a:pt x="14" y="91"/>
                      </a:cubicBezTo>
                      <a:cubicBezTo>
                        <a:pt x="14" y="91"/>
                        <a:pt x="15" y="91"/>
                        <a:pt x="15" y="91"/>
                      </a:cubicBezTo>
                      <a:cubicBezTo>
                        <a:pt x="15" y="91"/>
                        <a:pt x="15" y="91"/>
                        <a:pt x="16" y="91"/>
                      </a:cubicBezTo>
                      <a:cubicBezTo>
                        <a:pt x="16" y="91"/>
                        <a:pt x="16" y="91"/>
                        <a:pt x="16" y="91"/>
                      </a:cubicBezTo>
                      <a:cubicBezTo>
                        <a:pt x="16" y="91"/>
                        <a:pt x="16" y="90"/>
                        <a:pt x="17" y="90"/>
                      </a:cubicBezTo>
                      <a:cubicBezTo>
                        <a:pt x="17" y="90"/>
                        <a:pt x="17" y="90"/>
                        <a:pt x="17" y="90"/>
                      </a:cubicBezTo>
                      <a:cubicBezTo>
                        <a:pt x="17" y="90"/>
                        <a:pt x="17" y="90"/>
                        <a:pt x="17" y="90"/>
                      </a:cubicBezTo>
                      <a:cubicBezTo>
                        <a:pt x="17" y="90"/>
                        <a:pt x="17" y="90"/>
                        <a:pt x="18" y="90"/>
                      </a:cubicBezTo>
                      <a:cubicBezTo>
                        <a:pt x="18" y="90"/>
                        <a:pt x="18" y="90"/>
                        <a:pt x="18" y="90"/>
                      </a:cubicBezTo>
                      <a:cubicBezTo>
                        <a:pt x="18" y="90"/>
                        <a:pt x="18" y="90"/>
                        <a:pt x="18" y="90"/>
                      </a:cubicBezTo>
                      <a:cubicBezTo>
                        <a:pt x="19" y="90"/>
                        <a:pt x="19" y="90"/>
                        <a:pt x="19" y="90"/>
                      </a:cubicBezTo>
                      <a:cubicBezTo>
                        <a:pt x="20" y="91"/>
                        <a:pt x="20" y="91"/>
                        <a:pt x="21" y="92"/>
                      </a:cubicBezTo>
                      <a:cubicBezTo>
                        <a:pt x="23" y="93"/>
                        <a:pt x="23" y="93"/>
                        <a:pt x="25" y="91"/>
                      </a:cubicBezTo>
                      <a:cubicBezTo>
                        <a:pt x="27" y="90"/>
                        <a:pt x="29" y="89"/>
                        <a:pt x="32" y="89"/>
                      </a:cubicBezTo>
                      <a:cubicBezTo>
                        <a:pt x="35" y="89"/>
                        <a:pt x="37" y="90"/>
                        <a:pt x="37" y="93"/>
                      </a:cubicBezTo>
                      <a:cubicBezTo>
                        <a:pt x="37" y="93"/>
                        <a:pt x="38" y="92"/>
                        <a:pt x="38" y="91"/>
                      </a:cubicBezTo>
                      <a:cubicBezTo>
                        <a:pt x="40" y="90"/>
                        <a:pt x="42" y="89"/>
                        <a:pt x="44" y="89"/>
                      </a:cubicBezTo>
                      <a:cubicBezTo>
                        <a:pt x="44" y="89"/>
                        <a:pt x="44" y="89"/>
                        <a:pt x="45" y="89"/>
                      </a:cubicBezTo>
                      <a:cubicBezTo>
                        <a:pt x="45" y="89"/>
                        <a:pt x="45" y="89"/>
                        <a:pt x="45" y="89"/>
                      </a:cubicBezTo>
                      <a:cubicBezTo>
                        <a:pt x="45" y="89"/>
                        <a:pt x="45" y="89"/>
                        <a:pt x="45" y="87"/>
                      </a:cubicBezTo>
                      <a:cubicBezTo>
                        <a:pt x="45" y="83"/>
                        <a:pt x="46" y="81"/>
                        <a:pt x="48" y="81"/>
                      </a:cubicBezTo>
                      <a:cubicBezTo>
                        <a:pt x="49" y="81"/>
                        <a:pt x="49" y="81"/>
                        <a:pt x="49" y="81"/>
                      </a:cubicBezTo>
                      <a:cubicBezTo>
                        <a:pt x="49" y="81"/>
                        <a:pt x="49" y="80"/>
                        <a:pt x="49" y="78"/>
                      </a:cubicBezTo>
                      <a:cubicBezTo>
                        <a:pt x="49" y="74"/>
                        <a:pt x="49" y="69"/>
                        <a:pt x="50" y="65"/>
                      </a:cubicBezTo>
                      <a:cubicBezTo>
                        <a:pt x="50" y="63"/>
                        <a:pt x="50" y="61"/>
                        <a:pt x="50" y="59"/>
                      </a:cubicBezTo>
                      <a:cubicBezTo>
                        <a:pt x="50" y="57"/>
                        <a:pt x="52" y="55"/>
                        <a:pt x="55" y="53"/>
                      </a:cubicBezTo>
                      <a:cubicBezTo>
                        <a:pt x="57" y="51"/>
                        <a:pt x="60" y="49"/>
                        <a:pt x="60" y="47"/>
                      </a:cubicBezTo>
                      <a:cubicBezTo>
                        <a:pt x="60" y="44"/>
                        <a:pt x="61" y="40"/>
                        <a:pt x="64" y="35"/>
                      </a:cubicBezTo>
                      <a:cubicBezTo>
                        <a:pt x="66" y="31"/>
                        <a:pt x="68" y="26"/>
                        <a:pt x="68" y="23"/>
                      </a:cubicBezTo>
                      <a:cubicBezTo>
                        <a:pt x="68" y="17"/>
                        <a:pt x="69" y="15"/>
                        <a:pt x="71" y="12"/>
                      </a:cubicBezTo>
                      <a:cubicBezTo>
                        <a:pt x="72" y="12"/>
                        <a:pt x="72" y="11"/>
                        <a:pt x="72" y="10"/>
                      </a:cubicBezTo>
                      <a:cubicBezTo>
                        <a:pt x="73" y="10"/>
                        <a:pt x="73" y="9"/>
                        <a:pt x="73" y="9"/>
                      </a:cubicBezTo>
                      <a:cubicBezTo>
                        <a:pt x="73" y="8"/>
                        <a:pt x="73" y="8"/>
                        <a:pt x="73" y="8"/>
                      </a:cubicBezTo>
                      <a:cubicBezTo>
                        <a:pt x="73" y="7"/>
                        <a:pt x="74" y="7"/>
                        <a:pt x="74" y="6"/>
                      </a:cubicBezTo>
                      <a:cubicBezTo>
                        <a:pt x="74" y="6"/>
                        <a:pt x="74" y="6"/>
                        <a:pt x="74" y="5"/>
                      </a:cubicBezTo>
                      <a:cubicBezTo>
                        <a:pt x="74" y="5"/>
                        <a:pt x="74" y="4"/>
                        <a:pt x="74" y="4"/>
                      </a:cubicBezTo>
                      <a:cubicBezTo>
                        <a:pt x="74" y="3"/>
                        <a:pt x="74" y="3"/>
                        <a:pt x="74" y="2"/>
                      </a:cubicBezTo>
                      <a:cubicBezTo>
                        <a:pt x="74" y="2"/>
                        <a:pt x="74" y="2"/>
                        <a:pt x="74" y="2"/>
                      </a:cubicBezTo>
                      <a:cubicBezTo>
                        <a:pt x="70" y="1"/>
                        <a:pt x="70" y="1"/>
                        <a:pt x="70" y="1"/>
                      </a:cubicBezTo>
                      <a:lnTo>
                        <a:pt x="6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2" name="Freeform 1622"/>
                <p:cNvSpPr>
                  <a:spLocks/>
                </p:cNvSpPr>
                <p:nvPr/>
              </p:nvSpPr>
              <p:spPr bwMode="auto">
                <a:xfrm>
                  <a:off x="1843" y="29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3" name="Freeform 1623"/>
                <p:cNvSpPr>
                  <a:spLocks/>
                </p:cNvSpPr>
                <p:nvPr/>
              </p:nvSpPr>
              <p:spPr bwMode="auto">
                <a:xfrm>
                  <a:off x="1854" y="2935"/>
                  <a:ext cx="4" cy="1"/>
                </a:xfrm>
                <a:custGeom>
                  <a:avLst/>
                  <a:gdLst>
                    <a:gd name="T0" fmla="*/ 0 w 4"/>
                    <a:gd name="T1" fmla="*/ 0 h 1"/>
                    <a:gd name="T2" fmla="*/ 0 w 4"/>
                    <a:gd name="T3" fmla="*/ 0 h 1"/>
                    <a:gd name="T4" fmla="*/ 4 w 4"/>
                    <a:gd name="T5" fmla="*/ 1 h 1"/>
                    <a:gd name="T6" fmla="*/ 0 w 4"/>
                    <a:gd name="T7" fmla="*/ 0 h 1"/>
                  </a:gdLst>
                  <a:ahLst/>
                  <a:cxnLst>
                    <a:cxn ang="0">
                      <a:pos x="T0" y="T1"/>
                    </a:cxn>
                    <a:cxn ang="0">
                      <a:pos x="T2" y="T3"/>
                    </a:cxn>
                    <a:cxn ang="0">
                      <a:pos x="T4" y="T5"/>
                    </a:cxn>
                    <a:cxn ang="0">
                      <a:pos x="T6" y="T7"/>
                    </a:cxn>
                  </a:cxnLst>
                  <a:rect l="0" t="0" r="r" b="b"/>
                  <a:pathLst>
                    <a:path w="4" h="1">
                      <a:moveTo>
                        <a:pt x="0" y="0"/>
                      </a:moveTo>
                      <a:lnTo>
                        <a:pt x="0" y="0"/>
                      </a:lnTo>
                      <a:lnTo>
                        <a:pt x="4" y="1"/>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4" name="Freeform 1624"/>
                <p:cNvSpPr>
                  <a:spLocks/>
                </p:cNvSpPr>
                <p:nvPr/>
              </p:nvSpPr>
              <p:spPr bwMode="auto">
                <a:xfrm>
                  <a:off x="1813" y="295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5" name="Freeform 1625"/>
                <p:cNvSpPr>
                  <a:spLocks/>
                </p:cNvSpPr>
                <p:nvPr/>
              </p:nvSpPr>
              <p:spPr bwMode="auto">
                <a:xfrm>
                  <a:off x="1816" y="2951"/>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6" name="Freeform 1626"/>
                <p:cNvSpPr>
                  <a:spLocks/>
                </p:cNvSpPr>
                <p:nvPr/>
              </p:nvSpPr>
              <p:spPr bwMode="auto">
                <a:xfrm>
                  <a:off x="1840" y="2945"/>
                  <a:ext cx="3" cy="10"/>
                </a:xfrm>
                <a:custGeom>
                  <a:avLst/>
                  <a:gdLst>
                    <a:gd name="T0" fmla="*/ 0 w 3"/>
                    <a:gd name="T1" fmla="*/ 10 h 10"/>
                    <a:gd name="T2" fmla="*/ 0 w 3"/>
                    <a:gd name="T3" fmla="*/ 10 h 10"/>
                    <a:gd name="T4" fmla="*/ 0 w 3"/>
                    <a:gd name="T5" fmla="*/ 10 h 10"/>
                    <a:gd name="T6" fmla="*/ 3 w 3"/>
                    <a:gd name="T7" fmla="*/ 1 h 10"/>
                    <a:gd name="T8" fmla="*/ 3 w 3"/>
                    <a:gd name="T9" fmla="*/ 0 h 10"/>
                    <a:gd name="T10" fmla="*/ 3 w 3"/>
                    <a:gd name="T11" fmla="*/ 1 h 10"/>
                    <a:gd name="T12" fmla="*/ 0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0" y="10"/>
                      </a:moveTo>
                      <a:cubicBezTo>
                        <a:pt x="0" y="10"/>
                        <a:pt x="0" y="10"/>
                        <a:pt x="0" y="10"/>
                      </a:cubicBezTo>
                      <a:cubicBezTo>
                        <a:pt x="0" y="10"/>
                        <a:pt x="0" y="10"/>
                        <a:pt x="0" y="10"/>
                      </a:cubicBezTo>
                      <a:cubicBezTo>
                        <a:pt x="0" y="8"/>
                        <a:pt x="1" y="3"/>
                        <a:pt x="3" y="1"/>
                      </a:cubicBezTo>
                      <a:cubicBezTo>
                        <a:pt x="3" y="0"/>
                        <a:pt x="3" y="0"/>
                        <a:pt x="3" y="0"/>
                      </a:cubicBezTo>
                      <a:cubicBezTo>
                        <a:pt x="3" y="1"/>
                        <a:pt x="3" y="1"/>
                        <a:pt x="3" y="1"/>
                      </a:cubicBezTo>
                      <a:cubicBezTo>
                        <a:pt x="1" y="4"/>
                        <a:pt x="0" y="8"/>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7" name="Freeform 1627"/>
                <p:cNvSpPr>
                  <a:spLocks/>
                </p:cNvSpPr>
                <p:nvPr/>
              </p:nvSpPr>
              <p:spPr bwMode="auto">
                <a:xfrm>
                  <a:off x="1843" y="2945"/>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8" name="Freeform 1628"/>
                <p:cNvSpPr>
                  <a:spLocks/>
                </p:cNvSpPr>
                <p:nvPr/>
              </p:nvSpPr>
              <p:spPr bwMode="auto">
                <a:xfrm>
                  <a:off x="1812" y="29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9" name="Freeform 1629"/>
                <p:cNvSpPr>
                  <a:spLocks/>
                </p:cNvSpPr>
                <p:nvPr/>
              </p:nvSpPr>
              <p:spPr bwMode="auto">
                <a:xfrm>
                  <a:off x="1811" y="295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0" name="Freeform 1630"/>
                <p:cNvSpPr>
                  <a:spLocks/>
                </p:cNvSpPr>
                <p:nvPr/>
              </p:nvSpPr>
              <p:spPr bwMode="auto">
                <a:xfrm>
                  <a:off x="1792"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29" name="Group 1832"/>
              <p:cNvGrpSpPr>
                <a:grpSpLocks/>
              </p:cNvGrpSpPr>
              <p:nvPr/>
            </p:nvGrpSpPr>
            <p:grpSpPr bwMode="auto">
              <a:xfrm>
                <a:off x="1791" y="2634"/>
                <a:ext cx="411" cy="636"/>
                <a:chOff x="1791" y="2634"/>
                <a:chExt cx="411" cy="636"/>
              </a:xfrm>
              <a:grpFill/>
            </p:grpSpPr>
            <p:sp>
              <p:nvSpPr>
                <p:cNvPr id="651" name="Freeform 1632"/>
                <p:cNvSpPr>
                  <a:spLocks/>
                </p:cNvSpPr>
                <p:nvPr/>
              </p:nvSpPr>
              <p:spPr bwMode="auto">
                <a:xfrm>
                  <a:off x="1811" y="29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2" name="Freeform 1633"/>
                <p:cNvSpPr>
                  <a:spLocks/>
                </p:cNvSpPr>
                <p:nvPr/>
              </p:nvSpPr>
              <p:spPr bwMode="auto">
                <a:xfrm>
                  <a:off x="1791" y="30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3" name="Freeform 1634"/>
                <p:cNvSpPr>
                  <a:spLocks/>
                </p:cNvSpPr>
                <p:nvPr/>
              </p:nvSpPr>
              <p:spPr bwMode="auto">
                <a:xfrm>
                  <a:off x="1902" y="2719"/>
                  <a:ext cx="172" cy="214"/>
                </a:xfrm>
                <a:custGeom>
                  <a:avLst/>
                  <a:gdLst>
                    <a:gd name="T0" fmla="*/ 22 w 180"/>
                    <a:gd name="T1" fmla="*/ 44 h 223"/>
                    <a:gd name="T2" fmla="*/ 19 w 180"/>
                    <a:gd name="T3" fmla="*/ 85 h 223"/>
                    <a:gd name="T4" fmla="*/ 5 w 180"/>
                    <a:gd name="T5" fmla="*/ 100 h 223"/>
                    <a:gd name="T6" fmla="*/ 1 w 180"/>
                    <a:gd name="T7" fmla="*/ 114 h 223"/>
                    <a:gd name="T8" fmla="*/ 4 w 180"/>
                    <a:gd name="T9" fmla="*/ 118 h 223"/>
                    <a:gd name="T10" fmla="*/ 9 w 180"/>
                    <a:gd name="T11" fmla="*/ 132 h 223"/>
                    <a:gd name="T12" fmla="*/ 9 w 180"/>
                    <a:gd name="T13" fmla="*/ 139 h 223"/>
                    <a:gd name="T14" fmla="*/ 12 w 180"/>
                    <a:gd name="T15" fmla="*/ 142 h 223"/>
                    <a:gd name="T16" fmla="*/ 13 w 180"/>
                    <a:gd name="T17" fmla="*/ 143 h 223"/>
                    <a:gd name="T18" fmla="*/ 17 w 180"/>
                    <a:gd name="T19" fmla="*/ 149 h 223"/>
                    <a:gd name="T20" fmla="*/ 17 w 180"/>
                    <a:gd name="T21" fmla="*/ 150 h 223"/>
                    <a:gd name="T22" fmla="*/ 17 w 180"/>
                    <a:gd name="T23" fmla="*/ 162 h 223"/>
                    <a:gd name="T24" fmla="*/ 22 w 180"/>
                    <a:gd name="T25" fmla="*/ 167 h 223"/>
                    <a:gd name="T26" fmla="*/ 37 w 180"/>
                    <a:gd name="T27" fmla="*/ 180 h 223"/>
                    <a:gd name="T28" fmla="*/ 48 w 180"/>
                    <a:gd name="T29" fmla="*/ 193 h 223"/>
                    <a:gd name="T30" fmla="*/ 58 w 180"/>
                    <a:gd name="T31" fmla="*/ 204 h 223"/>
                    <a:gd name="T32" fmla="*/ 59 w 180"/>
                    <a:gd name="T33" fmla="*/ 205 h 223"/>
                    <a:gd name="T34" fmla="*/ 60 w 180"/>
                    <a:gd name="T35" fmla="*/ 206 h 223"/>
                    <a:gd name="T36" fmla="*/ 61 w 180"/>
                    <a:gd name="T37" fmla="*/ 209 h 223"/>
                    <a:gd name="T38" fmla="*/ 65 w 180"/>
                    <a:gd name="T39" fmla="*/ 212 h 223"/>
                    <a:gd name="T40" fmla="*/ 70 w 180"/>
                    <a:gd name="T41" fmla="*/ 213 h 223"/>
                    <a:gd name="T42" fmla="*/ 85 w 180"/>
                    <a:gd name="T43" fmla="*/ 212 h 223"/>
                    <a:gd name="T44" fmla="*/ 86 w 180"/>
                    <a:gd name="T45" fmla="*/ 214 h 223"/>
                    <a:gd name="T46" fmla="*/ 89 w 180"/>
                    <a:gd name="T47" fmla="*/ 216 h 223"/>
                    <a:gd name="T48" fmla="*/ 92 w 180"/>
                    <a:gd name="T49" fmla="*/ 218 h 223"/>
                    <a:gd name="T50" fmla="*/ 95 w 180"/>
                    <a:gd name="T51" fmla="*/ 221 h 223"/>
                    <a:gd name="T52" fmla="*/ 102 w 180"/>
                    <a:gd name="T53" fmla="*/ 220 h 223"/>
                    <a:gd name="T54" fmla="*/ 104 w 180"/>
                    <a:gd name="T55" fmla="*/ 220 h 223"/>
                    <a:gd name="T56" fmla="*/ 110 w 180"/>
                    <a:gd name="T57" fmla="*/ 223 h 223"/>
                    <a:gd name="T58" fmla="*/ 123 w 180"/>
                    <a:gd name="T59" fmla="*/ 220 h 223"/>
                    <a:gd name="T60" fmla="*/ 129 w 180"/>
                    <a:gd name="T61" fmla="*/ 216 h 223"/>
                    <a:gd name="T62" fmla="*/ 143 w 180"/>
                    <a:gd name="T63" fmla="*/ 207 h 223"/>
                    <a:gd name="T64" fmla="*/ 146 w 180"/>
                    <a:gd name="T65" fmla="*/ 208 h 223"/>
                    <a:gd name="T66" fmla="*/ 149 w 180"/>
                    <a:gd name="T67" fmla="*/ 209 h 223"/>
                    <a:gd name="T68" fmla="*/ 138 w 180"/>
                    <a:gd name="T69" fmla="*/ 195 h 223"/>
                    <a:gd name="T70" fmla="*/ 128 w 180"/>
                    <a:gd name="T71" fmla="*/ 182 h 223"/>
                    <a:gd name="T72" fmla="*/ 119 w 180"/>
                    <a:gd name="T73" fmla="*/ 171 h 223"/>
                    <a:gd name="T74" fmla="*/ 129 w 180"/>
                    <a:gd name="T75" fmla="*/ 165 h 223"/>
                    <a:gd name="T76" fmla="*/ 133 w 180"/>
                    <a:gd name="T77" fmla="*/ 148 h 223"/>
                    <a:gd name="T78" fmla="*/ 137 w 180"/>
                    <a:gd name="T79" fmla="*/ 139 h 223"/>
                    <a:gd name="T80" fmla="*/ 143 w 180"/>
                    <a:gd name="T81" fmla="*/ 127 h 223"/>
                    <a:gd name="T82" fmla="*/ 154 w 180"/>
                    <a:gd name="T83" fmla="*/ 114 h 223"/>
                    <a:gd name="T84" fmla="*/ 158 w 180"/>
                    <a:gd name="T85" fmla="*/ 101 h 223"/>
                    <a:gd name="T86" fmla="*/ 163 w 180"/>
                    <a:gd name="T87" fmla="*/ 75 h 223"/>
                    <a:gd name="T88" fmla="*/ 172 w 180"/>
                    <a:gd name="T89" fmla="*/ 65 h 223"/>
                    <a:gd name="T90" fmla="*/ 176 w 180"/>
                    <a:gd name="T91" fmla="*/ 63 h 223"/>
                    <a:gd name="T92" fmla="*/ 179 w 180"/>
                    <a:gd name="T93" fmla="*/ 59 h 223"/>
                    <a:gd name="T94" fmla="*/ 166 w 180"/>
                    <a:gd name="T95" fmla="*/ 34 h 223"/>
                    <a:gd name="T96" fmla="*/ 155 w 180"/>
                    <a:gd name="T97" fmla="*/ 6 h 223"/>
                    <a:gd name="T98" fmla="*/ 149 w 180"/>
                    <a:gd name="T99" fmla="*/ 0 h 223"/>
                    <a:gd name="T100" fmla="*/ 147 w 180"/>
                    <a:gd name="T101" fmla="*/ 2 h 223"/>
                    <a:gd name="T102" fmla="*/ 143 w 180"/>
                    <a:gd name="T103" fmla="*/ 2 h 223"/>
                    <a:gd name="T104" fmla="*/ 134 w 180"/>
                    <a:gd name="T105" fmla="*/ 12 h 223"/>
                    <a:gd name="T106" fmla="*/ 108 w 180"/>
                    <a:gd name="T107" fmla="*/ 12 h 223"/>
                    <a:gd name="T108" fmla="*/ 100 w 180"/>
                    <a:gd name="T109" fmla="*/ 13 h 223"/>
                    <a:gd name="T110" fmla="*/ 22 w 180"/>
                    <a:gd name="T111" fmla="*/ 3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0" h="223">
                      <a:moveTo>
                        <a:pt x="22" y="36"/>
                      </a:moveTo>
                      <a:cubicBezTo>
                        <a:pt x="22" y="39"/>
                        <a:pt x="22" y="39"/>
                        <a:pt x="22" y="39"/>
                      </a:cubicBezTo>
                      <a:cubicBezTo>
                        <a:pt x="22" y="44"/>
                        <a:pt x="22" y="44"/>
                        <a:pt x="22" y="44"/>
                      </a:cubicBezTo>
                      <a:cubicBezTo>
                        <a:pt x="22" y="71"/>
                        <a:pt x="22" y="71"/>
                        <a:pt x="22" y="71"/>
                      </a:cubicBezTo>
                      <a:cubicBezTo>
                        <a:pt x="23" y="84"/>
                        <a:pt x="20" y="85"/>
                        <a:pt x="19" y="85"/>
                      </a:cubicBezTo>
                      <a:cubicBezTo>
                        <a:pt x="19" y="85"/>
                        <a:pt x="19" y="85"/>
                        <a:pt x="19" y="85"/>
                      </a:cubicBezTo>
                      <a:cubicBezTo>
                        <a:pt x="12" y="87"/>
                        <a:pt x="11" y="89"/>
                        <a:pt x="11" y="89"/>
                      </a:cubicBezTo>
                      <a:cubicBezTo>
                        <a:pt x="11" y="91"/>
                        <a:pt x="11" y="97"/>
                        <a:pt x="5" y="98"/>
                      </a:cubicBezTo>
                      <a:cubicBezTo>
                        <a:pt x="5" y="98"/>
                        <a:pt x="5" y="100"/>
                        <a:pt x="5" y="100"/>
                      </a:cubicBezTo>
                      <a:cubicBezTo>
                        <a:pt x="5" y="102"/>
                        <a:pt x="5" y="106"/>
                        <a:pt x="1" y="106"/>
                      </a:cubicBezTo>
                      <a:cubicBezTo>
                        <a:pt x="1" y="107"/>
                        <a:pt x="1" y="107"/>
                        <a:pt x="1" y="107"/>
                      </a:cubicBezTo>
                      <a:cubicBezTo>
                        <a:pt x="2" y="109"/>
                        <a:pt x="3" y="112"/>
                        <a:pt x="1" y="114"/>
                      </a:cubicBezTo>
                      <a:cubicBezTo>
                        <a:pt x="0" y="115"/>
                        <a:pt x="0" y="116"/>
                        <a:pt x="0" y="117"/>
                      </a:cubicBezTo>
                      <a:cubicBezTo>
                        <a:pt x="0" y="117"/>
                        <a:pt x="0" y="117"/>
                        <a:pt x="1" y="117"/>
                      </a:cubicBezTo>
                      <a:cubicBezTo>
                        <a:pt x="2" y="117"/>
                        <a:pt x="3" y="118"/>
                        <a:pt x="4" y="118"/>
                      </a:cubicBezTo>
                      <a:cubicBezTo>
                        <a:pt x="5" y="120"/>
                        <a:pt x="5" y="122"/>
                        <a:pt x="5" y="125"/>
                      </a:cubicBezTo>
                      <a:cubicBezTo>
                        <a:pt x="5" y="126"/>
                        <a:pt x="5" y="127"/>
                        <a:pt x="5" y="127"/>
                      </a:cubicBezTo>
                      <a:cubicBezTo>
                        <a:pt x="5" y="130"/>
                        <a:pt x="8" y="132"/>
                        <a:pt x="9" y="132"/>
                      </a:cubicBezTo>
                      <a:cubicBezTo>
                        <a:pt x="9" y="132"/>
                        <a:pt x="9" y="133"/>
                        <a:pt x="9" y="133"/>
                      </a:cubicBezTo>
                      <a:cubicBezTo>
                        <a:pt x="11" y="133"/>
                        <a:pt x="11" y="133"/>
                        <a:pt x="11" y="133"/>
                      </a:cubicBezTo>
                      <a:cubicBezTo>
                        <a:pt x="9" y="139"/>
                        <a:pt x="9" y="139"/>
                        <a:pt x="9" y="139"/>
                      </a:cubicBezTo>
                      <a:cubicBezTo>
                        <a:pt x="10" y="140"/>
                        <a:pt x="11" y="140"/>
                        <a:pt x="11" y="142"/>
                      </a:cubicBezTo>
                      <a:cubicBezTo>
                        <a:pt x="12" y="142"/>
                        <a:pt x="12" y="142"/>
                        <a:pt x="12" y="142"/>
                      </a:cubicBezTo>
                      <a:cubicBezTo>
                        <a:pt x="12" y="142"/>
                        <a:pt x="12" y="142"/>
                        <a:pt x="12" y="142"/>
                      </a:cubicBezTo>
                      <a:cubicBezTo>
                        <a:pt x="12" y="142"/>
                        <a:pt x="12" y="142"/>
                        <a:pt x="12" y="142"/>
                      </a:cubicBezTo>
                      <a:cubicBezTo>
                        <a:pt x="12" y="142"/>
                        <a:pt x="12" y="142"/>
                        <a:pt x="12" y="142"/>
                      </a:cubicBezTo>
                      <a:cubicBezTo>
                        <a:pt x="12" y="143"/>
                        <a:pt x="12" y="143"/>
                        <a:pt x="13" y="143"/>
                      </a:cubicBezTo>
                      <a:cubicBezTo>
                        <a:pt x="14" y="145"/>
                        <a:pt x="15" y="146"/>
                        <a:pt x="16" y="148"/>
                      </a:cubicBezTo>
                      <a:cubicBezTo>
                        <a:pt x="16" y="148"/>
                        <a:pt x="16" y="148"/>
                        <a:pt x="16" y="148"/>
                      </a:cubicBezTo>
                      <a:cubicBezTo>
                        <a:pt x="16" y="148"/>
                        <a:pt x="17" y="148"/>
                        <a:pt x="17" y="149"/>
                      </a:cubicBezTo>
                      <a:cubicBezTo>
                        <a:pt x="17" y="149"/>
                        <a:pt x="17" y="149"/>
                        <a:pt x="17" y="149"/>
                      </a:cubicBezTo>
                      <a:cubicBezTo>
                        <a:pt x="17" y="149"/>
                        <a:pt x="17" y="149"/>
                        <a:pt x="17" y="150"/>
                      </a:cubicBezTo>
                      <a:cubicBezTo>
                        <a:pt x="17" y="150"/>
                        <a:pt x="17" y="150"/>
                        <a:pt x="17" y="150"/>
                      </a:cubicBezTo>
                      <a:cubicBezTo>
                        <a:pt x="17" y="150"/>
                        <a:pt x="18" y="151"/>
                        <a:pt x="18" y="151"/>
                      </a:cubicBezTo>
                      <a:cubicBezTo>
                        <a:pt x="19" y="153"/>
                        <a:pt x="20" y="156"/>
                        <a:pt x="20" y="159"/>
                      </a:cubicBezTo>
                      <a:cubicBezTo>
                        <a:pt x="19" y="160"/>
                        <a:pt x="18" y="161"/>
                        <a:pt x="17" y="162"/>
                      </a:cubicBezTo>
                      <a:cubicBezTo>
                        <a:pt x="16" y="162"/>
                        <a:pt x="16" y="162"/>
                        <a:pt x="16" y="162"/>
                      </a:cubicBezTo>
                      <a:cubicBezTo>
                        <a:pt x="21" y="163"/>
                        <a:pt x="21" y="163"/>
                        <a:pt x="21" y="163"/>
                      </a:cubicBezTo>
                      <a:cubicBezTo>
                        <a:pt x="22" y="167"/>
                        <a:pt x="22" y="167"/>
                        <a:pt x="22" y="167"/>
                      </a:cubicBezTo>
                      <a:cubicBezTo>
                        <a:pt x="24" y="167"/>
                        <a:pt x="29" y="168"/>
                        <a:pt x="31" y="171"/>
                      </a:cubicBezTo>
                      <a:cubicBezTo>
                        <a:pt x="32" y="173"/>
                        <a:pt x="33" y="173"/>
                        <a:pt x="34" y="174"/>
                      </a:cubicBezTo>
                      <a:cubicBezTo>
                        <a:pt x="36" y="176"/>
                        <a:pt x="37" y="177"/>
                        <a:pt x="37" y="180"/>
                      </a:cubicBezTo>
                      <a:cubicBezTo>
                        <a:pt x="37" y="180"/>
                        <a:pt x="38" y="181"/>
                        <a:pt x="39" y="181"/>
                      </a:cubicBezTo>
                      <a:cubicBezTo>
                        <a:pt x="40" y="182"/>
                        <a:pt x="41" y="183"/>
                        <a:pt x="43" y="184"/>
                      </a:cubicBezTo>
                      <a:cubicBezTo>
                        <a:pt x="48" y="188"/>
                        <a:pt x="48" y="191"/>
                        <a:pt x="48" y="193"/>
                      </a:cubicBezTo>
                      <a:cubicBezTo>
                        <a:pt x="48" y="194"/>
                        <a:pt x="51" y="196"/>
                        <a:pt x="54" y="197"/>
                      </a:cubicBezTo>
                      <a:cubicBezTo>
                        <a:pt x="55" y="198"/>
                        <a:pt x="55" y="198"/>
                        <a:pt x="55" y="198"/>
                      </a:cubicBezTo>
                      <a:cubicBezTo>
                        <a:pt x="58" y="204"/>
                        <a:pt x="58" y="204"/>
                        <a:pt x="58" y="204"/>
                      </a:cubicBezTo>
                      <a:cubicBezTo>
                        <a:pt x="58" y="204"/>
                        <a:pt x="58" y="204"/>
                        <a:pt x="58" y="204"/>
                      </a:cubicBezTo>
                      <a:cubicBezTo>
                        <a:pt x="58" y="204"/>
                        <a:pt x="58" y="204"/>
                        <a:pt x="58" y="204"/>
                      </a:cubicBezTo>
                      <a:cubicBezTo>
                        <a:pt x="59" y="205"/>
                        <a:pt x="59" y="205"/>
                        <a:pt x="59" y="205"/>
                      </a:cubicBezTo>
                      <a:cubicBezTo>
                        <a:pt x="59" y="205"/>
                        <a:pt x="59" y="205"/>
                        <a:pt x="59" y="205"/>
                      </a:cubicBezTo>
                      <a:cubicBezTo>
                        <a:pt x="60" y="206"/>
                        <a:pt x="60" y="206"/>
                        <a:pt x="60" y="206"/>
                      </a:cubicBezTo>
                      <a:cubicBezTo>
                        <a:pt x="60" y="206"/>
                        <a:pt x="60" y="206"/>
                        <a:pt x="60" y="206"/>
                      </a:cubicBezTo>
                      <a:cubicBezTo>
                        <a:pt x="60" y="207"/>
                        <a:pt x="61" y="207"/>
                        <a:pt x="61" y="208"/>
                      </a:cubicBezTo>
                      <a:cubicBezTo>
                        <a:pt x="61" y="208"/>
                        <a:pt x="61" y="208"/>
                        <a:pt x="61" y="209"/>
                      </a:cubicBezTo>
                      <a:cubicBezTo>
                        <a:pt x="61" y="209"/>
                        <a:pt x="61" y="209"/>
                        <a:pt x="61" y="209"/>
                      </a:cubicBezTo>
                      <a:cubicBezTo>
                        <a:pt x="62" y="209"/>
                        <a:pt x="62" y="209"/>
                        <a:pt x="62" y="210"/>
                      </a:cubicBezTo>
                      <a:cubicBezTo>
                        <a:pt x="62" y="210"/>
                        <a:pt x="62" y="210"/>
                        <a:pt x="62" y="210"/>
                      </a:cubicBezTo>
                      <a:cubicBezTo>
                        <a:pt x="63" y="211"/>
                        <a:pt x="65" y="212"/>
                        <a:pt x="65" y="212"/>
                      </a:cubicBezTo>
                      <a:cubicBezTo>
                        <a:pt x="65" y="212"/>
                        <a:pt x="65" y="212"/>
                        <a:pt x="65" y="212"/>
                      </a:cubicBezTo>
                      <a:cubicBezTo>
                        <a:pt x="66" y="213"/>
                        <a:pt x="67" y="213"/>
                        <a:pt x="68" y="213"/>
                      </a:cubicBezTo>
                      <a:cubicBezTo>
                        <a:pt x="69" y="213"/>
                        <a:pt x="69" y="213"/>
                        <a:pt x="70" y="213"/>
                      </a:cubicBezTo>
                      <a:cubicBezTo>
                        <a:pt x="72" y="210"/>
                        <a:pt x="75" y="211"/>
                        <a:pt x="77" y="212"/>
                      </a:cubicBezTo>
                      <a:cubicBezTo>
                        <a:pt x="79" y="211"/>
                        <a:pt x="82" y="210"/>
                        <a:pt x="84" y="212"/>
                      </a:cubicBezTo>
                      <a:cubicBezTo>
                        <a:pt x="84" y="212"/>
                        <a:pt x="84" y="212"/>
                        <a:pt x="85" y="212"/>
                      </a:cubicBezTo>
                      <a:cubicBezTo>
                        <a:pt x="85" y="212"/>
                        <a:pt x="85" y="212"/>
                        <a:pt x="85" y="212"/>
                      </a:cubicBezTo>
                      <a:cubicBezTo>
                        <a:pt x="85" y="213"/>
                        <a:pt x="85" y="213"/>
                        <a:pt x="86" y="213"/>
                      </a:cubicBezTo>
                      <a:cubicBezTo>
                        <a:pt x="86" y="213"/>
                        <a:pt x="86" y="213"/>
                        <a:pt x="86" y="214"/>
                      </a:cubicBezTo>
                      <a:cubicBezTo>
                        <a:pt x="87" y="214"/>
                        <a:pt x="87" y="214"/>
                        <a:pt x="87" y="214"/>
                      </a:cubicBezTo>
                      <a:cubicBezTo>
                        <a:pt x="87" y="214"/>
                        <a:pt x="88" y="215"/>
                        <a:pt x="88" y="215"/>
                      </a:cubicBezTo>
                      <a:cubicBezTo>
                        <a:pt x="88" y="215"/>
                        <a:pt x="89" y="215"/>
                        <a:pt x="89" y="216"/>
                      </a:cubicBezTo>
                      <a:cubicBezTo>
                        <a:pt x="89" y="216"/>
                        <a:pt x="90" y="216"/>
                        <a:pt x="90" y="216"/>
                      </a:cubicBezTo>
                      <a:cubicBezTo>
                        <a:pt x="90" y="217"/>
                        <a:pt x="90" y="217"/>
                        <a:pt x="91" y="217"/>
                      </a:cubicBezTo>
                      <a:cubicBezTo>
                        <a:pt x="91" y="217"/>
                        <a:pt x="91" y="218"/>
                        <a:pt x="92" y="218"/>
                      </a:cubicBezTo>
                      <a:cubicBezTo>
                        <a:pt x="92" y="218"/>
                        <a:pt x="92" y="219"/>
                        <a:pt x="93" y="219"/>
                      </a:cubicBezTo>
                      <a:cubicBezTo>
                        <a:pt x="93" y="219"/>
                        <a:pt x="93" y="219"/>
                        <a:pt x="94" y="220"/>
                      </a:cubicBezTo>
                      <a:cubicBezTo>
                        <a:pt x="94" y="220"/>
                        <a:pt x="94" y="220"/>
                        <a:pt x="95" y="221"/>
                      </a:cubicBezTo>
                      <a:cubicBezTo>
                        <a:pt x="95" y="221"/>
                        <a:pt x="95" y="221"/>
                        <a:pt x="96" y="222"/>
                      </a:cubicBezTo>
                      <a:cubicBezTo>
                        <a:pt x="96" y="222"/>
                        <a:pt x="96" y="222"/>
                        <a:pt x="96" y="222"/>
                      </a:cubicBezTo>
                      <a:cubicBezTo>
                        <a:pt x="98" y="222"/>
                        <a:pt x="100" y="221"/>
                        <a:pt x="102" y="220"/>
                      </a:cubicBezTo>
                      <a:cubicBezTo>
                        <a:pt x="102" y="220"/>
                        <a:pt x="102" y="220"/>
                        <a:pt x="102" y="220"/>
                      </a:cubicBezTo>
                      <a:cubicBezTo>
                        <a:pt x="103" y="220"/>
                        <a:pt x="103" y="220"/>
                        <a:pt x="104" y="220"/>
                      </a:cubicBezTo>
                      <a:cubicBezTo>
                        <a:pt x="104" y="220"/>
                        <a:pt x="104" y="220"/>
                        <a:pt x="104" y="220"/>
                      </a:cubicBezTo>
                      <a:cubicBezTo>
                        <a:pt x="104" y="220"/>
                        <a:pt x="104" y="220"/>
                        <a:pt x="104" y="220"/>
                      </a:cubicBezTo>
                      <a:cubicBezTo>
                        <a:pt x="106" y="220"/>
                        <a:pt x="108" y="221"/>
                        <a:pt x="109" y="222"/>
                      </a:cubicBezTo>
                      <a:cubicBezTo>
                        <a:pt x="109" y="222"/>
                        <a:pt x="110" y="222"/>
                        <a:pt x="110" y="223"/>
                      </a:cubicBezTo>
                      <a:cubicBezTo>
                        <a:pt x="112" y="221"/>
                        <a:pt x="116" y="219"/>
                        <a:pt x="118" y="219"/>
                      </a:cubicBezTo>
                      <a:cubicBezTo>
                        <a:pt x="119" y="219"/>
                        <a:pt x="120" y="220"/>
                        <a:pt x="120" y="220"/>
                      </a:cubicBezTo>
                      <a:cubicBezTo>
                        <a:pt x="121" y="220"/>
                        <a:pt x="122" y="220"/>
                        <a:pt x="123" y="220"/>
                      </a:cubicBezTo>
                      <a:cubicBezTo>
                        <a:pt x="124" y="220"/>
                        <a:pt x="124" y="220"/>
                        <a:pt x="125" y="220"/>
                      </a:cubicBezTo>
                      <a:cubicBezTo>
                        <a:pt x="125" y="219"/>
                        <a:pt x="126" y="218"/>
                        <a:pt x="128" y="217"/>
                      </a:cubicBezTo>
                      <a:cubicBezTo>
                        <a:pt x="128" y="217"/>
                        <a:pt x="129" y="216"/>
                        <a:pt x="129" y="216"/>
                      </a:cubicBezTo>
                      <a:cubicBezTo>
                        <a:pt x="130" y="215"/>
                        <a:pt x="130" y="215"/>
                        <a:pt x="130" y="215"/>
                      </a:cubicBezTo>
                      <a:cubicBezTo>
                        <a:pt x="131" y="212"/>
                        <a:pt x="138" y="208"/>
                        <a:pt x="140" y="208"/>
                      </a:cubicBezTo>
                      <a:cubicBezTo>
                        <a:pt x="141" y="207"/>
                        <a:pt x="142" y="207"/>
                        <a:pt x="143" y="207"/>
                      </a:cubicBezTo>
                      <a:cubicBezTo>
                        <a:pt x="143" y="207"/>
                        <a:pt x="144" y="207"/>
                        <a:pt x="144" y="207"/>
                      </a:cubicBezTo>
                      <a:cubicBezTo>
                        <a:pt x="145" y="207"/>
                        <a:pt x="145" y="207"/>
                        <a:pt x="146" y="207"/>
                      </a:cubicBezTo>
                      <a:cubicBezTo>
                        <a:pt x="146" y="207"/>
                        <a:pt x="146" y="208"/>
                        <a:pt x="146" y="208"/>
                      </a:cubicBezTo>
                      <a:cubicBezTo>
                        <a:pt x="147" y="208"/>
                        <a:pt x="147" y="208"/>
                        <a:pt x="147" y="208"/>
                      </a:cubicBezTo>
                      <a:cubicBezTo>
                        <a:pt x="148" y="208"/>
                        <a:pt x="148" y="208"/>
                        <a:pt x="148" y="208"/>
                      </a:cubicBezTo>
                      <a:cubicBezTo>
                        <a:pt x="148" y="209"/>
                        <a:pt x="149" y="209"/>
                        <a:pt x="149" y="209"/>
                      </a:cubicBezTo>
                      <a:cubicBezTo>
                        <a:pt x="149" y="208"/>
                        <a:pt x="149" y="208"/>
                        <a:pt x="149" y="207"/>
                      </a:cubicBezTo>
                      <a:cubicBezTo>
                        <a:pt x="149" y="206"/>
                        <a:pt x="149" y="205"/>
                        <a:pt x="149" y="204"/>
                      </a:cubicBezTo>
                      <a:cubicBezTo>
                        <a:pt x="146" y="204"/>
                        <a:pt x="140" y="200"/>
                        <a:pt x="138" y="195"/>
                      </a:cubicBezTo>
                      <a:cubicBezTo>
                        <a:pt x="138" y="194"/>
                        <a:pt x="137" y="193"/>
                        <a:pt x="137" y="193"/>
                      </a:cubicBezTo>
                      <a:cubicBezTo>
                        <a:pt x="136" y="191"/>
                        <a:pt x="134" y="189"/>
                        <a:pt x="133" y="187"/>
                      </a:cubicBezTo>
                      <a:cubicBezTo>
                        <a:pt x="131" y="186"/>
                        <a:pt x="129" y="184"/>
                        <a:pt x="128" y="182"/>
                      </a:cubicBezTo>
                      <a:cubicBezTo>
                        <a:pt x="128" y="181"/>
                        <a:pt x="126" y="181"/>
                        <a:pt x="124" y="180"/>
                      </a:cubicBezTo>
                      <a:cubicBezTo>
                        <a:pt x="122" y="179"/>
                        <a:pt x="119" y="179"/>
                        <a:pt x="118" y="177"/>
                      </a:cubicBezTo>
                      <a:cubicBezTo>
                        <a:pt x="117" y="174"/>
                        <a:pt x="118" y="172"/>
                        <a:pt x="119" y="171"/>
                      </a:cubicBezTo>
                      <a:cubicBezTo>
                        <a:pt x="120" y="171"/>
                        <a:pt x="120" y="170"/>
                        <a:pt x="120" y="169"/>
                      </a:cubicBezTo>
                      <a:cubicBezTo>
                        <a:pt x="120" y="168"/>
                        <a:pt x="121" y="165"/>
                        <a:pt x="126" y="165"/>
                      </a:cubicBezTo>
                      <a:cubicBezTo>
                        <a:pt x="127" y="165"/>
                        <a:pt x="128" y="165"/>
                        <a:pt x="129" y="165"/>
                      </a:cubicBezTo>
                      <a:cubicBezTo>
                        <a:pt x="129" y="165"/>
                        <a:pt x="129" y="165"/>
                        <a:pt x="129" y="166"/>
                      </a:cubicBezTo>
                      <a:cubicBezTo>
                        <a:pt x="130" y="163"/>
                        <a:pt x="130" y="158"/>
                        <a:pt x="130" y="155"/>
                      </a:cubicBezTo>
                      <a:cubicBezTo>
                        <a:pt x="130" y="152"/>
                        <a:pt x="132" y="150"/>
                        <a:pt x="133" y="148"/>
                      </a:cubicBezTo>
                      <a:cubicBezTo>
                        <a:pt x="133" y="147"/>
                        <a:pt x="134" y="146"/>
                        <a:pt x="134" y="146"/>
                      </a:cubicBezTo>
                      <a:cubicBezTo>
                        <a:pt x="133" y="145"/>
                        <a:pt x="133" y="144"/>
                        <a:pt x="133" y="143"/>
                      </a:cubicBezTo>
                      <a:cubicBezTo>
                        <a:pt x="134" y="141"/>
                        <a:pt x="135" y="140"/>
                        <a:pt x="137" y="139"/>
                      </a:cubicBezTo>
                      <a:cubicBezTo>
                        <a:pt x="138" y="139"/>
                        <a:pt x="139" y="138"/>
                        <a:pt x="139" y="138"/>
                      </a:cubicBezTo>
                      <a:cubicBezTo>
                        <a:pt x="140" y="137"/>
                        <a:pt x="140" y="136"/>
                        <a:pt x="140" y="134"/>
                      </a:cubicBezTo>
                      <a:cubicBezTo>
                        <a:pt x="141" y="132"/>
                        <a:pt x="141" y="129"/>
                        <a:pt x="143" y="127"/>
                      </a:cubicBezTo>
                      <a:cubicBezTo>
                        <a:pt x="144" y="126"/>
                        <a:pt x="145" y="124"/>
                        <a:pt x="146" y="123"/>
                      </a:cubicBezTo>
                      <a:cubicBezTo>
                        <a:pt x="147" y="120"/>
                        <a:pt x="149" y="118"/>
                        <a:pt x="151" y="118"/>
                      </a:cubicBezTo>
                      <a:cubicBezTo>
                        <a:pt x="152" y="118"/>
                        <a:pt x="154" y="116"/>
                        <a:pt x="154" y="114"/>
                      </a:cubicBezTo>
                      <a:cubicBezTo>
                        <a:pt x="154" y="113"/>
                        <a:pt x="155" y="111"/>
                        <a:pt x="156" y="109"/>
                      </a:cubicBezTo>
                      <a:cubicBezTo>
                        <a:pt x="157" y="107"/>
                        <a:pt x="158" y="104"/>
                        <a:pt x="158" y="101"/>
                      </a:cubicBezTo>
                      <a:cubicBezTo>
                        <a:pt x="158" y="101"/>
                        <a:pt x="158" y="101"/>
                        <a:pt x="158" y="101"/>
                      </a:cubicBezTo>
                      <a:cubicBezTo>
                        <a:pt x="158" y="101"/>
                        <a:pt x="158" y="100"/>
                        <a:pt x="158" y="99"/>
                      </a:cubicBezTo>
                      <a:cubicBezTo>
                        <a:pt x="157" y="94"/>
                        <a:pt x="156" y="89"/>
                        <a:pt x="159" y="85"/>
                      </a:cubicBezTo>
                      <a:cubicBezTo>
                        <a:pt x="162" y="81"/>
                        <a:pt x="164" y="78"/>
                        <a:pt x="163" y="75"/>
                      </a:cubicBezTo>
                      <a:cubicBezTo>
                        <a:pt x="162" y="71"/>
                        <a:pt x="166" y="70"/>
                        <a:pt x="168" y="68"/>
                      </a:cubicBezTo>
                      <a:cubicBezTo>
                        <a:pt x="169" y="68"/>
                        <a:pt x="169" y="67"/>
                        <a:pt x="170" y="67"/>
                      </a:cubicBezTo>
                      <a:cubicBezTo>
                        <a:pt x="170" y="66"/>
                        <a:pt x="171" y="66"/>
                        <a:pt x="172" y="65"/>
                      </a:cubicBezTo>
                      <a:cubicBezTo>
                        <a:pt x="173" y="65"/>
                        <a:pt x="173" y="65"/>
                        <a:pt x="174" y="64"/>
                      </a:cubicBezTo>
                      <a:cubicBezTo>
                        <a:pt x="174" y="64"/>
                        <a:pt x="174" y="64"/>
                        <a:pt x="174" y="64"/>
                      </a:cubicBezTo>
                      <a:cubicBezTo>
                        <a:pt x="175" y="63"/>
                        <a:pt x="175" y="63"/>
                        <a:pt x="176" y="63"/>
                      </a:cubicBezTo>
                      <a:cubicBezTo>
                        <a:pt x="176" y="62"/>
                        <a:pt x="176" y="62"/>
                        <a:pt x="177" y="62"/>
                      </a:cubicBezTo>
                      <a:cubicBezTo>
                        <a:pt x="177" y="61"/>
                        <a:pt x="178" y="61"/>
                        <a:pt x="178" y="61"/>
                      </a:cubicBezTo>
                      <a:cubicBezTo>
                        <a:pt x="178" y="60"/>
                        <a:pt x="178" y="60"/>
                        <a:pt x="179" y="59"/>
                      </a:cubicBezTo>
                      <a:cubicBezTo>
                        <a:pt x="179" y="59"/>
                        <a:pt x="179" y="59"/>
                        <a:pt x="180" y="58"/>
                      </a:cubicBezTo>
                      <a:cubicBezTo>
                        <a:pt x="177" y="56"/>
                        <a:pt x="175" y="54"/>
                        <a:pt x="174" y="54"/>
                      </a:cubicBezTo>
                      <a:cubicBezTo>
                        <a:pt x="169" y="52"/>
                        <a:pt x="166" y="44"/>
                        <a:pt x="166" y="34"/>
                      </a:cubicBezTo>
                      <a:cubicBezTo>
                        <a:pt x="166" y="28"/>
                        <a:pt x="165" y="23"/>
                        <a:pt x="165" y="19"/>
                      </a:cubicBezTo>
                      <a:cubicBezTo>
                        <a:pt x="164" y="18"/>
                        <a:pt x="164" y="17"/>
                        <a:pt x="164" y="16"/>
                      </a:cubicBezTo>
                      <a:cubicBezTo>
                        <a:pt x="164" y="14"/>
                        <a:pt x="160" y="8"/>
                        <a:pt x="155" y="6"/>
                      </a:cubicBezTo>
                      <a:cubicBezTo>
                        <a:pt x="152" y="4"/>
                        <a:pt x="150" y="2"/>
                        <a:pt x="149" y="0"/>
                      </a:cubicBezTo>
                      <a:cubicBezTo>
                        <a:pt x="149" y="0"/>
                        <a:pt x="149" y="0"/>
                        <a:pt x="149" y="0"/>
                      </a:cubicBezTo>
                      <a:cubicBezTo>
                        <a:pt x="149" y="0"/>
                        <a:pt x="149" y="0"/>
                        <a:pt x="149" y="0"/>
                      </a:cubicBezTo>
                      <a:cubicBezTo>
                        <a:pt x="149" y="0"/>
                        <a:pt x="148" y="1"/>
                        <a:pt x="148" y="1"/>
                      </a:cubicBezTo>
                      <a:cubicBezTo>
                        <a:pt x="148" y="1"/>
                        <a:pt x="148" y="1"/>
                        <a:pt x="148" y="1"/>
                      </a:cubicBezTo>
                      <a:cubicBezTo>
                        <a:pt x="147" y="1"/>
                        <a:pt x="147" y="1"/>
                        <a:pt x="147" y="2"/>
                      </a:cubicBezTo>
                      <a:cubicBezTo>
                        <a:pt x="147" y="2"/>
                        <a:pt x="147" y="2"/>
                        <a:pt x="147" y="2"/>
                      </a:cubicBezTo>
                      <a:cubicBezTo>
                        <a:pt x="146" y="2"/>
                        <a:pt x="146" y="2"/>
                        <a:pt x="145" y="2"/>
                      </a:cubicBezTo>
                      <a:cubicBezTo>
                        <a:pt x="143" y="2"/>
                        <a:pt x="143" y="2"/>
                        <a:pt x="143" y="2"/>
                      </a:cubicBezTo>
                      <a:cubicBezTo>
                        <a:pt x="143" y="2"/>
                        <a:pt x="143" y="3"/>
                        <a:pt x="143" y="4"/>
                      </a:cubicBezTo>
                      <a:cubicBezTo>
                        <a:pt x="142" y="6"/>
                        <a:pt x="140" y="10"/>
                        <a:pt x="136" y="10"/>
                      </a:cubicBezTo>
                      <a:cubicBezTo>
                        <a:pt x="134" y="10"/>
                        <a:pt x="134" y="10"/>
                        <a:pt x="134" y="12"/>
                      </a:cubicBezTo>
                      <a:cubicBezTo>
                        <a:pt x="133" y="13"/>
                        <a:pt x="132" y="15"/>
                        <a:pt x="129" y="15"/>
                      </a:cubicBezTo>
                      <a:cubicBezTo>
                        <a:pt x="126" y="15"/>
                        <a:pt x="124" y="13"/>
                        <a:pt x="123" y="12"/>
                      </a:cubicBezTo>
                      <a:cubicBezTo>
                        <a:pt x="108" y="12"/>
                        <a:pt x="108" y="12"/>
                        <a:pt x="108" y="12"/>
                      </a:cubicBezTo>
                      <a:cubicBezTo>
                        <a:pt x="107" y="11"/>
                        <a:pt x="107" y="11"/>
                        <a:pt x="107" y="11"/>
                      </a:cubicBezTo>
                      <a:cubicBezTo>
                        <a:pt x="107" y="11"/>
                        <a:pt x="105" y="10"/>
                        <a:pt x="104" y="10"/>
                      </a:cubicBezTo>
                      <a:cubicBezTo>
                        <a:pt x="100" y="13"/>
                        <a:pt x="100" y="13"/>
                        <a:pt x="100" y="13"/>
                      </a:cubicBezTo>
                      <a:cubicBezTo>
                        <a:pt x="33" y="13"/>
                        <a:pt x="33" y="13"/>
                        <a:pt x="33" y="13"/>
                      </a:cubicBezTo>
                      <a:cubicBezTo>
                        <a:pt x="33" y="36"/>
                        <a:pt x="33" y="36"/>
                        <a:pt x="33" y="36"/>
                      </a:cubicBezTo>
                      <a:lnTo>
                        <a:pt x="22"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4" name="Freeform 1635"/>
                <p:cNvSpPr>
                  <a:spLocks/>
                </p:cNvSpPr>
                <p:nvPr/>
              </p:nvSpPr>
              <p:spPr bwMode="auto">
                <a:xfrm>
                  <a:off x="1913" y="285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5" name="Freeform 1636"/>
                <p:cNvSpPr>
                  <a:spLocks/>
                </p:cNvSpPr>
                <p:nvPr/>
              </p:nvSpPr>
              <p:spPr bwMode="auto">
                <a:xfrm>
                  <a:off x="1955" y="2909"/>
                  <a:ext cx="3" cy="6"/>
                </a:xfrm>
                <a:custGeom>
                  <a:avLst/>
                  <a:gdLst>
                    <a:gd name="T0" fmla="*/ 3 w 3"/>
                    <a:gd name="T1" fmla="*/ 6 h 6"/>
                    <a:gd name="T2" fmla="*/ 0 w 3"/>
                    <a:gd name="T3" fmla="*/ 0 h 6"/>
                    <a:gd name="T4" fmla="*/ 3 w 3"/>
                    <a:gd name="T5" fmla="*/ 6 h 6"/>
                    <a:gd name="T6" fmla="*/ 3 w 3"/>
                    <a:gd name="T7" fmla="*/ 6 h 6"/>
                  </a:gdLst>
                  <a:ahLst/>
                  <a:cxnLst>
                    <a:cxn ang="0">
                      <a:pos x="T0" y="T1"/>
                    </a:cxn>
                    <a:cxn ang="0">
                      <a:pos x="T2" y="T3"/>
                    </a:cxn>
                    <a:cxn ang="0">
                      <a:pos x="T4" y="T5"/>
                    </a:cxn>
                    <a:cxn ang="0">
                      <a:pos x="T6" y="T7"/>
                    </a:cxn>
                  </a:cxnLst>
                  <a:rect l="0" t="0" r="r" b="b"/>
                  <a:pathLst>
                    <a:path w="3" h="6">
                      <a:moveTo>
                        <a:pt x="3" y="6"/>
                      </a:moveTo>
                      <a:lnTo>
                        <a:pt x="0" y="0"/>
                      </a:lnTo>
                      <a:lnTo>
                        <a:pt x="3" y="6"/>
                      </a:lnTo>
                      <a:lnTo>
                        <a:pt x="3"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6" name="Freeform 1637"/>
                <p:cNvSpPr>
                  <a:spLocks/>
                </p:cNvSpPr>
                <p:nvPr/>
              </p:nvSpPr>
              <p:spPr bwMode="auto">
                <a:xfrm>
                  <a:off x="1918" y="28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7" name="Freeform 1638"/>
                <p:cNvSpPr>
                  <a:spLocks/>
                </p:cNvSpPr>
                <p:nvPr/>
              </p:nvSpPr>
              <p:spPr bwMode="auto">
                <a:xfrm>
                  <a:off x="1914" y="28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8" name="Freeform 1639"/>
                <p:cNvSpPr>
                  <a:spLocks/>
                </p:cNvSpPr>
                <p:nvPr/>
              </p:nvSpPr>
              <p:spPr bwMode="auto">
                <a:xfrm>
                  <a:off x="1917" y="2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9" name="Freeform 1640"/>
                <p:cNvSpPr>
                  <a:spLocks/>
                </p:cNvSpPr>
                <p:nvPr/>
              </p:nvSpPr>
              <p:spPr bwMode="auto">
                <a:xfrm>
                  <a:off x="1914" y="2856"/>
                  <a:ext cx="3" cy="5"/>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2" y="3"/>
                        <a:pt x="1" y="2"/>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0" name="Freeform 1641"/>
                <p:cNvSpPr>
                  <a:spLocks/>
                </p:cNvSpPr>
                <p:nvPr/>
              </p:nvSpPr>
              <p:spPr bwMode="auto">
                <a:xfrm>
                  <a:off x="1911" y="2846"/>
                  <a:ext cx="2" cy="6"/>
                </a:xfrm>
                <a:custGeom>
                  <a:avLst/>
                  <a:gdLst>
                    <a:gd name="T0" fmla="*/ 2 w 2"/>
                    <a:gd name="T1" fmla="*/ 1 h 7"/>
                    <a:gd name="T2" fmla="*/ 0 w 2"/>
                    <a:gd name="T3" fmla="*/ 7 h 7"/>
                    <a:gd name="T4" fmla="*/ 0 w 2"/>
                    <a:gd name="T5" fmla="*/ 7 h 7"/>
                    <a:gd name="T6" fmla="*/ 2 w 2"/>
                    <a:gd name="T7" fmla="*/ 1 h 7"/>
                    <a:gd name="T8" fmla="*/ 0 w 2"/>
                    <a:gd name="T9" fmla="*/ 1 h 7"/>
                    <a:gd name="T10" fmla="*/ 0 w 2"/>
                    <a:gd name="T11" fmla="*/ 0 h 7"/>
                    <a:gd name="T12" fmla="*/ 0 w 2"/>
                    <a:gd name="T13" fmla="*/ 1 h 7"/>
                    <a:gd name="T14" fmla="*/ 2 w 2"/>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2" y="1"/>
                      </a:moveTo>
                      <a:cubicBezTo>
                        <a:pt x="0" y="7"/>
                        <a:pt x="0" y="7"/>
                        <a:pt x="0" y="7"/>
                      </a:cubicBezTo>
                      <a:cubicBezTo>
                        <a:pt x="0" y="7"/>
                        <a:pt x="0" y="7"/>
                        <a:pt x="0" y="7"/>
                      </a:cubicBezTo>
                      <a:cubicBezTo>
                        <a:pt x="2" y="1"/>
                        <a:pt x="2" y="1"/>
                        <a:pt x="2" y="1"/>
                      </a:cubicBezTo>
                      <a:cubicBezTo>
                        <a:pt x="0" y="1"/>
                        <a:pt x="0" y="1"/>
                        <a:pt x="0" y="1"/>
                      </a:cubicBezTo>
                      <a:cubicBezTo>
                        <a:pt x="0" y="1"/>
                        <a:pt x="0" y="0"/>
                        <a:pt x="0" y="0"/>
                      </a:cubicBezTo>
                      <a:cubicBezTo>
                        <a:pt x="0" y="0"/>
                        <a:pt x="0" y="1"/>
                        <a:pt x="0" y="1"/>
                      </a:cubicBezTo>
                      <a:lnTo>
                        <a:pt x="2"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1" name="Freeform 1642"/>
                <p:cNvSpPr>
                  <a:spLocks/>
                </p:cNvSpPr>
                <p:nvPr/>
              </p:nvSpPr>
              <p:spPr bwMode="auto">
                <a:xfrm>
                  <a:off x="1914" y="28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2" name="Oval 1643"/>
                <p:cNvSpPr>
                  <a:spLocks noChangeArrowheads="1"/>
                </p:cNvSpPr>
                <p:nvPr/>
              </p:nvSpPr>
              <p:spPr bwMode="auto">
                <a:xfrm>
                  <a:off x="1914" y="2855"/>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3" name="Freeform 1644"/>
                <p:cNvSpPr>
                  <a:spLocks/>
                </p:cNvSpPr>
                <p:nvPr/>
              </p:nvSpPr>
              <p:spPr bwMode="auto">
                <a:xfrm>
                  <a:off x="2043" y="27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4" name="Freeform 1645"/>
                <p:cNvSpPr>
                  <a:spLocks/>
                </p:cNvSpPr>
                <p:nvPr/>
              </p:nvSpPr>
              <p:spPr bwMode="auto">
                <a:xfrm>
                  <a:off x="2044" y="27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5" name="Freeform 1646"/>
                <p:cNvSpPr>
                  <a:spLocks/>
                </p:cNvSpPr>
                <p:nvPr/>
              </p:nvSpPr>
              <p:spPr bwMode="auto">
                <a:xfrm>
                  <a:off x="2045" y="27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6" name="Freeform 1647"/>
                <p:cNvSpPr>
                  <a:spLocks/>
                </p:cNvSpPr>
                <p:nvPr/>
              </p:nvSpPr>
              <p:spPr bwMode="auto">
                <a:xfrm>
                  <a:off x="2112" y="2837"/>
                  <a:ext cx="16" cy="15"/>
                </a:xfrm>
                <a:custGeom>
                  <a:avLst/>
                  <a:gdLst>
                    <a:gd name="T0" fmla="*/ 4 w 16"/>
                    <a:gd name="T1" fmla="*/ 5 h 16"/>
                    <a:gd name="T2" fmla="*/ 4 w 16"/>
                    <a:gd name="T3" fmla="*/ 6 h 16"/>
                    <a:gd name="T4" fmla="*/ 3 w 16"/>
                    <a:gd name="T5" fmla="*/ 7 h 16"/>
                    <a:gd name="T6" fmla="*/ 3 w 16"/>
                    <a:gd name="T7" fmla="*/ 8 h 16"/>
                    <a:gd name="T8" fmla="*/ 1 w 16"/>
                    <a:gd name="T9" fmla="*/ 9 h 16"/>
                    <a:gd name="T10" fmla="*/ 1 w 16"/>
                    <a:gd name="T11" fmla="*/ 16 h 16"/>
                    <a:gd name="T12" fmla="*/ 2 w 16"/>
                    <a:gd name="T13" fmla="*/ 16 h 16"/>
                    <a:gd name="T14" fmla="*/ 5 w 16"/>
                    <a:gd name="T15" fmla="*/ 15 h 16"/>
                    <a:gd name="T16" fmla="*/ 6 w 16"/>
                    <a:gd name="T17" fmla="*/ 15 h 16"/>
                    <a:gd name="T18" fmla="*/ 6 w 16"/>
                    <a:gd name="T19" fmla="*/ 14 h 16"/>
                    <a:gd name="T20" fmla="*/ 8 w 16"/>
                    <a:gd name="T21" fmla="*/ 14 h 16"/>
                    <a:gd name="T22" fmla="*/ 8 w 16"/>
                    <a:gd name="T23" fmla="*/ 14 h 16"/>
                    <a:gd name="T24" fmla="*/ 9 w 16"/>
                    <a:gd name="T25" fmla="*/ 15 h 16"/>
                    <a:gd name="T26" fmla="*/ 10 w 16"/>
                    <a:gd name="T27" fmla="*/ 15 h 16"/>
                    <a:gd name="T28" fmla="*/ 10 w 16"/>
                    <a:gd name="T29" fmla="*/ 16 h 16"/>
                    <a:gd name="T30" fmla="*/ 11 w 16"/>
                    <a:gd name="T31" fmla="*/ 16 h 16"/>
                    <a:gd name="T32" fmla="*/ 12 w 16"/>
                    <a:gd name="T33" fmla="*/ 14 h 16"/>
                    <a:gd name="T34" fmla="*/ 11 w 16"/>
                    <a:gd name="T35" fmla="*/ 13 h 16"/>
                    <a:gd name="T36" fmla="*/ 8 w 16"/>
                    <a:gd name="T37" fmla="*/ 12 h 16"/>
                    <a:gd name="T38" fmla="*/ 8 w 16"/>
                    <a:gd name="T39" fmla="*/ 9 h 16"/>
                    <a:gd name="T40" fmla="*/ 16 w 16"/>
                    <a:gd name="T41" fmla="*/ 3 h 16"/>
                    <a:gd name="T42" fmla="*/ 14 w 16"/>
                    <a:gd name="T43" fmla="*/ 0 h 16"/>
                    <a:gd name="T44" fmla="*/ 13 w 16"/>
                    <a:gd name="T45" fmla="*/ 0 h 16"/>
                    <a:gd name="T46" fmla="*/ 13 w 16"/>
                    <a:gd name="T47" fmla="*/ 0 h 16"/>
                    <a:gd name="T48" fmla="*/ 13 w 16"/>
                    <a:gd name="T49" fmla="*/ 0 h 16"/>
                    <a:gd name="T50" fmla="*/ 12 w 16"/>
                    <a:gd name="T51" fmla="*/ 1 h 16"/>
                    <a:gd name="T52" fmla="*/ 12 w 16"/>
                    <a:gd name="T53" fmla="*/ 1 h 16"/>
                    <a:gd name="T54" fmla="*/ 12 w 16"/>
                    <a:gd name="T55" fmla="*/ 1 h 16"/>
                    <a:gd name="T56" fmla="*/ 12 w 16"/>
                    <a:gd name="T57" fmla="*/ 1 h 16"/>
                    <a:gd name="T58" fmla="*/ 9 w 16"/>
                    <a:gd name="T59" fmla="*/ 2 h 16"/>
                    <a:gd name="T60" fmla="*/ 9 w 16"/>
                    <a:gd name="T61" fmla="*/ 2 h 16"/>
                    <a:gd name="T62" fmla="*/ 6 w 16"/>
                    <a:gd name="T63" fmla="*/ 2 h 16"/>
                    <a:gd name="T64" fmla="*/ 4 w 16"/>
                    <a:gd name="T6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6">
                      <a:moveTo>
                        <a:pt x="4" y="5"/>
                      </a:moveTo>
                      <a:cubicBezTo>
                        <a:pt x="4" y="5"/>
                        <a:pt x="4" y="6"/>
                        <a:pt x="4" y="6"/>
                      </a:cubicBezTo>
                      <a:cubicBezTo>
                        <a:pt x="4" y="6"/>
                        <a:pt x="3" y="7"/>
                        <a:pt x="3" y="7"/>
                      </a:cubicBezTo>
                      <a:cubicBezTo>
                        <a:pt x="3" y="7"/>
                        <a:pt x="3" y="7"/>
                        <a:pt x="3" y="8"/>
                      </a:cubicBezTo>
                      <a:cubicBezTo>
                        <a:pt x="2" y="8"/>
                        <a:pt x="2" y="9"/>
                        <a:pt x="1" y="9"/>
                      </a:cubicBezTo>
                      <a:cubicBezTo>
                        <a:pt x="0" y="11"/>
                        <a:pt x="1" y="15"/>
                        <a:pt x="1" y="16"/>
                      </a:cubicBezTo>
                      <a:cubicBezTo>
                        <a:pt x="1" y="16"/>
                        <a:pt x="1" y="16"/>
                        <a:pt x="2" y="16"/>
                      </a:cubicBezTo>
                      <a:cubicBezTo>
                        <a:pt x="3" y="16"/>
                        <a:pt x="4" y="16"/>
                        <a:pt x="5" y="15"/>
                      </a:cubicBezTo>
                      <a:cubicBezTo>
                        <a:pt x="5" y="15"/>
                        <a:pt x="6" y="15"/>
                        <a:pt x="6" y="15"/>
                      </a:cubicBezTo>
                      <a:cubicBezTo>
                        <a:pt x="6" y="15"/>
                        <a:pt x="6" y="15"/>
                        <a:pt x="6" y="14"/>
                      </a:cubicBezTo>
                      <a:cubicBezTo>
                        <a:pt x="7" y="14"/>
                        <a:pt x="7" y="14"/>
                        <a:pt x="8" y="14"/>
                      </a:cubicBezTo>
                      <a:cubicBezTo>
                        <a:pt x="8" y="14"/>
                        <a:pt x="8" y="14"/>
                        <a:pt x="8" y="14"/>
                      </a:cubicBezTo>
                      <a:cubicBezTo>
                        <a:pt x="8" y="15"/>
                        <a:pt x="9" y="15"/>
                        <a:pt x="9" y="15"/>
                      </a:cubicBezTo>
                      <a:cubicBezTo>
                        <a:pt x="9" y="15"/>
                        <a:pt x="10" y="15"/>
                        <a:pt x="10" y="15"/>
                      </a:cubicBezTo>
                      <a:cubicBezTo>
                        <a:pt x="10" y="15"/>
                        <a:pt x="10" y="15"/>
                        <a:pt x="10" y="16"/>
                      </a:cubicBezTo>
                      <a:cubicBezTo>
                        <a:pt x="11" y="16"/>
                        <a:pt x="11" y="16"/>
                        <a:pt x="11" y="16"/>
                      </a:cubicBezTo>
                      <a:cubicBezTo>
                        <a:pt x="11" y="15"/>
                        <a:pt x="12" y="14"/>
                        <a:pt x="12" y="14"/>
                      </a:cubicBezTo>
                      <a:cubicBezTo>
                        <a:pt x="12" y="14"/>
                        <a:pt x="11" y="13"/>
                        <a:pt x="11" y="13"/>
                      </a:cubicBezTo>
                      <a:cubicBezTo>
                        <a:pt x="10" y="13"/>
                        <a:pt x="9" y="13"/>
                        <a:pt x="8" y="12"/>
                      </a:cubicBezTo>
                      <a:cubicBezTo>
                        <a:pt x="8" y="11"/>
                        <a:pt x="7" y="10"/>
                        <a:pt x="8" y="9"/>
                      </a:cubicBezTo>
                      <a:cubicBezTo>
                        <a:pt x="8" y="7"/>
                        <a:pt x="13" y="4"/>
                        <a:pt x="16" y="3"/>
                      </a:cubicBezTo>
                      <a:cubicBezTo>
                        <a:pt x="16" y="3"/>
                        <a:pt x="16" y="2"/>
                        <a:pt x="14" y="0"/>
                      </a:cubicBezTo>
                      <a:cubicBezTo>
                        <a:pt x="14" y="0"/>
                        <a:pt x="14" y="0"/>
                        <a:pt x="13" y="0"/>
                      </a:cubicBezTo>
                      <a:cubicBezTo>
                        <a:pt x="13" y="0"/>
                        <a:pt x="13" y="0"/>
                        <a:pt x="13" y="0"/>
                      </a:cubicBezTo>
                      <a:cubicBezTo>
                        <a:pt x="13" y="0"/>
                        <a:pt x="13" y="0"/>
                        <a:pt x="13" y="0"/>
                      </a:cubicBezTo>
                      <a:cubicBezTo>
                        <a:pt x="13" y="0"/>
                        <a:pt x="12" y="1"/>
                        <a:pt x="12" y="1"/>
                      </a:cubicBezTo>
                      <a:cubicBezTo>
                        <a:pt x="12" y="1"/>
                        <a:pt x="12" y="1"/>
                        <a:pt x="12" y="1"/>
                      </a:cubicBezTo>
                      <a:cubicBezTo>
                        <a:pt x="12" y="1"/>
                        <a:pt x="12" y="1"/>
                        <a:pt x="12" y="1"/>
                      </a:cubicBezTo>
                      <a:cubicBezTo>
                        <a:pt x="12" y="1"/>
                        <a:pt x="12" y="1"/>
                        <a:pt x="12" y="1"/>
                      </a:cubicBezTo>
                      <a:cubicBezTo>
                        <a:pt x="11" y="2"/>
                        <a:pt x="10" y="2"/>
                        <a:pt x="9" y="2"/>
                      </a:cubicBezTo>
                      <a:cubicBezTo>
                        <a:pt x="9" y="2"/>
                        <a:pt x="9" y="2"/>
                        <a:pt x="9" y="2"/>
                      </a:cubicBezTo>
                      <a:cubicBezTo>
                        <a:pt x="8" y="2"/>
                        <a:pt x="7" y="2"/>
                        <a:pt x="6" y="2"/>
                      </a:cubicBezTo>
                      <a:cubicBezTo>
                        <a:pt x="6" y="3"/>
                        <a:pt x="5" y="4"/>
                        <a:pt x="4"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7" name="Freeform 1648"/>
                <p:cNvSpPr>
                  <a:spLocks/>
                </p:cNvSpPr>
                <p:nvPr/>
              </p:nvSpPr>
              <p:spPr bwMode="auto">
                <a:xfrm>
                  <a:off x="2123" y="2850"/>
                  <a:ext cx="1" cy="2"/>
                </a:xfrm>
                <a:custGeom>
                  <a:avLst/>
                  <a:gdLst>
                    <a:gd name="T0" fmla="*/ 0 w 1"/>
                    <a:gd name="T1" fmla="*/ 2 h 2"/>
                    <a:gd name="T2" fmla="*/ 1 w 1"/>
                    <a:gd name="T3" fmla="*/ 0 h 2"/>
                    <a:gd name="T4" fmla="*/ 1 w 1"/>
                    <a:gd name="T5" fmla="*/ 0 h 2"/>
                    <a:gd name="T6" fmla="*/ 0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0"/>
                        <a:pt x="1" y="0"/>
                      </a:cubicBezTo>
                      <a:cubicBezTo>
                        <a:pt x="1" y="0"/>
                        <a:pt x="1" y="0"/>
                        <a:pt x="1" y="0"/>
                      </a:cubicBezTo>
                      <a:cubicBezTo>
                        <a:pt x="1" y="0"/>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8" name="Freeform 1649"/>
                <p:cNvSpPr>
                  <a:spLocks/>
                </p:cNvSpPr>
                <p:nvPr/>
              </p:nvSpPr>
              <p:spPr bwMode="auto">
                <a:xfrm>
                  <a:off x="2055" y="2779"/>
                  <a:ext cx="68" cy="56"/>
                </a:xfrm>
                <a:custGeom>
                  <a:avLst/>
                  <a:gdLst>
                    <a:gd name="T0" fmla="*/ 2 w 71"/>
                    <a:gd name="T1" fmla="*/ 37 h 59"/>
                    <a:gd name="T2" fmla="*/ 5 w 71"/>
                    <a:gd name="T3" fmla="*/ 37 h 59"/>
                    <a:gd name="T4" fmla="*/ 10 w 71"/>
                    <a:gd name="T5" fmla="*/ 38 h 59"/>
                    <a:gd name="T6" fmla="*/ 11 w 71"/>
                    <a:gd name="T7" fmla="*/ 35 h 59"/>
                    <a:gd name="T8" fmla="*/ 16 w 71"/>
                    <a:gd name="T9" fmla="*/ 31 h 59"/>
                    <a:gd name="T10" fmla="*/ 20 w 71"/>
                    <a:gd name="T11" fmla="*/ 33 h 59"/>
                    <a:gd name="T12" fmla="*/ 21 w 71"/>
                    <a:gd name="T13" fmla="*/ 34 h 59"/>
                    <a:gd name="T14" fmla="*/ 24 w 71"/>
                    <a:gd name="T15" fmla="*/ 36 h 59"/>
                    <a:gd name="T16" fmla="*/ 30 w 71"/>
                    <a:gd name="T17" fmla="*/ 35 h 59"/>
                    <a:gd name="T18" fmla="*/ 31 w 71"/>
                    <a:gd name="T19" fmla="*/ 36 h 59"/>
                    <a:gd name="T20" fmla="*/ 33 w 71"/>
                    <a:gd name="T21" fmla="*/ 36 h 59"/>
                    <a:gd name="T22" fmla="*/ 36 w 71"/>
                    <a:gd name="T23" fmla="*/ 36 h 59"/>
                    <a:gd name="T24" fmla="*/ 42 w 71"/>
                    <a:gd name="T25" fmla="*/ 35 h 59"/>
                    <a:gd name="T26" fmla="*/ 67 w 71"/>
                    <a:gd name="T27" fmla="*/ 59 h 59"/>
                    <a:gd name="T28" fmla="*/ 67 w 71"/>
                    <a:gd name="T29" fmla="*/ 59 h 59"/>
                    <a:gd name="T30" fmla="*/ 68 w 71"/>
                    <a:gd name="T31" fmla="*/ 59 h 59"/>
                    <a:gd name="T32" fmla="*/ 68 w 71"/>
                    <a:gd name="T33" fmla="*/ 59 h 59"/>
                    <a:gd name="T34" fmla="*/ 69 w 71"/>
                    <a:gd name="T35" fmla="*/ 59 h 59"/>
                    <a:gd name="T36" fmla="*/ 70 w 71"/>
                    <a:gd name="T37" fmla="*/ 59 h 59"/>
                    <a:gd name="T38" fmla="*/ 70 w 71"/>
                    <a:gd name="T39" fmla="*/ 59 h 59"/>
                    <a:gd name="T40" fmla="*/ 70 w 71"/>
                    <a:gd name="T41" fmla="*/ 58 h 59"/>
                    <a:gd name="T42" fmla="*/ 71 w 71"/>
                    <a:gd name="T43" fmla="*/ 58 h 59"/>
                    <a:gd name="T44" fmla="*/ 60 w 71"/>
                    <a:gd name="T45" fmla="*/ 46 h 59"/>
                    <a:gd name="T46" fmla="*/ 44 w 71"/>
                    <a:gd name="T47" fmla="*/ 35 h 59"/>
                    <a:gd name="T48" fmla="*/ 38 w 71"/>
                    <a:gd name="T49" fmla="*/ 29 h 59"/>
                    <a:gd name="T50" fmla="*/ 36 w 71"/>
                    <a:gd name="T51" fmla="*/ 27 h 59"/>
                    <a:gd name="T52" fmla="*/ 26 w 71"/>
                    <a:gd name="T53" fmla="*/ 9 h 59"/>
                    <a:gd name="T54" fmla="*/ 22 w 71"/>
                    <a:gd name="T55" fmla="*/ 0 h 59"/>
                    <a:gd name="T56" fmla="*/ 22 w 71"/>
                    <a:gd name="T57" fmla="*/ 0 h 59"/>
                    <a:gd name="T58" fmla="*/ 21 w 71"/>
                    <a:gd name="T59" fmla="*/ 1 h 59"/>
                    <a:gd name="T60" fmla="*/ 19 w 71"/>
                    <a:gd name="T61" fmla="*/ 3 h 59"/>
                    <a:gd name="T62" fmla="*/ 18 w 71"/>
                    <a:gd name="T63" fmla="*/ 4 h 59"/>
                    <a:gd name="T64" fmla="*/ 17 w 71"/>
                    <a:gd name="T65" fmla="*/ 5 h 59"/>
                    <a:gd name="T66" fmla="*/ 16 w 71"/>
                    <a:gd name="T67" fmla="*/ 5 h 59"/>
                    <a:gd name="T68" fmla="*/ 14 w 71"/>
                    <a:gd name="T69" fmla="*/ 7 h 59"/>
                    <a:gd name="T70" fmla="*/ 13 w 71"/>
                    <a:gd name="T71" fmla="*/ 8 h 59"/>
                    <a:gd name="T72" fmla="*/ 10 w 71"/>
                    <a:gd name="T73" fmla="*/ 10 h 59"/>
                    <a:gd name="T74" fmla="*/ 7 w 71"/>
                    <a:gd name="T75" fmla="*/ 12 h 59"/>
                    <a:gd name="T76" fmla="*/ 2 w 71"/>
                    <a:gd name="T77" fmla="*/ 25 h 59"/>
                    <a:gd name="T78" fmla="*/ 2 w 71"/>
                    <a:gd name="T79" fmla="*/ 36 h 59"/>
                    <a:gd name="T80" fmla="*/ 2 w 71"/>
                    <a:gd name="T81" fmla="*/ 36 h 59"/>
                    <a:gd name="T82" fmla="*/ 2 w 71"/>
                    <a:gd name="T83" fmla="*/ 37 h 59"/>
                    <a:gd name="T84" fmla="*/ 2 w 71"/>
                    <a:gd name="T85"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59">
                      <a:moveTo>
                        <a:pt x="2" y="37"/>
                      </a:moveTo>
                      <a:cubicBezTo>
                        <a:pt x="3" y="37"/>
                        <a:pt x="4" y="37"/>
                        <a:pt x="5" y="37"/>
                      </a:cubicBezTo>
                      <a:cubicBezTo>
                        <a:pt x="8" y="37"/>
                        <a:pt x="10" y="37"/>
                        <a:pt x="10" y="38"/>
                      </a:cubicBezTo>
                      <a:cubicBezTo>
                        <a:pt x="11" y="37"/>
                        <a:pt x="11" y="36"/>
                        <a:pt x="11" y="35"/>
                      </a:cubicBezTo>
                      <a:cubicBezTo>
                        <a:pt x="12" y="32"/>
                        <a:pt x="14" y="31"/>
                        <a:pt x="16" y="31"/>
                      </a:cubicBezTo>
                      <a:cubicBezTo>
                        <a:pt x="17" y="31"/>
                        <a:pt x="18" y="32"/>
                        <a:pt x="20" y="33"/>
                      </a:cubicBezTo>
                      <a:cubicBezTo>
                        <a:pt x="20" y="34"/>
                        <a:pt x="21" y="34"/>
                        <a:pt x="21" y="34"/>
                      </a:cubicBezTo>
                      <a:cubicBezTo>
                        <a:pt x="22" y="36"/>
                        <a:pt x="23" y="36"/>
                        <a:pt x="24" y="36"/>
                      </a:cubicBezTo>
                      <a:cubicBezTo>
                        <a:pt x="28" y="34"/>
                        <a:pt x="30" y="35"/>
                        <a:pt x="30" y="35"/>
                      </a:cubicBezTo>
                      <a:cubicBezTo>
                        <a:pt x="31" y="35"/>
                        <a:pt x="31" y="35"/>
                        <a:pt x="31" y="36"/>
                      </a:cubicBezTo>
                      <a:cubicBezTo>
                        <a:pt x="31" y="36"/>
                        <a:pt x="31" y="36"/>
                        <a:pt x="33" y="36"/>
                      </a:cubicBezTo>
                      <a:cubicBezTo>
                        <a:pt x="34" y="36"/>
                        <a:pt x="35" y="36"/>
                        <a:pt x="36" y="36"/>
                      </a:cubicBezTo>
                      <a:cubicBezTo>
                        <a:pt x="39" y="35"/>
                        <a:pt x="41" y="35"/>
                        <a:pt x="42" y="35"/>
                      </a:cubicBezTo>
                      <a:cubicBezTo>
                        <a:pt x="43" y="36"/>
                        <a:pt x="45" y="36"/>
                        <a:pt x="67" y="59"/>
                      </a:cubicBezTo>
                      <a:cubicBezTo>
                        <a:pt x="67" y="59"/>
                        <a:pt x="67" y="59"/>
                        <a:pt x="67" y="59"/>
                      </a:cubicBezTo>
                      <a:cubicBezTo>
                        <a:pt x="67" y="59"/>
                        <a:pt x="67" y="59"/>
                        <a:pt x="68" y="59"/>
                      </a:cubicBezTo>
                      <a:cubicBezTo>
                        <a:pt x="68" y="59"/>
                        <a:pt x="68" y="59"/>
                        <a:pt x="68" y="59"/>
                      </a:cubicBezTo>
                      <a:cubicBezTo>
                        <a:pt x="69" y="59"/>
                        <a:pt x="69" y="59"/>
                        <a:pt x="69" y="59"/>
                      </a:cubicBezTo>
                      <a:cubicBezTo>
                        <a:pt x="69" y="59"/>
                        <a:pt x="69" y="59"/>
                        <a:pt x="70" y="59"/>
                      </a:cubicBezTo>
                      <a:cubicBezTo>
                        <a:pt x="70" y="59"/>
                        <a:pt x="70" y="59"/>
                        <a:pt x="70" y="59"/>
                      </a:cubicBezTo>
                      <a:cubicBezTo>
                        <a:pt x="70" y="58"/>
                        <a:pt x="70" y="58"/>
                        <a:pt x="70" y="58"/>
                      </a:cubicBezTo>
                      <a:cubicBezTo>
                        <a:pt x="70" y="58"/>
                        <a:pt x="70" y="58"/>
                        <a:pt x="71" y="58"/>
                      </a:cubicBezTo>
                      <a:cubicBezTo>
                        <a:pt x="67" y="55"/>
                        <a:pt x="64" y="51"/>
                        <a:pt x="60" y="46"/>
                      </a:cubicBezTo>
                      <a:cubicBezTo>
                        <a:pt x="54" y="38"/>
                        <a:pt x="47" y="35"/>
                        <a:pt x="44" y="35"/>
                      </a:cubicBezTo>
                      <a:cubicBezTo>
                        <a:pt x="40" y="35"/>
                        <a:pt x="39" y="32"/>
                        <a:pt x="38" y="29"/>
                      </a:cubicBezTo>
                      <a:cubicBezTo>
                        <a:pt x="37" y="29"/>
                        <a:pt x="37" y="28"/>
                        <a:pt x="36" y="27"/>
                      </a:cubicBezTo>
                      <a:cubicBezTo>
                        <a:pt x="32" y="27"/>
                        <a:pt x="27" y="15"/>
                        <a:pt x="26" y="9"/>
                      </a:cubicBezTo>
                      <a:cubicBezTo>
                        <a:pt x="26" y="7"/>
                        <a:pt x="25" y="3"/>
                        <a:pt x="22" y="0"/>
                      </a:cubicBezTo>
                      <a:cubicBezTo>
                        <a:pt x="22" y="0"/>
                        <a:pt x="22" y="0"/>
                        <a:pt x="22" y="0"/>
                      </a:cubicBezTo>
                      <a:cubicBezTo>
                        <a:pt x="21" y="1"/>
                        <a:pt x="21" y="1"/>
                        <a:pt x="21" y="1"/>
                      </a:cubicBezTo>
                      <a:cubicBezTo>
                        <a:pt x="20" y="2"/>
                        <a:pt x="20" y="2"/>
                        <a:pt x="19" y="3"/>
                      </a:cubicBezTo>
                      <a:cubicBezTo>
                        <a:pt x="19" y="3"/>
                        <a:pt x="19" y="3"/>
                        <a:pt x="18" y="4"/>
                      </a:cubicBezTo>
                      <a:cubicBezTo>
                        <a:pt x="18" y="4"/>
                        <a:pt x="17" y="5"/>
                        <a:pt x="17" y="5"/>
                      </a:cubicBezTo>
                      <a:cubicBezTo>
                        <a:pt x="17" y="5"/>
                        <a:pt x="16" y="5"/>
                        <a:pt x="16" y="5"/>
                      </a:cubicBezTo>
                      <a:cubicBezTo>
                        <a:pt x="16" y="6"/>
                        <a:pt x="15" y="6"/>
                        <a:pt x="14" y="7"/>
                      </a:cubicBezTo>
                      <a:cubicBezTo>
                        <a:pt x="14" y="7"/>
                        <a:pt x="13" y="7"/>
                        <a:pt x="13" y="8"/>
                      </a:cubicBezTo>
                      <a:cubicBezTo>
                        <a:pt x="12" y="9"/>
                        <a:pt x="11" y="9"/>
                        <a:pt x="10" y="10"/>
                      </a:cubicBezTo>
                      <a:cubicBezTo>
                        <a:pt x="7" y="11"/>
                        <a:pt x="7" y="12"/>
                        <a:pt x="7" y="12"/>
                      </a:cubicBezTo>
                      <a:cubicBezTo>
                        <a:pt x="8" y="16"/>
                        <a:pt x="6" y="20"/>
                        <a:pt x="2" y="25"/>
                      </a:cubicBezTo>
                      <a:cubicBezTo>
                        <a:pt x="0" y="28"/>
                        <a:pt x="1" y="32"/>
                        <a:pt x="2" y="36"/>
                      </a:cubicBezTo>
                      <a:cubicBezTo>
                        <a:pt x="2" y="36"/>
                        <a:pt x="2" y="36"/>
                        <a:pt x="2" y="36"/>
                      </a:cubicBezTo>
                      <a:cubicBezTo>
                        <a:pt x="2" y="37"/>
                        <a:pt x="2" y="37"/>
                        <a:pt x="2" y="37"/>
                      </a:cubicBezTo>
                      <a:cubicBezTo>
                        <a:pt x="2" y="37"/>
                        <a:pt x="2" y="37"/>
                        <a:pt x="2"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9" name="Freeform 1650"/>
                <p:cNvSpPr>
                  <a:spLocks/>
                </p:cNvSpPr>
                <p:nvPr/>
              </p:nvSpPr>
              <p:spPr bwMode="auto">
                <a:xfrm>
                  <a:off x="2072" y="2782"/>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0" name="Freeform 1651"/>
                <p:cNvSpPr>
                  <a:spLocks/>
                </p:cNvSpPr>
                <p:nvPr/>
              </p:nvSpPr>
              <p:spPr bwMode="auto">
                <a:xfrm>
                  <a:off x="2070" y="278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1" name="Freeform 1652"/>
                <p:cNvSpPr>
                  <a:spLocks/>
                </p:cNvSpPr>
                <p:nvPr/>
              </p:nvSpPr>
              <p:spPr bwMode="auto">
                <a:xfrm>
                  <a:off x="2075" y="277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2" name="Freeform 1653"/>
                <p:cNvSpPr>
                  <a:spLocks/>
                </p:cNvSpPr>
                <p:nvPr/>
              </p:nvSpPr>
              <p:spPr bwMode="auto">
                <a:xfrm>
                  <a:off x="2055" y="2803"/>
                  <a:ext cx="2" cy="10"/>
                </a:xfrm>
                <a:custGeom>
                  <a:avLst/>
                  <a:gdLst>
                    <a:gd name="T0" fmla="*/ 2 w 2"/>
                    <a:gd name="T1" fmla="*/ 0 h 11"/>
                    <a:gd name="T2" fmla="*/ 2 w 2"/>
                    <a:gd name="T3" fmla="*/ 11 h 11"/>
                    <a:gd name="T4" fmla="*/ 2 w 2"/>
                    <a:gd name="T5" fmla="*/ 11 h 11"/>
                    <a:gd name="T6" fmla="*/ 2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cubicBezTo>
                        <a:pt x="0" y="3"/>
                        <a:pt x="1" y="7"/>
                        <a:pt x="2" y="11"/>
                      </a:cubicBezTo>
                      <a:cubicBezTo>
                        <a:pt x="2" y="11"/>
                        <a:pt x="2" y="11"/>
                        <a:pt x="2" y="11"/>
                      </a:cubicBezTo>
                      <a:cubicBezTo>
                        <a:pt x="2" y="11"/>
                        <a:pt x="2" y="11"/>
                        <a:pt x="2" y="11"/>
                      </a:cubicBezTo>
                      <a:cubicBezTo>
                        <a:pt x="1" y="7"/>
                        <a:pt x="0" y="3"/>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3" name="Freeform 1654"/>
                <p:cNvSpPr>
                  <a:spLocks/>
                </p:cNvSpPr>
                <p:nvPr/>
              </p:nvSpPr>
              <p:spPr bwMode="auto">
                <a:xfrm>
                  <a:off x="2121" y="2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4" name="Freeform 1655"/>
                <p:cNvSpPr>
                  <a:spLocks/>
                </p:cNvSpPr>
                <p:nvPr/>
              </p:nvSpPr>
              <p:spPr bwMode="auto">
                <a:xfrm>
                  <a:off x="2122" y="28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5" name="Freeform 1656"/>
                <p:cNvSpPr>
                  <a:spLocks/>
                </p:cNvSpPr>
                <p:nvPr/>
              </p:nvSpPr>
              <p:spPr bwMode="auto">
                <a:xfrm>
                  <a:off x="2119" y="2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6" name="Freeform 1657"/>
                <p:cNvSpPr>
                  <a:spLocks/>
                </p:cNvSpPr>
                <p:nvPr/>
              </p:nvSpPr>
              <p:spPr bwMode="auto">
                <a:xfrm>
                  <a:off x="2120" y="2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7" name="Freeform 1658"/>
                <p:cNvSpPr>
                  <a:spLocks/>
                </p:cNvSpPr>
                <p:nvPr/>
              </p:nvSpPr>
              <p:spPr bwMode="auto">
                <a:xfrm>
                  <a:off x="2018" y="2812"/>
                  <a:ext cx="156" cy="122"/>
                </a:xfrm>
                <a:custGeom>
                  <a:avLst/>
                  <a:gdLst>
                    <a:gd name="T0" fmla="*/ 41 w 163"/>
                    <a:gd name="T1" fmla="*/ 8 h 127"/>
                    <a:gd name="T2" fmla="*/ 40 w 163"/>
                    <a:gd name="T3" fmla="*/ 11 h 127"/>
                    <a:gd name="T4" fmla="*/ 38 w 163"/>
                    <a:gd name="T5" fmla="*/ 14 h 127"/>
                    <a:gd name="T6" fmla="*/ 30 w 163"/>
                    <a:gd name="T7" fmla="*/ 25 h 127"/>
                    <a:gd name="T8" fmla="*/ 25 w 163"/>
                    <a:gd name="T9" fmla="*/ 33 h 127"/>
                    <a:gd name="T10" fmla="*/ 21 w 163"/>
                    <a:gd name="T11" fmla="*/ 44 h 127"/>
                    <a:gd name="T12" fmla="*/ 17 w 163"/>
                    <a:gd name="T13" fmla="*/ 47 h 127"/>
                    <a:gd name="T14" fmla="*/ 13 w 163"/>
                    <a:gd name="T15" fmla="*/ 58 h 127"/>
                    <a:gd name="T16" fmla="*/ 7 w 163"/>
                    <a:gd name="T17" fmla="*/ 72 h 127"/>
                    <a:gd name="T18" fmla="*/ 3 w 163"/>
                    <a:gd name="T19" fmla="*/ 73 h 127"/>
                    <a:gd name="T20" fmla="*/ 0 w 163"/>
                    <a:gd name="T21" fmla="*/ 78 h 127"/>
                    <a:gd name="T22" fmla="*/ 11 w 163"/>
                    <a:gd name="T23" fmla="*/ 84 h 127"/>
                    <a:gd name="T24" fmla="*/ 21 w 163"/>
                    <a:gd name="T25" fmla="*/ 96 h 127"/>
                    <a:gd name="T26" fmla="*/ 32 w 163"/>
                    <a:gd name="T27" fmla="*/ 104 h 127"/>
                    <a:gd name="T28" fmla="*/ 32 w 163"/>
                    <a:gd name="T29" fmla="*/ 111 h 127"/>
                    <a:gd name="T30" fmla="*/ 31 w 163"/>
                    <a:gd name="T31" fmla="*/ 114 h 127"/>
                    <a:gd name="T32" fmla="*/ 33 w 163"/>
                    <a:gd name="T33" fmla="*/ 114 h 127"/>
                    <a:gd name="T34" fmla="*/ 34 w 163"/>
                    <a:gd name="T35" fmla="*/ 115 h 127"/>
                    <a:gd name="T36" fmla="*/ 46 w 163"/>
                    <a:gd name="T37" fmla="*/ 117 h 127"/>
                    <a:gd name="T38" fmla="*/ 71 w 163"/>
                    <a:gd name="T39" fmla="*/ 127 h 127"/>
                    <a:gd name="T40" fmla="*/ 77 w 163"/>
                    <a:gd name="T41" fmla="*/ 121 h 127"/>
                    <a:gd name="T42" fmla="*/ 89 w 163"/>
                    <a:gd name="T43" fmla="*/ 120 h 127"/>
                    <a:gd name="T44" fmla="*/ 98 w 163"/>
                    <a:gd name="T45" fmla="*/ 120 h 127"/>
                    <a:gd name="T46" fmla="*/ 98 w 163"/>
                    <a:gd name="T47" fmla="*/ 119 h 127"/>
                    <a:gd name="T48" fmla="*/ 103 w 163"/>
                    <a:gd name="T49" fmla="*/ 118 h 127"/>
                    <a:gd name="T50" fmla="*/ 106 w 163"/>
                    <a:gd name="T51" fmla="*/ 118 h 127"/>
                    <a:gd name="T52" fmla="*/ 108 w 163"/>
                    <a:gd name="T53" fmla="*/ 118 h 127"/>
                    <a:gd name="T54" fmla="*/ 123 w 163"/>
                    <a:gd name="T55" fmla="*/ 110 h 127"/>
                    <a:gd name="T56" fmla="*/ 134 w 163"/>
                    <a:gd name="T57" fmla="*/ 109 h 127"/>
                    <a:gd name="T58" fmla="*/ 161 w 163"/>
                    <a:gd name="T59" fmla="*/ 79 h 127"/>
                    <a:gd name="T60" fmla="*/ 122 w 163"/>
                    <a:gd name="T61" fmla="*/ 68 h 127"/>
                    <a:gd name="T62" fmla="*/ 115 w 163"/>
                    <a:gd name="T63" fmla="*/ 61 h 127"/>
                    <a:gd name="T64" fmla="*/ 106 w 163"/>
                    <a:gd name="T65" fmla="*/ 49 h 127"/>
                    <a:gd name="T66" fmla="*/ 107 w 163"/>
                    <a:gd name="T67" fmla="*/ 47 h 127"/>
                    <a:gd name="T68" fmla="*/ 107 w 163"/>
                    <a:gd name="T69" fmla="*/ 46 h 127"/>
                    <a:gd name="T70" fmla="*/ 108 w 163"/>
                    <a:gd name="T71" fmla="*/ 45 h 127"/>
                    <a:gd name="T72" fmla="*/ 107 w 163"/>
                    <a:gd name="T73" fmla="*/ 45 h 127"/>
                    <a:gd name="T74" fmla="*/ 106 w 163"/>
                    <a:gd name="T75" fmla="*/ 44 h 127"/>
                    <a:gd name="T76" fmla="*/ 101 w 163"/>
                    <a:gd name="T77" fmla="*/ 46 h 127"/>
                    <a:gd name="T78" fmla="*/ 97 w 163"/>
                    <a:gd name="T79" fmla="*/ 32 h 127"/>
                    <a:gd name="T80" fmla="*/ 99 w 163"/>
                    <a:gd name="T81" fmla="*/ 31 h 127"/>
                    <a:gd name="T82" fmla="*/ 100 w 163"/>
                    <a:gd name="T83" fmla="*/ 29 h 127"/>
                    <a:gd name="T84" fmla="*/ 102 w 163"/>
                    <a:gd name="T85" fmla="*/ 27 h 127"/>
                    <a:gd name="T86" fmla="*/ 91 w 163"/>
                    <a:gd name="T87" fmla="*/ 15 h 127"/>
                    <a:gd name="T88" fmla="*/ 88 w 163"/>
                    <a:gd name="T89" fmla="*/ 12 h 127"/>
                    <a:gd name="T90" fmla="*/ 85 w 163"/>
                    <a:gd name="T91" fmla="*/ 9 h 127"/>
                    <a:gd name="T92" fmla="*/ 83 w 163"/>
                    <a:gd name="T93" fmla="*/ 7 h 127"/>
                    <a:gd name="T94" fmla="*/ 80 w 163"/>
                    <a:gd name="T95" fmla="*/ 4 h 127"/>
                    <a:gd name="T96" fmla="*/ 76 w 163"/>
                    <a:gd name="T97" fmla="*/ 5 h 127"/>
                    <a:gd name="T98" fmla="*/ 69 w 163"/>
                    <a:gd name="T99" fmla="*/ 4 h 127"/>
                    <a:gd name="T100" fmla="*/ 65 w 163"/>
                    <a:gd name="T101" fmla="*/ 4 h 127"/>
                    <a:gd name="T102" fmla="*/ 57 w 163"/>
                    <a:gd name="T103" fmla="*/ 2 h 127"/>
                    <a:gd name="T104" fmla="*/ 55 w 163"/>
                    <a:gd name="T105" fmla="*/ 0 h 127"/>
                    <a:gd name="T106" fmla="*/ 54 w 163"/>
                    <a:gd name="T107" fmla="*/ 3 h 127"/>
                    <a:gd name="T108" fmla="*/ 47 w 163"/>
                    <a:gd name="T109" fmla="*/ 6 h 127"/>
                    <a:gd name="T110" fmla="*/ 41 w 163"/>
                    <a:gd name="T111" fmla="*/ 6 h 127"/>
                    <a:gd name="T112" fmla="*/ 41 w 163"/>
                    <a:gd name="T113" fmla="*/ 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27">
                      <a:moveTo>
                        <a:pt x="41" y="8"/>
                      </a:moveTo>
                      <a:cubicBezTo>
                        <a:pt x="41" y="8"/>
                        <a:pt x="41" y="8"/>
                        <a:pt x="41" y="8"/>
                      </a:cubicBezTo>
                      <a:cubicBezTo>
                        <a:pt x="41" y="9"/>
                        <a:pt x="40" y="9"/>
                        <a:pt x="40" y="10"/>
                      </a:cubicBezTo>
                      <a:cubicBezTo>
                        <a:pt x="40" y="10"/>
                        <a:pt x="40" y="11"/>
                        <a:pt x="40" y="11"/>
                      </a:cubicBezTo>
                      <a:cubicBezTo>
                        <a:pt x="40" y="11"/>
                        <a:pt x="40" y="12"/>
                        <a:pt x="39" y="12"/>
                      </a:cubicBezTo>
                      <a:cubicBezTo>
                        <a:pt x="39" y="13"/>
                        <a:pt x="39" y="13"/>
                        <a:pt x="38" y="14"/>
                      </a:cubicBezTo>
                      <a:cubicBezTo>
                        <a:pt x="38" y="15"/>
                        <a:pt x="37" y="17"/>
                        <a:pt x="37" y="17"/>
                      </a:cubicBezTo>
                      <a:cubicBezTo>
                        <a:pt x="37" y="21"/>
                        <a:pt x="33" y="25"/>
                        <a:pt x="30" y="25"/>
                      </a:cubicBezTo>
                      <a:cubicBezTo>
                        <a:pt x="30" y="25"/>
                        <a:pt x="29" y="27"/>
                        <a:pt x="28" y="28"/>
                      </a:cubicBezTo>
                      <a:cubicBezTo>
                        <a:pt x="27" y="30"/>
                        <a:pt x="26" y="31"/>
                        <a:pt x="25" y="33"/>
                      </a:cubicBezTo>
                      <a:cubicBezTo>
                        <a:pt x="24" y="34"/>
                        <a:pt x="24" y="35"/>
                        <a:pt x="23" y="37"/>
                      </a:cubicBezTo>
                      <a:cubicBezTo>
                        <a:pt x="23" y="40"/>
                        <a:pt x="23" y="42"/>
                        <a:pt x="21" y="44"/>
                      </a:cubicBezTo>
                      <a:cubicBezTo>
                        <a:pt x="20" y="45"/>
                        <a:pt x="19" y="45"/>
                        <a:pt x="18" y="46"/>
                      </a:cubicBezTo>
                      <a:cubicBezTo>
                        <a:pt x="17" y="46"/>
                        <a:pt x="17" y="46"/>
                        <a:pt x="17" y="47"/>
                      </a:cubicBezTo>
                      <a:cubicBezTo>
                        <a:pt x="18" y="49"/>
                        <a:pt x="17" y="51"/>
                        <a:pt x="15" y="53"/>
                      </a:cubicBezTo>
                      <a:cubicBezTo>
                        <a:pt x="14" y="55"/>
                        <a:pt x="13" y="56"/>
                        <a:pt x="13" y="58"/>
                      </a:cubicBezTo>
                      <a:cubicBezTo>
                        <a:pt x="13" y="58"/>
                        <a:pt x="13" y="70"/>
                        <a:pt x="11" y="72"/>
                      </a:cubicBezTo>
                      <a:cubicBezTo>
                        <a:pt x="10" y="73"/>
                        <a:pt x="9" y="73"/>
                        <a:pt x="7" y="72"/>
                      </a:cubicBezTo>
                      <a:cubicBezTo>
                        <a:pt x="7" y="72"/>
                        <a:pt x="6" y="72"/>
                        <a:pt x="5" y="72"/>
                      </a:cubicBezTo>
                      <a:cubicBezTo>
                        <a:pt x="3" y="72"/>
                        <a:pt x="3" y="73"/>
                        <a:pt x="3" y="73"/>
                      </a:cubicBezTo>
                      <a:cubicBezTo>
                        <a:pt x="3" y="75"/>
                        <a:pt x="2" y="76"/>
                        <a:pt x="1" y="77"/>
                      </a:cubicBezTo>
                      <a:cubicBezTo>
                        <a:pt x="1" y="77"/>
                        <a:pt x="0" y="78"/>
                        <a:pt x="0" y="78"/>
                      </a:cubicBezTo>
                      <a:cubicBezTo>
                        <a:pt x="1" y="78"/>
                        <a:pt x="3" y="79"/>
                        <a:pt x="4" y="79"/>
                      </a:cubicBezTo>
                      <a:cubicBezTo>
                        <a:pt x="7" y="80"/>
                        <a:pt x="10" y="81"/>
                        <a:pt x="11" y="84"/>
                      </a:cubicBezTo>
                      <a:cubicBezTo>
                        <a:pt x="12" y="85"/>
                        <a:pt x="13" y="86"/>
                        <a:pt x="14" y="88"/>
                      </a:cubicBezTo>
                      <a:cubicBezTo>
                        <a:pt x="17" y="90"/>
                        <a:pt x="19" y="93"/>
                        <a:pt x="21" y="96"/>
                      </a:cubicBezTo>
                      <a:cubicBezTo>
                        <a:pt x="23" y="101"/>
                        <a:pt x="27" y="103"/>
                        <a:pt x="29" y="103"/>
                      </a:cubicBezTo>
                      <a:cubicBezTo>
                        <a:pt x="30" y="103"/>
                        <a:pt x="31" y="104"/>
                        <a:pt x="32" y="104"/>
                      </a:cubicBezTo>
                      <a:cubicBezTo>
                        <a:pt x="32" y="105"/>
                        <a:pt x="32" y="106"/>
                        <a:pt x="32" y="107"/>
                      </a:cubicBezTo>
                      <a:cubicBezTo>
                        <a:pt x="32" y="108"/>
                        <a:pt x="32" y="109"/>
                        <a:pt x="32" y="111"/>
                      </a:cubicBezTo>
                      <a:cubicBezTo>
                        <a:pt x="32" y="112"/>
                        <a:pt x="32" y="112"/>
                        <a:pt x="32" y="113"/>
                      </a:cubicBezTo>
                      <a:cubicBezTo>
                        <a:pt x="31" y="113"/>
                        <a:pt x="31" y="114"/>
                        <a:pt x="31" y="114"/>
                      </a:cubicBezTo>
                      <a:cubicBezTo>
                        <a:pt x="32" y="114"/>
                        <a:pt x="32" y="114"/>
                        <a:pt x="32" y="114"/>
                      </a:cubicBezTo>
                      <a:cubicBezTo>
                        <a:pt x="33" y="114"/>
                        <a:pt x="33" y="114"/>
                        <a:pt x="33" y="114"/>
                      </a:cubicBezTo>
                      <a:cubicBezTo>
                        <a:pt x="33" y="114"/>
                        <a:pt x="33" y="115"/>
                        <a:pt x="33" y="115"/>
                      </a:cubicBezTo>
                      <a:cubicBezTo>
                        <a:pt x="34" y="115"/>
                        <a:pt x="34" y="115"/>
                        <a:pt x="34" y="115"/>
                      </a:cubicBezTo>
                      <a:cubicBezTo>
                        <a:pt x="34" y="115"/>
                        <a:pt x="36" y="115"/>
                        <a:pt x="37" y="115"/>
                      </a:cubicBezTo>
                      <a:cubicBezTo>
                        <a:pt x="40" y="115"/>
                        <a:pt x="44" y="116"/>
                        <a:pt x="46" y="117"/>
                      </a:cubicBezTo>
                      <a:cubicBezTo>
                        <a:pt x="48" y="120"/>
                        <a:pt x="56" y="124"/>
                        <a:pt x="57" y="124"/>
                      </a:cubicBezTo>
                      <a:cubicBezTo>
                        <a:pt x="59" y="124"/>
                        <a:pt x="68" y="125"/>
                        <a:pt x="71" y="127"/>
                      </a:cubicBezTo>
                      <a:cubicBezTo>
                        <a:pt x="71" y="126"/>
                        <a:pt x="72" y="126"/>
                        <a:pt x="72" y="125"/>
                      </a:cubicBezTo>
                      <a:cubicBezTo>
                        <a:pt x="73" y="124"/>
                        <a:pt x="75" y="122"/>
                        <a:pt x="77" y="121"/>
                      </a:cubicBezTo>
                      <a:cubicBezTo>
                        <a:pt x="80" y="119"/>
                        <a:pt x="83" y="118"/>
                        <a:pt x="86" y="118"/>
                      </a:cubicBezTo>
                      <a:cubicBezTo>
                        <a:pt x="88" y="118"/>
                        <a:pt x="89" y="119"/>
                        <a:pt x="89" y="120"/>
                      </a:cubicBezTo>
                      <a:cubicBezTo>
                        <a:pt x="90" y="121"/>
                        <a:pt x="91" y="122"/>
                        <a:pt x="92" y="121"/>
                      </a:cubicBezTo>
                      <a:cubicBezTo>
                        <a:pt x="93" y="121"/>
                        <a:pt x="96" y="120"/>
                        <a:pt x="98" y="120"/>
                      </a:cubicBezTo>
                      <a:cubicBezTo>
                        <a:pt x="98" y="120"/>
                        <a:pt x="98" y="120"/>
                        <a:pt x="98" y="120"/>
                      </a:cubicBezTo>
                      <a:cubicBezTo>
                        <a:pt x="98" y="119"/>
                        <a:pt x="98" y="119"/>
                        <a:pt x="98" y="119"/>
                      </a:cubicBezTo>
                      <a:cubicBezTo>
                        <a:pt x="98" y="119"/>
                        <a:pt x="98" y="119"/>
                        <a:pt x="98" y="119"/>
                      </a:cubicBezTo>
                      <a:cubicBezTo>
                        <a:pt x="103" y="118"/>
                        <a:pt x="103" y="118"/>
                        <a:pt x="103" y="118"/>
                      </a:cubicBezTo>
                      <a:cubicBezTo>
                        <a:pt x="103" y="118"/>
                        <a:pt x="103" y="118"/>
                        <a:pt x="103" y="118"/>
                      </a:cubicBezTo>
                      <a:cubicBezTo>
                        <a:pt x="104" y="118"/>
                        <a:pt x="105" y="118"/>
                        <a:pt x="106" y="118"/>
                      </a:cubicBezTo>
                      <a:cubicBezTo>
                        <a:pt x="106" y="118"/>
                        <a:pt x="107" y="118"/>
                        <a:pt x="108" y="118"/>
                      </a:cubicBezTo>
                      <a:cubicBezTo>
                        <a:pt x="108" y="118"/>
                        <a:pt x="108" y="118"/>
                        <a:pt x="108" y="118"/>
                      </a:cubicBezTo>
                      <a:cubicBezTo>
                        <a:pt x="108" y="118"/>
                        <a:pt x="109" y="117"/>
                        <a:pt x="110" y="116"/>
                      </a:cubicBezTo>
                      <a:cubicBezTo>
                        <a:pt x="113" y="114"/>
                        <a:pt x="117" y="110"/>
                        <a:pt x="123" y="110"/>
                      </a:cubicBezTo>
                      <a:cubicBezTo>
                        <a:pt x="124" y="110"/>
                        <a:pt x="126" y="110"/>
                        <a:pt x="127" y="110"/>
                      </a:cubicBezTo>
                      <a:cubicBezTo>
                        <a:pt x="130" y="110"/>
                        <a:pt x="132" y="111"/>
                        <a:pt x="134" y="109"/>
                      </a:cubicBezTo>
                      <a:cubicBezTo>
                        <a:pt x="136" y="106"/>
                        <a:pt x="157" y="85"/>
                        <a:pt x="163" y="79"/>
                      </a:cubicBezTo>
                      <a:cubicBezTo>
                        <a:pt x="162" y="79"/>
                        <a:pt x="162" y="79"/>
                        <a:pt x="161" y="79"/>
                      </a:cubicBezTo>
                      <a:cubicBezTo>
                        <a:pt x="159" y="79"/>
                        <a:pt x="154" y="79"/>
                        <a:pt x="145" y="76"/>
                      </a:cubicBezTo>
                      <a:cubicBezTo>
                        <a:pt x="137" y="73"/>
                        <a:pt x="125" y="68"/>
                        <a:pt x="122" y="68"/>
                      </a:cubicBezTo>
                      <a:cubicBezTo>
                        <a:pt x="121" y="67"/>
                        <a:pt x="119" y="66"/>
                        <a:pt x="117" y="64"/>
                      </a:cubicBezTo>
                      <a:cubicBezTo>
                        <a:pt x="116" y="63"/>
                        <a:pt x="115" y="61"/>
                        <a:pt x="115" y="61"/>
                      </a:cubicBezTo>
                      <a:cubicBezTo>
                        <a:pt x="111" y="59"/>
                        <a:pt x="107" y="51"/>
                        <a:pt x="107" y="50"/>
                      </a:cubicBezTo>
                      <a:cubicBezTo>
                        <a:pt x="106" y="49"/>
                        <a:pt x="106" y="49"/>
                        <a:pt x="106" y="49"/>
                      </a:cubicBezTo>
                      <a:cubicBezTo>
                        <a:pt x="106" y="49"/>
                        <a:pt x="106" y="49"/>
                        <a:pt x="106" y="49"/>
                      </a:cubicBezTo>
                      <a:cubicBezTo>
                        <a:pt x="106" y="48"/>
                        <a:pt x="106" y="48"/>
                        <a:pt x="107" y="47"/>
                      </a:cubicBezTo>
                      <a:cubicBezTo>
                        <a:pt x="107" y="47"/>
                        <a:pt x="107" y="47"/>
                        <a:pt x="107" y="47"/>
                      </a:cubicBezTo>
                      <a:cubicBezTo>
                        <a:pt x="107" y="47"/>
                        <a:pt x="107" y="46"/>
                        <a:pt x="107" y="46"/>
                      </a:cubicBezTo>
                      <a:cubicBezTo>
                        <a:pt x="107" y="46"/>
                        <a:pt x="107" y="45"/>
                        <a:pt x="107" y="45"/>
                      </a:cubicBezTo>
                      <a:cubicBezTo>
                        <a:pt x="107" y="45"/>
                        <a:pt x="107" y="45"/>
                        <a:pt x="108" y="45"/>
                      </a:cubicBezTo>
                      <a:cubicBezTo>
                        <a:pt x="107" y="45"/>
                        <a:pt x="107" y="45"/>
                        <a:pt x="107" y="45"/>
                      </a:cubicBezTo>
                      <a:cubicBezTo>
                        <a:pt x="107" y="45"/>
                        <a:pt x="107" y="45"/>
                        <a:pt x="107" y="45"/>
                      </a:cubicBezTo>
                      <a:cubicBezTo>
                        <a:pt x="107" y="45"/>
                        <a:pt x="107" y="44"/>
                        <a:pt x="107" y="44"/>
                      </a:cubicBezTo>
                      <a:cubicBezTo>
                        <a:pt x="106" y="44"/>
                        <a:pt x="106" y="44"/>
                        <a:pt x="106" y="44"/>
                      </a:cubicBezTo>
                      <a:cubicBezTo>
                        <a:pt x="106" y="44"/>
                        <a:pt x="106" y="44"/>
                        <a:pt x="106" y="45"/>
                      </a:cubicBezTo>
                      <a:cubicBezTo>
                        <a:pt x="104" y="46"/>
                        <a:pt x="102" y="46"/>
                        <a:pt x="101" y="46"/>
                      </a:cubicBezTo>
                      <a:cubicBezTo>
                        <a:pt x="98" y="46"/>
                        <a:pt x="97" y="45"/>
                        <a:pt x="97" y="44"/>
                      </a:cubicBezTo>
                      <a:cubicBezTo>
                        <a:pt x="96" y="43"/>
                        <a:pt x="94" y="36"/>
                        <a:pt x="97" y="32"/>
                      </a:cubicBezTo>
                      <a:cubicBezTo>
                        <a:pt x="98" y="32"/>
                        <a:pt x="98" y="31"/>
                        <a:pt x="99" y="31"/>
                      </a:cubicBezTo>
                      <a:cubicBezTo>
                        <a:pt x="99" y="31"/>
                        <a:pt x="99" y="31"/>
                        <a:pt x="99" y="31"/>
                      </a:cubicBezTo>
                      <a:cubicBezTo>
                        <a:pt x="99" y="30"/>
                        <a:pt x="100" y="30"/>
                        <a:pt x="100" y="29"/>
                      </a:cubicBezTo>
                      <a:cubicBezTo>
                        <a:pt x="100" y="29"/>
                        <a:pt x="100" y="29"/>
                        <a:pt x="100" y="29"/>
                      </a:cubicBezTo>
                      <a:cubicBezTo>
                        <a:pt x="101" y="28"/>
                        <a:pt x="101" y="27"/>
                        <a:pt x="101" y="27"/>
                      </a:cubicBezTo>
                      <a:cubicBezTo>
                        <a:pt x="101" y="27"/>
                        <a:pt x="101" y="27"/>
                        <a:pt x="102" y="27"/>
                      </a:cubicBezTo>
                      <a:cubicBezTo>
                        <a:pt x="102" y="26"/>
                        <a:pt x="102" y="26"/>
                        <a:pt x="102" y="26"/>
                      </a:cubicBezTo>
                      <a:cubicBezTo>
                        <a:pt x="98" y="22"/>
                        <a:pt x="95" y="18"/>
                        <a:pt x="91" y="15"/>
                      </a:cubicBezTo>
                      <a:cubicBezTo>
                        <a:pt x="91" y="15"/>
                        <a:pt x="91" y="15"/>
                        <a:pt x="91" y="15"/>
                      </a:cubicBezTo>
                      <a:cubicBezTo>
                        <a:pt x="90" y="14"/>
                        <a:pt x="89" y="13"/>
                        <a:pt x="88" y="12"/>
                      </a:cubicBezTo>
                      <a:cubicBezTo>
                        <a:pt x="88" y="12"/>
                        <a:pt x="88" y="12"/>
                        <a:pt x="88" y="12"/>
                      </a:cubicBezTo>
                      <a:cubicBezTo>
                        <a:pt x="87" y="11"/>
                        <a:pt x="86" y="10"/>
                        <a:pt x="85" y="9"/>
                      </a:cubicBezTo>
                      <a:cubicBezTo>
                        <a:pt x="85" y="9"/>
                        <a:pt x="85" y="9"/>
                        <a:pt x="85" y="9"/>
                      </a:cubicBezTo>
                      <a:cubicBezTo>
                        <a:pt x="84" y="8"/>
                        <a:pt x="84" y="7"/>
                        <a:pt x="83" y="7"/>
                      </a:cubicBezTo>
                      <a:cubicBezTo>
                        <a:pt x="83" y="7"/>
                        <a:pt x="83" y="7"/>
                        <a:pt x="83" y="7"/>
                      </a:cubicBezTo>
                      <a:cubicBezTo>
                        <a:pt x="81" y="5"/>
                        <a:pt x="80" y="5"/>
                        <a:pt x="80" y="4"/>
                      </a:cubicBezTo>
                      <a:cubicBezTo>
                        <a:pt x="80" y="4"/>
                        <a:pt x="80" y="4"/>
                        <a:pt x="79" y="4"/>
                      </a:cubicBezTo>
                      <a:cubicBezTo>
                        <a:pt x="78" y="4"/>
                        <a:pt x="77" y="4"/>
                        <a:pt x="76" y="5"/>
                      </a:cubicBezTo>
                      <a:cubicBezTo>
                        <a:pt x="74" y="5"/>
                        <a:pt x="73" y="5"/>
                        <a:pt x="72" y="5"/>
                      </a:cubicBezTo>
                      <a:cubicBezTo>
                        <a:pt x="70" y="5"/>
                        <a:pt x="69" y="5"/>
                        <a:pt x="69" y="4"/>
                      </a:cubicBezTo>
                      <a:cubicBezTo>
                        <a:pt x="68" y="4"/>
                        <a:pt x="68" y="4"/>
                        <a:pt x="67" y="4"/>
                      </a:cubicBezTo>
                      <a:cubicBezTo>
                        <a:pt x="67" y="4"/>
                        <a:pt x="67" y="4"/>
                        <a:pt x="65" y="4"/>
                      </a:cubicBezTo>
                      <a:cubicBezTo>
                        <a:pt x="64" y="5"/>
                        <a:pt x="63" y="5"/>
                        <a:pt x="62" y="5"/>
                      </a:cubicBezTo>
                      <a:cubicBezTo>
                        <a:pt x="60" y="5"/>
                        <a:pt x="58" y="3"/>
                        <a:pt x="57" y="2"/>
                      </a:cubicBezTo>
                      <a:cubicBezTo>
                        <a:pt x="57" y="2"/>
                        <a:pt x="56" y="2"/>
                        <a:pt x="56" y="1"/>
                      </a:cubicBezTo>
                      <a:cubicBezTo>
                        <a:pt x="55" y="0"/>
                        <a:pt x="55" y="0"/>
                        <a:pt x="55" y="0"/>
                      </a:cubicBezTo>
                      <a:cubicBezTo>
                        <a:pt x="55" y="0"/>
                        <a:pt x="54" y="1"/>
                        <a:pt x="54" y="2"/>
                      </a:cubicBezTo>
                      <a:cubicBezTo>
                        <a:pt x="54" y="2"/>
                        <a:pt x="54" y="2"/>
                        <a:pt x="54" y="3"/>
                      </a:cubicBezTo>
                      <a:cubicBezTo>
                        <a:pt x="53" y="5"/>
                        <a:pt x="52" y="7"/>
                        <a:pt x="50" y="7"/>
                      </a:cubicBezTo>
                      <a:cubicBezTo>
                        <a:pt x="49" y="7"/>
                        <a:pt x="48" y="7"/>
                        <a:pt x="47" y="6"/>
                      </a:cubicBezTo>
                      <a:cubicBezTo>
                        <a:pt x="47" y="6"/>
                        <a:pt x="47" y="6"/>
                        <a:pt x="44" y="6"/>
                      </a:cubicBezTo>
                      <a:cubicBezTo>
                        <a:pt x="43" y="6"/>
                        <a:pt x="42" y="6"/>
                        <a:pt x="41" y="6"/>
                      </a:cubicBezTo>
                      <a:cubicBezTo>
                        <a:pt x="41" y="6"/>
                        <a:pt x="41" y="6"/>
                        <a:pt x="41" y="6"/>
                      </a:cubicBezTo>
                      <a:cubicBezTo>
                        <a:pt x="41" y="6"/>
                        <a:pt x="41" y="6"/>
                        <a:pt x="41" y="6"/>
                      </a:cubicBezTo>
                      <a:cubicBezTo>
                        <a:pt x="41" y="7"/>
                        <a:pt x="41" y="7"/>
                        <a:pt x="41"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8" name="Freeform 1659"/>
                <p:cNvSpPr>
                  <a:spLocks/>
                </p:cNvSpPr>
                <p:nvPr/>
              </p:nvSpPr>
              <p:spPr bwMode="auto">
                <a:xfrm>
                  <a:off x="2120" y="28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9" name="Freeform 1660"/>
                <p:cNvSpPr>
                  <a:spLocks/>
                </p:cNvSpPr>
                <p:nvPr/>
              </p:nvSpPr>
              <p:spPr bwMode="auto">
                <a:xfrm>
                  <a:off x="2119" y="28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0" name="Freeform 1661"/>
                <p:cNvSpPr>
                  <a:spLocks/>
                </p:cNvSpPr>
                <p:nvPr/>
              </p:nvSpPr>
              <p:spPr bwMode="auto">
                <a:xfrm>
                  <a:off x="2120" y="285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1" name="Freeform 1662"/>
                <p:cNvSpPr>
                  <a:spLocks/>
                </p:cNvSpPr>
                <p:nvPr/>
              </p:nvSpPr>
              <p:spPr bwMode="auto">
                <a:xfrm>
                  <a:off x="2112" y="29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2" name="Freeform 1663"/>
                <p:cNvSpPr>
                  <a:spLocks/>
                </p:cNvSpPr>
                <p:nvPr/>
              </p:nvSpPr>
              <p:spPr bwMode="auto">
                <a:xfrm>
                  <a:off x="2056" y="2820"/>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1"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3" name="Freeform 1664"/>
                <p:cNvSpPr>
                  <a:spLocks/>
                </p:cNvSpPr>
                <p:nvPr/>
              </p:nvSpPr>
              <p:spPr bwMode="auto">
                <a:xfrm>
                  <a:off x="2047" y="2920"/>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4" name="Freeform 1665"/>
                <p:cNvSpPr>
                  <a:spLocks/>
                </p:cNvSpPr>
                <p:nvPr/>
              </p:nvSpPr>
              <p:spPr bwMode="auto">
                <a:xfrm>
                  <a:off x="2048" y="2915"/>
                  <a:ext cx="0" cy="3"/>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5" name="Freeform 1666"/>
                <p:cNvSpPr>
                  <a:spLocks/>
                </p:cNvSpPr>
                <p:nvPr/>
              </p:nvSpPr>
              <p:spPr bwMode="auto">
                <a:xfrm>
                  <a:off x="2055" y="282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6" name="Freeform 1667"/>
                <p:cNvSpPr>
                  <a:spLocks/>
                </p:cNvSpPr>
                <p:nvPr/>
              </p:nvSpPr>
              <p:spPr bwMode="auto">
                <a:xfrm>
                  <a:off x="2057" y="281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7" name="Freeform 1668"/>
                <p:cNvSpPr>
                  <a:spLocks/>
                </p:cNvSpPr>
                <p:nvPr/>
              </p:nvSpPr>
              <p:spPr bwMode="auto">
                <a:xfrm>
                  <a:off x="2115" y="283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8" name="Freeform 1669"/>
                <p:cNvSpPr>
                  <a:spLocks/>
                </p:cNvSpPr>
                <p:nvPr/>
              </p:nvSpPr>
              <p:spPr bwMode="auto">
                <a:xfrm>
                  <a:off x="2112" y="284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9" name="Freeform 1670"/>
                <p:cNvSpPr>
                  <a:spLocks/>
                </p:cNvSpPr>
                <p:nvPr/>
              </p:nvSpPr>
              <p:spPr bwMode="auto">
                <a:xfrm>
                  <a:off x="2120" y="2855"/>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0" name="Freeform 1671"/>
                <p:cNvSpPr>
                  <a:spLocks/>
                </p:cNvSpPr>
                <p:nvPr/>
              </p:nvSpPr>
              <p:spPr bwMode="auto">
                <a:xfrm>
                  <a:off x="2120" y="285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1" name="Freeform 1672"/>
                <p:cNvSpPr>
                  <a:spLocks/>
                </p:cNvSpPr>
                <p:nvPr/>
              </p:nvSpPr>
              <p:spPr bwMode="auto">
                <a:xfrm>
                  <a:off x="2111" y="2842"/>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1" y="1"/>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2" name="Freeform 1673"/>
                <p:cNvSpPr>
                  <a:spLocks/>
                </p:cNvSpPr>
                <p:nvPr/>
              </p:nvSpPr>
              <p:spPr bwMode="auto">
                <a:xfrm>
                  <a:off x="2113" y="2838"/>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3" name="Freeform 1674"/>
                <p:cNvSpPr>
                  <a:spLocks/>
                </p:cNvSpPr>
                <p:nvPr/>
              </p:nvSpPr>
              <p:spPr bwMode="auto">
                <a:xfrm>
                  <a:off x="2097" y="28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4" name="Freeform 1675"/>
                <p:cNvSpPr>
                  <a:spLocks/>
                </p:cNvSpPr>
                <p:nvPr/>
              </p:nvSpPr>
              <p:spPr bwMode="auto">
                <a:xfrm>
                  <a:off x="2082" y="28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5" name="Freeform 1676"/>
                <p:cNvSpPr>
                  <a:spLocks/>
                </p:cNvSpPr>
                <p:nvPr/>
              </p:nvSpPr>
              <p:spPr bwMode="auto">
                <a:xfrm>
                  <a:off x="2099" y="28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6" name="Freeform 1677"/>
                <p:cNvSpPr>
                  <a:spLocks/>
                </p:cNvSpPr>
                <p:nvPr/>
              </p:nvSpPr>
              <p:spPr bwMode="auto">
                <a:xfrm>
                  <a:off x="2105" y="2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7" name="Freeform 1678"/>
                <p:cNvSpPr>
                  <a:spLocks/>
                </p:cNvSpPr>
                <p:nvPr/>
              </p:nvSpPr>
              <p:spPr bwMode="auto">
                <a:xfrm>
                  <a:off x="2102" y="28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8" name="Freeform 1679"/>
                <p:cNvSpPr>
                  <a:spLocks/>
                </p:cNvSpPr>
                <p:nvPr/>
              </p:nvSpPr>
              <p:spPr bwMode="auto">
                <a:xfrm>
                  <a:off x="2057" y="281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9" name="Freeform 1680"/>
                <p:cNvSpPr>
                  <a:spLocks/>
                </p:cNvSpPr>
                <p:nvPr/>
              </p:nvSpPr>
              <p:spPr bwMode="auto">
                <a:xfrm>
                  <a:off x="2066" y="2815"/>
                  <a:ext cx="3" cy="4"/>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3" y="2"/>
                        <a:pt x="2" y="4"/>
                        <a:pt x="0" y="4"/>
                      </a:cubicBezTo>
                      <a:cubicBezTo>
                        <a:pt x="2" y="4"/>
                        <a:pt x="3" y="2"/>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0" name="Freeform 1681"/>
                <p:cNvSpPr>
                  <a:spLocks/>
                </p:cNvSpPr>
                <p:nvPr/>
              </p:nvSpPr>
              <p:spPr bwMode="auto">
                <a:xfrm>
                  <a:off x="2041" y="2640"/>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1" name="Freeform 1682"/>
                <p:cNvSpPr>
                  <a:spLocks/>
                </p:cNvSpPr>
                <p:nvPr/>
              </p:nvSpPr>
              <p:spPr bwMode="auto">
                <a:xfrm>
                  <a:off x="2042" y="26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2" name="Freeform 1683"/>
                <p:cNvSpPr>
                  <a:spLocks/>
                </p:cNvSpPr>
                <p:nvPr/>
              </p:nvSpPr>
              <p:spPr bwMode="auto">
                <a:xfrm>
                  <a:off x="2042" y="263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3" name="Freeform 1684"/>
                <p:cNvSpPr>
                  <a:spLocks/>
                </p:cNvSpPr>
                <p:nvPr/>
              </p:nvSpPr>
              <p:spPr bwMode="auto">
                <a:xfrm>
                  <a:off x="2038" y="2645"/>
                  <a:ext cx="1" cy="2"/>
                </a:xfrm>
                <a:custGeom>
                  <a:avLst/>
                  <a:gdLst>
                    <a:gd name="T0" fmla="*/ 0 w 1"/>
                    <a:gd name="T1" fmla="*/ 2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4" name="Freeform 1685"/>
                <p:cNvSpPr>
                  <a:spLocks/>
                </p:cNvSpPr>
                <p:nvPr/>
              </p:nvSpPr>
              <p:spPr bwMode="auto">
                <a:xfrm>
                  <a:off x="2039" y="2644"/>
                  <a:ext cx="0" cy="1"/>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5" name="Freeform 1686"/>
                <p:cNvSpPr>
                  <a:spLocks/>
                </p:cNvSpPr>
                <p:nvPr/>
              </p:nvSpPr>
              <p:spPr bwMode="auto">
                <a:xfrm>
                  <a:off x="2040" y="2645"/>
                  <a:ext cx="1"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6" name="Freeform 1687"/>
                <p:cNvSpPr>
                  <a:spLocks/>
                </p:cNvSpPr>
                <p:nvPr/>
              </p:nvSpPr>
              <p:spPr bwMode="auto">
                <a:xfrm>
                  <a:off x="2047"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7" name="Freeform 1688"/>
                <p:cNvSpPr>
                  <a:spLocks/>
                </p:cNvSpPr>
                <p:nvPr/>
              </p:nvSpPr>
              <p:spPr bwMode="auto">
                <a:xfrm>
                  <a:off x="2046"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8" name="Freeform 1689"/>
                <p:cNvSpPr>
                  <a:spLocks/>
                </p:cNvSpPr>
                <p:nvPr/>
              </p:nvSpPr>
              <p:spPr bwMode="auto">
                <a:xfrm>
                  <a:off x="2046" y="264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9" name="Freeform 1690"/>
                <p:cNvSpPr>
                  <a:spLocks/>
                </p:cNvSpPr>
                <p:nvPr/>
              </p:nvSpPr>
              <p:spPr bwMode="auto">
                <a:xfrm>
                  <a:off x="2043" y="26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0" name="Freeform 1691"/>
                <p:cNvSpPr>
                  <a:spLocks/>
                </p:cNvSpPr>
                <p:nvPr/>
              </p:nvSpPr>
              <p:spPr bwMode="auto">
                <a:xfrm>
                  <a:off x="2041" y="26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1" name="Freeform 1692"/>
                <p:cNvSpPr>
                  <a:spLocks/>
                </p:cNvSpPr>
                <p:nvPr/>
              </p:nvSpPr>
              <p:spPr bwMode="auto">
                <a:xfrm>
                  <a:off x="2044" y="264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2" name="Freeform 1693"/>
                <p:cNvSpPr>
                  <a:spLocks/>
                </p:cNvSpPr>
                <p:nvPr/>
              </p:nvSpPr>
              <p:spPr bwMode="auto">
                <a:xfrm>
                  <a:off x="2040" y="2645"/>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3" name="Freeform 1694"/>
                <p:cNvSpPr>
                  <a:spLocks/>
                </p:cNvSpPr>
                <p:nvPr/>
              </p:nvSpPr>
              <p:spPr bwMode="auto">
                <a:xfrm>
                  <a:off x="2027" y="2921"/>
                  <a:ext cx="81" cy="101"/>
                </a:xfrm>
                <a:custGeom>
                  <a:avLst/>
                  <a:gdLst>
                    <a:gd name="T0" fmla="*/ 76 w 84"/>
                    <a:gd name="T1" fmla="*/ 8 h 105"/>
                    <a:gd name="T2" fmla="*/ 65 w 84"/>
                    <a:gd name="T3" fmla="*/ 14 h 105"/>
                    <a:gd name="T4" fmla="*/ 59 w 84"/>
                    <a:gd name="T5" fmla="*/ 16 h 105"/>
                    <a:gd name="T6" fmla="*/ 33 w 84"/>
                    <a:gd name="T7" fmla="*/ 6 h 105"/>
                    <a:gd name="T8" fmla="*/ 22 w 84"/>
                    <a:gd name="T9" fmla="*/ 4 h 105"/>
                    <a:gd name="T10" fmla="*/ 21 w 84"/>
                    <a:gd name="T11" fmla="*/ 4 h 105"/>
                    <a:gd name="T12" fmla="*/ 18 w 84"/>
                    <a:gd name="T13" fmla="*/ 3 h 105"/>
                    <a:gd name="T14" fmla="*/ 17 w 84"/>
                    <a:gd name="T15" fmla="*/ 2 h 105"/>
                    <a:gd name="T16" fmla="*/ 16 w 84"/>
                    <a:gd name="T17" fmla="*/ 2 h 105"/>
                    <a:gd name="T18" fmla="*/ 10 w 84"/>
                    <a:gd name="T19" fmla="*/ 1 h 105"/>
                    <a:gd name="T20" fmla="*/ 2 w 84"/>
                    <a:gd name="T21" fmla="*/ 6 h 105"/>
                    <a:gd name="T22" fmla="*/ 6 w 84"/>
                    <a:gd name="T23" fmla="*/ 10 h 105"/>
                    <a:gd name="T24" fmla="*/ 12 w 84"/>
                    <a:gd name="T25" fmla="*/ 22 h 105"/>
                    <a:gd name="T26" fmla="*/ 12 w 84"/>
                    <a:gd name="T27" fmla="*/ 33 h 105"/>
                    <a:gd name="T28" fmla="*/ 3 w 84"/>
                    <a:gd name="T29" fmla="*/ 47 h 105"/>
                    <a:gd name="T30" fmla="*/ 3 w 84"/>
                    <a:gd name="T31" fmla="*/ 47 h 105"/>
                    <a:gd name="T32" fmla="*/ 3 w 84"/>
                    <a:gd name="T33" fmla="*/ 48 h 105"/>
                    <a:gd name="T34" fmla="*/ 3 w 84"/>
                    <a:gd name="T35" fmla="*/ 48 h 105"/>
                    <a:gd name="T36" fmla="*/ 3 w 84"/>
                    <a:gd name="T37" fmla="*/ 49 h 105"/>
                    <a:gd name="T38" fmla="*/ 2 w 84"/>
                    <a:gd name="T39" fmla="*/ 50 h 105"/>
                    <a:gd name="T40" fmla="*/ 1 w 84"/>
                    <a:gd name="T41" fmla="*/ 51 h 105"/>
                    <a:gd name="T42" fmla="*/ 4 w 84"/>
                    <a:gd name="T43" fmla="*/ 61 h 105"/>
                    <a:gd name="T44" fmla="*/ 43 w 84"/>
                    <a:gd name="T45" fmla="*/ 87 h 105"/>
                    <a:gd name="T46" fmla="*/ 46 w 84"/>
                    <a:gd name="T47" fmla="*/ 97 h 105"/>
                    <a:gd name="T48" fmla="*/ 48 w 84"/>
                    <a:gd name="T49" fmla="*/ 98 h 105"/>
                    <a:gd name="T50" fmla="*/ 50 w 84"/>
                    <a:gd name="T51" fmla="*/ 100 h 105"/>
                    <a:gd name="T52" fmla="*/ 53 w 84"/>
                    <a:gd name="T53" fmla="*/ 101 h 105"/>
                    <a:gd name="T54" fmla="*/ 55 w 84"/>
                    <a:gd name="T55" fmla="*/ 103 h 105"/>
                    <a:gd name="T56" fmla="*/ 58 w 84"/>
                    <a:gd name="T57" fmla="*/ 105 h 105"/>
                    <a:gd name="T58" fmla="*/ 68 w 84"/>
                    <a:gd name="T59" fmla="*/ 83 h 105"/>
                    <a:gd name="T60" fmla="*/ 76 w 84"/>
                    <a:gd name="T61" fmla="*/ 77 h 105"/>
                    <a:gd name="T62" fmla="*/ 80 w 84"/>
                    <a:gd name="T63" fmla="*/ 75 h 105"/>
                    <a:gd name="T64" fmla="*/ 82 w 84"/>
                    <a:gd name="T65" fmla="*/ 73 h 105"/>
                    <a:gd name="T66" fmla="*/ 77 w 84"/>
                    <a:gd name="T67" fmla="*/ 64 h 105"/>
                    <a:gd name="T68" fmla="*/ 82 w 84"/>
                    <a:gd name="T69" fmla="*/ 14 h 105"/>
                    <a:gd name="T70" fmla="*/ 84 w 84"/>
                    <a:gd name="T71" fmla="*/ 1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05">
                      <a:moveTo>
                        <a:pt x="84" y="11"/>
                      </a:moveTo>
                      <a:cubicBezTo>
                        <a:pt x="81" y="12"/>
                        <a:pt x="78" y="11"/>
                        <a:pt x="76" y="8"/>
                      </a:cubicBezTo>
                      <a:cubicBezTo>
                        <a:pt x="74" y="8"/>
                        <a:pt x="71" y="9"/>
                        <a:pt x="69" y="10"/>
                      </a:cubicBezTo>
                      <a:cubicBezTo>
                        <a:pt x="67" y="11"/>
                        <a:pt x="66" y="13"/>
                        <a:pt x="65" y="14"/>
                      </a:cubicBezTo>
                      <a:cubicBezTo>
                        <a:pt x="64" y="16"/>
                        <a:pt x="62" y="17"/>
                        <a:pt x="61" y="17"/>
                      </a:cubicBezTo>
                      <a:cubicBezTo>
                        <a:pt x="60" y="17"/>
                        <a:pt x="60" y="17"/>
                        <a:pt x="59" y="16"/>
                      </a:cubicBezTo>
                      <a:cubicBezTo>
                        <a:pt x="58" y="16"/>
                        <a:pt x="50" y="14"/>
                        <a:pt x="47" y="14"/>
                      </a:cubicBezTo>
                      <a:cubicBezTo>
                        <a:pt x="44" y="14"/>
                        <a:pt x="35" y="8"/>
                        <a:pt x="33" y="6"/>
                      </a:cubicBezTo>
                      <a:cubicBezTo>
                        <a:pt x="32" y="6"/>
                        <a:pt x="29" y="5"/>
                        <a:pt x="27" y="5"/>
                      </a:cubicBezTo>
                      <a:cubicBezTo>
                        <a:pt x="25" y="5"/>
                        <a:pt x="23" y="5"/>
                        <a:pt x="22" y="4"/>
                      </a:cubicBezTo>
                      <a:cubicBezTo>
                        <a:pt x="22" y="4"/>
                        <a:pt x="21" y="4"/>
                        <a:pt x="21" y="4"/>
                      </a:cubicBezTo>
                      <a:cubicBezTo>
                        <a:pt x="21" y="4"/>
                        <a:pt x="21" y="4"/>
                        <a:pt x="21" y="4"/>
                      </a:cubicBezTo>
                      <a:cubicBezTo>
                        <a:pt x="19" y="3"/>
                        <a:pt x="19" y="3"/>
                        <a:pt x="19" y="3"/>
                      </a:cubicBezTo>
                      <a:cubicBezTo>
                        <a:pt x="19" y="3"/>
                        <a:pt x="18" y="3"/>
                        <a:pt x="18" y="3"/>
                      </a:cubicBezTo>
                      <a:cubicBezTo>
                        <a:pt x="17" y="2"/>
                        <a:pt x="17" y="2"/>
                        <a:pt x="17" y="2"/>
                      </a:cubicBezTo>
                      <a:cubicBezTo>
                        <a:pt x="17" y="2"/>
                        <a:pt x="17" y="2"/>
                        <a:pt x="17" y="2"/>
                      </a:cubicBezTo>
                      <a:cubicBezTo>
                        <a:pt x="17" y="2"/>
                        <a:pt x="17" y="2"/>
                        <a:pt x="17" y="2"/>
                      </a:cubicBezTo>
                      <a:cubicBezTo>
                        <a:pt x="17" y="2"/>
                        <a:pt x="16" y="2"/>
                        <a:pt x="16" y="2"/>
                      </a:cubicBezTo>
                      <a:cubicBezTo>
                        <a:pt x="16" y="2"/>
                        <a:pt x="15" y="1"/>
                        <a:pt x="15" y="1"/>
                      </a:cubicBezTo>
                      <a:cubicBezTo>
                        <a:pt x="15" y="0"/>
                        <a:pt x="13" y="0"/>
                        <a:pt x="10" y="1"/>
                      </a:cubicBezTo>
                      <a:cubicBezTo>
                        <a:pt x="8" y="1"/>
                        <a:pt x="3" y="4"/>
                        <a:pt x="3" y="5"/>
                      </a:cubicBezTo>
                      <a:cubicBezTo>
                        <a:pt x="2" y="6"/>
                        <a:pt x="2" y="6"/>
                        <a:pt x="2" y="6"/>
                      </a:cubicBezTo>
                      <a:cubicBezTo>
                        <a:pt x="2" y="6"/>
                        <a:pt x="2" y="6"/>
                        <a:pt x="2" y="6"/>
                      </a:cubicBezTo>
                      <a:cubicBezTo>
                        <a:pt x="6" y="10"/>
                        <a:pt x="6" y="10"/>
                        <a:pt x="6" y="10"/>
                      </a:cubicBezTo>
                      <a:cubicBezTo>
                        <a:pt x="7" y="18"/>
                        <a:pt x="7" y="18"/>
                        <a:pt x="7" y="18"/>
                      </a:cubicBezTo>
                      <a:cubicBezTo>
                        <a:pt x="12" y="22"/>
                        <a:pt x="12" y="22"/>
                        <a:pt x="12" y="22"/>
                      </a:cubicBezTo>
                      <a:cubicBezTo>
                        <a:pt x="12" y="23"/>
                        <a:pt x="12" y="23"/>
                        <a:pt x="12" y="23"/>
                      </a:cubicBezTo>
                      <a:cubicBezTo>
                        <a:pt x="12" y="23"/>
                        <a:pt x="12" y="28"/>
                        <a:pt x="12" y="33"/>
                      </a:cubicBezTo>
                      <a:cubicBezTo>
                        <a:pt x="11" y="38"/>
                        <a:pt x="6" y="44"/>
                        <a:pt x="3" y="47"/>
                      </a:cubicBezTo>
                      <a:cubicBezTo>
                        <a:pt x="3" y="47"/>
                        <a:pt x="3" y="47"/>
                        <a:pt x="3" y="47"/>
                      </a:cubicBezTo>
                      <a:cubicBezTo>
                        <a:pt x="3" y="47"/>
                        <a:pt x="3" y="47"/>
                        <a:pt x="3" y="47"/>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9"/>
                      </a:cubicBezTo>
                      <a:cubicBezTo>
                        <a:pt x="3" y="49"/>
                        <a:pt x="3" y="49"/>
                        <a:pt x="3" y="49"/>
                      </a:cubicBezTo>
                      <a:cubicBezTo>
                        <a:pt x="2" y="49"/>
                        <a:pt x="2" y="49"/>
                        <a:pt x="2" y="49"/>
                      </a:cubicBezTo>
                      <a:cubicBezTo>
                        <a:pt x="2" y="50"/>
                        <a:pt x="2" y="50"/>
                        <a:pt x="2" y="50"/>
                      </a:cubicBezTo>
                      <a:cubicBezTo>
                        <a:pt x="2" y="50"/>
                        <a:pt x="2" y="50"/>
                        <a:pt x="2" y="51"/>
                      </a:cubicBezTo>
                      <a:cubicBezTo>
                        <a:pt x="2" y="51"/>
                        <a:pt x="1" y="51"/>
                        <a:pt x="1" y="51"/>
                      </a:cubicBezTo>
                      <a:cubicBezTo>
                        <a:pt x="5" y="53"/>
                        <a:pt x="9" y="55"/>
                        <a:pt x="8" y="57"/>
                      </a:cubicBezTo>
                      <a:cubicBezTo>
                        <a:pt x="8" y="60"/>
                        <a:pt x="6" y="60"/>
                        <a:pt x="4" y="61"/>
                      </a:cubicBezTo>
                      <a:cubicBezTo>
                        <a:pt x="1" y="62"/>
                        <a:pt x="0" y="62"/>
                        <a:pt x="0" y="64"/>
                      </a:cubicBezTo>
                      <a:cubicBezTo>
                        <a:pt x="43" y="87"/>
                        <a:pt x="43" y="87"/>
                        <a:pt x="43" y="87"/>
                      </a:cubicBezTo>
                      <a:cubicBezTo>
                        <a:pt x="42" y="94"/>
                        <a:pt x="42" y="94"/>
                        <a:pt x="42" y="94"/>
                      </a:cubicBezTo>
                      <a:cubicBezTo>
                        <a:pt x="43" y="94"/>
                        <a:pt x="44" y="96"/>
                        <a:pt x="46" y="97"/>
                      </a:cubicBezTo>
                      <a:cubicBezTo>
                        <a:pt x="46" y="97"/>
                        <a:pt x="46" y="97"/>
                        <a:pt x="47" y="97"/>
                      </a:cubicBezTo>
                      <a:cubicBezTo>
                        <a:pt x="47" y="97"/>
                        <a:pt x="48" y="98"/>
                        <a:pt x="48" y="98"/>
                      </a:cubicBezTo>
                      <a:cubicBezTo>
                        <a:pt x="48" y="98"/>
                        <a:pt x="48" y="98"/>
                        <a:pt x="49" y="99"/>
                      </a:cubicBezTo>
                      <a:cubicBezTo>
                        <a:pt x="49" y="99"/>
                        <a:pt x="50" y="99"/>
                        <a:pt x="50" y="100"/>
                      </a:cubicBezTo>
                      <a:cubicBezTo>
                        <a:pt x="50" y="100"/>
                        <a:pt x="51" y="100"/>
                        <a:pt x="51" y="100"/>
                      </a:cubicBezTo>
                      <a:cubicBezTo>
                        <a:pt x="52" y="101"/>
                        <a:pt x="52" y="101"/>
                        <a:pt x="53" y="101"/>
                      </a:cubicBezTo>
                      <a:cubicBezTo>
                        <a:pt x="53" y="102"/>
                        <a:pt x="53" y="102"/>
                        <a:pt x="54" y="102"/>
                      </a:cubicBezTo>
                      <a:cubicBezTo>
                        <a:pt x="54" y="102"/>
                        <a:pt x="55" y="103"/>
                        <a:pt x="55" y="103"/>
                      </a:cubicBezTo>
                      <a:cubicBezTo>
                        <a:pt x="55" y="103"/>
                        <a:pt x="56" y="104"/>
                        <a:pt x="56" y="104"/>
                      </a:cubicBezTo>
                      <a:cubicBezTo>
                        <a:pt x="57" y="104"/>
                        <a:pt x="57" y="105"/>
                        <a:pt x="58" y="105"/>
                      </a:cubicBezTo>
                      <a:cubicBezTo>
                        <a:pt x="58" y="105"/>
                        <a:pt x="58" y="105"/>
                        <a:pt x="58" y="105"/>
                      </a:cubicBezTo>
                      <a:cubicBezTo>
                        <a:pt x="62" y="96"/>
                        <a:pt x="67" y="85"/>
                        <a:pt x="68" y="83"/>
                      </a:cubicBezTo>
                      <a:cubicBezTo>
                        <a:pt x="70" y="80"/>
                        <a:pt x="72" y="79"/>
                        <a:pt x="73" y="78"/>
                      </a:cubicBezTo>
                      <a:cubicBezTo>
                        <a:pt x="74" y="78"/>
                        <a:pt x="75" y="77"/>
                        <a:pt x="76" y="77"/>
                      </a:cubicBezTo>
                      <a:cubicBezTo>
                        <a:pt x="77" y="75"/>
                        <a:pt x="78" y="75"/>
                        <a:pt x="79" y="75"/>
                      </a:cubicBezTo>
                      <a:cubicBezTo>
                        <a:pt x="80" y="75"/>
                        <a:pt x="80" y="75"/>
                        <a:pt x="80" y="75"/>
                      </a:cubicBezTo>
                      <a:cubicBezTo>
                        <a:pt x="80" y="75"/>
                        <a:pt x="80" y="75"/>
                        <a:pt x="80" y="75"/>
                      </a:cubicBezTo>
                      <a:cubicBezTo>
                        <a:pt x="80" y="75"/>
                        <a:pt x="81" y="74"/>
                        <a:pt x="82" y="73"/>
                      </a:cubicBezTo>
                      <a:cubicBezTo>
                        <a:pt x="82" y="73"/>
                        <a:pt x="82" y="73"/>
                        <a:pt x="82" y="72"/>
                      </a:cubicBezTo>
                      <a:cubicBezTo>
                        <a:pt x="77" y="64"/>
                        <a:pt x="77" y="64"/>
                        <a:pt x="77" y="64"/>
                      </a:cubicBezTo>
                      <a:cubicBezTo>
                        <a:pt x="76" y="23"/>
                        <a:pt x="76" y="23"/>
                        <a:pt x="76" y="23"/>
                      </a:cubicBezTo>
                      <a:cubicBezTo>
                        <a:pt x="82" y="14"/>
                        <a:pt x="82" y="14"/>
                        <a:pt x="82" y="14"/>
                      </a:cubicBezTo>
                      <a:cubicBezTo>
                        <a:pt x="84" y="11"/>
                        <a:pt x="84" y="11"/>
                        <a:pt x="84" y="11"/>
                      </a:cubicBezTo>
                      <a:cubicBezTo>
                        <a:pt x="84" y="11"/>
                        <a:pt x="84" y="11"/>
                        <a:pt x="84"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4" name="Freeform 1695"/>
                <p:cNvSpPr>
                  <a:spLocks/>
                </p:cNvSpPr>
                <p:nvPr/>
              </p:nvSpPr>
              <p:spPr bwMode="auto">
                <a:xfrm>
                  <a:off x="2100" y="2932"/>
                  <a:ext cx="8" cy="11"/>
                </a:xfrm>
                <a:custGeom>
                  <a:avLst/>
                  <a:gdLst>
                    <a:gd name="T0" fmla="*/ 0 w 8"/>
                    <a:gd name="T1" fmla="*/ 11 h 11"/>
                    <a:gd name="T2" fmla="*/ 8 w 8"/>
                    <a:gd name="T3" fmla="*/ 0 h 11"/>
                    <a:gd name="T4" fmla="*/ 6 w 8"/>
                    <a:gd name="T5" fmla="*/ 3 h 11"/>
                    <a:gd name="T6" fmla="*/ 0 w 8"/>
                    <a:gd name="T7" fmla="*/ 11 h 11"/>
                  </a:gdLst>
                  <a:ahLst/>
                  <a:cxnLst>
                    <a:cxn ang="0">
                      <a:pos x="T0" y="T1"/>
                    </a:cxn>
                    <a:cxn ang="0">
                      <a:pos x="T2" y="T3"/>
                    </a:cxn>
                    <a:cxn ang="0">
                      <a:pos x="T4" y="T5"/>
                    </a:cxn>
                    <a:cxn ang="0">
                      <a:pos x="T6" y="T7"/>
                    </a:cxn>
                  </a:cxnLst>
                  <a:rect l="0" t="0" r="r" b="b"/>
                  <a:pathLst>
                    <a:path w="8" h="11">
                      <a:moveTo>
                        <a:pt x="0" y="11"/>
                      </a:moveTo>
                      <a:lnTo>
                        <a:pt x="8" y="0"/>
                      </a:lnTo>
                      <a:lnTo>
                        <a:pt x="6" y="3"/>
                      </a:lnTo>
                      <a:lnTo>
                        <a:pt x="0"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5" name="Freeform 1696"/>
                <p:cNvSpPr>
                  <a:spLocks/>
                </p:cNvSpPr>
                <p:nvPr/>
              </p:nvSpPr>
              <p:spPr bwMode="auto">
                <a:xfrm>
                  <a:off x="2101" y="2982"/>
                  <a:ext cx="5" cy="8"/>
                </a:xfrm>
                <a:custGeom>
                  <a:avLst/>
                  <a:gdLst>
                    <a:gd name="T0" fmla="*/ 5 w 5"/>
                    <a:gd name="T1" fmla="*/ 8 h 8"/>
                    <a:gd name="T2" fmla="*/ 0 w 5"/>
                    <a:gd name="T3" fmla="*/ 0 h 8"/>
                    <a:gd name="T4" fmla="*/ 5 w 5"/>
                    <a:gd name="T5" fmla="*/ 8 h 8"/>
                    <a:gd name="T6" fmla="*/ 5 w 5"/>
                    <a:gd name="T7" fmla="*/ 8 h 8"/>
                  </a:gdLst>
                  <a:ahLst/>
                  <a:cxnLst>
                    <a:cxn ang="0">
                      <a:pos x="T0" y="T1"/>
                    </a:cxn>
                    <a:cxn ang="0">
                      <a:pos x="T2" y="T3"/>
                    </a:cxn>
                    <a:cxn ang="0">
                      <a:pos x="T4" y="T5"/>
                    </a:cxn>
                    <a:cxn ang="0">
                      <a:pos x="T6" y="T7"/>
                    </a:cxn>
                  </a:cxnLst>
                  <a:rect l="0" t="0" r="r" b="b"/>
                  <a:pathLst>
                    <a:path w="5" h="8">
                      <a:moveTo>
                        <a:pt x="5" y="8"/>
                      </a:moveTo>
                      <a:lnTo>
                        <a:pt x="0" y="0"/>
                      </a:lnTo>
                      <a:lnTo>
                        <a:pt x="5" y="8"/>
                      </a:lnTo>
                      <a:lnTo>
                        <a:pt x="5"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6" name="Freeform 1697"/>
                <p:cNvSpPr>
                  <a:spLocks/>
                </p:cNvSpPr>
                <p:nvPr/>
              </p:nvSpPr>
              <p:spPr bwMode="auto">
                <a:xfrm>
                  <a:off x="2046" y="2924"/>
                  <a:ext cx="1" cy="1"/>
                </a:xfrm>
                <a:custGeom>
                  <a:avLst/>
                  <a:gdLst>
                    <a:gd name="T0" fmla="*/ 0 w 2"/>
                    <a:gd name="T1" fmla="*/ 0 h 1"/>
                    <a:gd name="T2" fmla="*/ 2 w 2"/>
                    <a:gd name="T3" fmla="*/ 1 h 1"/>
                    <a:gd name="T4" fmla="*/ 2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2" y="1"/>
                        <a:pt x="2" y="1"/>
                        <a:pt x="2" y="1"/>
                      </a:cubicBezTo>
                      <a:cubicBezTo>
                        <a:pt x="2" y="1"/>
                        <a:pt x="2" y="1"/>
                        <a:pt x="2" y="1"/>
                      </a:cubicBezTo>
                      <a:cubicBezTo>
                        <a:pt x="2" y="1"/>
                        <a:pt x="1" y="1"/>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7" name="Freeform 1698"/>
                <p:cNvSpPr>
                  <a:spLocks/>
                </p:cNvSpPr>
                <p:nvPr/>
              </p:nvSpPr>
              <p:spPr bwMode="auto">
                <a:xfrm>
                  <a:off x="2029" y="292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8" name="Freeform 1699"/>
                <p:cNvSpPr>
                  <a:spLocks/>
                </p:cNvSpPr>
                <p:nvPr/>
              </p:nvSpPr>
              <p:spPr bwMode="auto">
                <a:xfrm>
                  <a:off x="2043" y="292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9" name="Freeform 1700"/>
                <p:cNvSpPr>
                  <a:spLocks/>
                </p:cNvSpPr>
                <p:nvPr/>
              </p:nvSpPr>
              <p:spPr bwMode="auto">
                <a:xfrm>
                  <a:off x="2108" y="29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0" name="Freeform 1701"/>
                <p:cNvSpPr>
                  <a:spLocks/>
                </p:cNvSpPr>
                <p:nvPr/>
              </p:nvSpPr>
              <p:spPr bwMode="auto">
                <a:xfrm>
                  <a:off x="2044" y="292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1" name="Freeform 1702"/>
                <p:cNvSpPr>
                  <a:spLocks/>
                </p:cNvSpPr>
                <p:nvPr/>
              </p:nvSpPr>
              <p:spPr bwMode="auto">
                <a:xfrm>
                  <a:off x="1981" y="2930"/>
                  <a:ext cx="54" cy="56"/>
                </a:xfrm>
                <a:custGeom>
                  <a:avLst/>
                  <a:gdLst>
                    <a:gd name="T0" fmla="*/ 45 w 56"/>
                    <a:gd name="T1" fmla="*/ 2 h 59"/>
                    <a:gd name="T2" fmla="*/ 36 w 56"/>
                    <a:gd name="T3" fmla="*/ 3 h 59"/>
                    <a:gd name="T4" fmla="*/ 34 w 56"/>
                    <a:gd name="T5" fmla="*/ 3 h 59"/>
                    <a:gd name="T6" fmla="*/ 28 w 56"/>
                    <a:gd name="T7" fmla="*/ 7 h 59"/>
                    <a:gd name="T8" fmla="*/ 21 w 56"/>
                    <a:gd name="T9" fmla="*/ 4 h 59"/>
                    <a:gd name="T10" fmla="*/ 19 w 56"/>
                    <a:gd name="T11" fmla="*/ 4 h 59"/>
                    <a:gd name="T12" fmla="*/ 17 w 56"/>
                    <a:gd name="T13" fmla="*/ 5 h 59"/>
                    <a:gd name="T14" fmla="*/ 14 w 56"/>
                    <a:gd name="T15" fmla="*/ 14 h 59"/>
                    <a:gd name="T16" fmla="*/ 17 w 56"/>
                    <a:gd name="T17" fmla="*/ 20 h 59"/>
                    <a:gd name="T18" fmla="*/ 14 w 56"/>
                    <a:gd name="T19" fmla="*/ 26 h 59"/>
                    <a:gd name="T20" fmla="*/ 7 w 56"/>
                    <a:gd name="T21" fmla="*/ 33 h 59"/>
                    <a:gd name="T22" fmla="*/ 3 w 56"/>
                    <a:gd name="T23" fmla="*/ 40 h 59"/>
                    <a:gd name="T24" fmla="*/ 0 w 56"/>
                    <a:gd name="T25" fmla="*/ 53 h 59"/>
                    <a:gd name="T26" fmla="*/ 0 w 56"/>
                    <a:gd name="T27" fmla="*/ 56 h 59"/>
                    <a:gd name="T28" fmla="*/ 0 w 56"/>
                    <a:gd name="T29" fmla="*/ 59 h 59"/>
                    <a:gd name="T30" fmla="*/ 0 w 56"/>
                    <a:gd name="T31" fmla="*/ 59 h 59"/>
                    <a:gd name="T32" fmla="*/ 6 w 56"/>
                    <a:gd name="T33" fmla="*/ 57 h 59"/>
                    <a:gd name="T34" fmla="*/ 8 w 56"/>
                    <a:gd name="T35" fmla="*/ 56 h 59"/>
                    <a:gd name="T36" fmla="*/ 10 w 56"/>
                    <a:gd name="T37" fmla="*/ 55 h 59"/>
                    <a:gd name="T38" fmla="*/ 11 w 56"/>
                    <a:gd name="T39" fmla="*/ 55 h 59"/>
                    <a:gd name="T40" fmla="*/ 12 w 56"/>
                    <a:gd name="T41" fmla="*/ 55 h 59"/>
                    <a:gd name="T42" fmla="*/ 13 w 56"/>
                    <a:gd name="T43" fmla="*/ 54 h 59"/>
                    <a:gd name="T44" fmla="*/ 22 w 56"/>
                    <a:gd name="T45" fmla="*/ 54 h 59"/>
                    <a:gd name="T46" fmla="*/ 45 w 56"/>
                    <a:gd name="T47" fmla="*/ 41 h 59"/>
                    <a:gd name="T48" fmla="*/ 46 w 56"/>
                    <a:gd name="T49" fmla="*/ 41 h 59"/>
                    <a:gd name="T50" fmla="*/ 46 w 56"/>
                    <a:gd name="T51" fmla="*/ 39 h 59"/>
                    <a:gd name="T52" fmla="*/ 47 w 56"/>
                    <a:gd name="T53" fmla="*/ 38 h 59"/>
                    <a:gd name="T54" fmla="*/ 47 w 56"/>
                    <a:gd name="T55" fmla="*/ 37 h 59"/>
                    <a:gd name="T56" fmla="*/ 48 w 56"/>
                    <a:gd name="T57" fmla="*/ 37 h 59"/>
                    <a:gd name="T58" fmla="*/ 48 w 56"/>
                    <a:gd name="T59" fmla="*/ 36 h 59"/>
                    <a:gd name="T60" fmla="*/ 48 w 56"/>
                    <a:gd name="T61" fmla="*/ 36 h 59"/>
                    <a:gd name="T62" fmla="*/ 56 w 56"/>
                    <a:gd name="T63" fmla="*/ 23 h 59"/>
                    <a:gd name="T64" fmla="*/ 56 w 56"/>
                    <a:gd name="T65" fmla="*/ 15 h 59"/>
                    <a:gd name="T66" fmla="*/ 50 w 56"/>
                    <a:gd name="T67" fmla="*/ 3 h 59"/>
                    <a:gd name="T68" fmla="*/ 47 w 56"/>
                    <a:gd name="T6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9">
                      <a:moveTo>
                        <a:pt x="47" y="0"/>
                      </a:moveTo>
                      <a:cubicBezTo>
                        <a:pt x="47" y="1"/>
                        <a:pt x="46" y="1"/>
                        <a:pt x="45" y="2"/>
                      </a:cubicBezTo>
                      <a:cubicBezTo>
                        <a:pt x="45" y="2"/>
                        <a:pt x="45" y="4"/>
                        <a:pt x="40" y="4"/>
                      </a:cubicBezTo>
                      <a:cubicBezTo>
                        <a:pt x="39" y="4"/>
                        <a:pt x="37" y="4"/>
                        <a:pt x="36" y="3"/>
                      </a:cubicBezTo>
                      <a:cubicBezTo>
                        <a:pt x="36" y="3"/>
                        <a:pt x="35" y="3"/>
                        <a:pt x="35" y="3"/>
                      </a:cubicBezTo>
                      <a:cubicBezTo>
                        <a:pt x="35" y="3"/>
                        <a:pt x="35" y="3"/>
                        <a:pt x="34" y="3"/>
                      </a:cubicBezTo>
                      <a:cubicBezTo>
                        <a:pt x="33" y="4"/>
                        <a:pt x="30" y="5"/>
                        <a:pt x="30" y="6"/>
                      </a:cubicBezTo>
                      <a:cubicBezTo>
                        <a:pt x="29" y="6"/>
                        <a:pt x="28" y="7"/>
                        <a:pt x="28" y="7"/>
                      </a:cubicBezTo>
                      <a:cubicBezTo>
                        <a:pt x="26" y="7"/>
                        <a:pt x="25" y="6"/>
                        <a:pt x="24" y="5"/>
                      </a:cubicBezTo>
                      <a:cubicBezTo>
                        <a:pt x="23" y="5"/>
                        <a:pt x="22" y="4"/>
                        <a:pt x="21" y="4"/>
                      </a:cubicBezTo>
                      <a:cubicBezTo>
                        <a:pt x="21" y="4"/>
                        <a:pt x="20" y="4"/>
                        <a:pt x="20" y="4"/>
                      </a:cubicBezTo>
                      <a:cubicBezTo>
                        <a:pt x="20" y="4"/>
                        <a:pt x="20" y="4"/>
                        <a:pt x="19" y="4"/>
                      </a:cubicBezTo>
                      <a:cubicBezTo>
                        <a:pt x="19" y="4"/>
                        <a:pt x="18" y="5"/>
                        <a:pt x="18" y="5"/>
                      </a:cubicBezTo>
                      <a:cubicBezTo>
                        <a:pt x="18" y="5"/>
                        <a:pt x="18" y="5"/>
                        <a:pt x="17" y="5"/>
                      </a:cubicBezTo>
                      <a:cubicBezTo>
                        <a:pt x="16" y="5"/>
                        <a:pt x="15" y="6"/>
                        <a:pt x="14" y="6"/>
                      </a:cubicBezTo>
                      <a:cubicBezTo>
                        <a:pt x="14" y="8"/>
                        <a:pt x="14" y="12"/>
                        <a:pt x="14" y="14"/>
                      </a:cubicBezTo>
                      <a:cubicBezTo>
                        <a:pt x="14" y="15"/>
                        <a:pt x="14" y="15"/>
                        <a:pt x="15" y="16"/>
                      </a:cubicBezTo>
                      <a:cubicBezTo>
                        <a:pt x="16" y="16"/>
                        <a:pt x="17" y="18"/>
                        <a:pt x="17" y="20"/>
                      </a:cubicBezTo>
                      <a:cubicBezTo>
                        <a:pt x="17" y="22"/>
                        <a:pt x="16" y="23"/>
                        <a:pt x="15" y="25"/>
                      </a:cubicBezTo>
                      <a:cubicBezTo>
                        <a:pt x="15" y="25"/>
                        <a:pt x="14" y="26"/>
                        <a:pt x="14" y="26"/>
                      </a:cubicBezTo>
                      <a:cubicBezTo>
                        <a:pt x="14" y="29"/>
                        <a:pt x="10" y="30"/>
                        <a:pt x="8" y="31"/>
                      </a:cubicBezTo>
                      <a:cubicBezTo>
                        <a:pt x="8" y="31"/>
                        <a:pt x="7" y="32"/>
                        <a:pt x="7" y="33"/>
                      </a:cubicBezTo>
                      <a:cubicBezTo>
                        <a:pt x="6" y="34"/>
                        <a:pt x="6" y="35"/>
                        <a:pt x="4" y="37"/>
                      </a:cubicBezTo>
                      <a:cubicBezTo>
                        <a:pt x="4" y="37"/>
                        <a:pt x="4" y="38"/>
                        <a:pt x="3" y="40"/>
                      </a:cubicBezTo>
                      <a:cubicBezTo>
                        <a:pt x="3" y="41"/>
                        <a:pt x="3" y="42"/>
                        <a:pt x="2" y="44"/>
                      </a:cubicBezTo>
                      <a:cubicBezTo>
                        <a:pt x="1" y="46"/>
                        <a:pt x="0" y="50"/>
                        <a:pt x="0" y="53"/>
                      </a:cubicBezTo>
                      <a:cubicBezTo>
                        <a:pt x="0" y="53"/>
                        <a:pt x="0" y="54"/>
                        <a:pt x="0" y="55"/>
                      </a:cubicBezTo>
                      <a:cubicBezTo>
                        <a:pt x="0" y="56"/>
                        <a:pt x="0" y="56"/>
                        <a:pt x="0" y="56"/>
                      </a:cubicBezTo>
                      <a:cubicBezTo>
                        <a:pt x="0" y="57"/>
                        <a:pt x="0" y="58"/>
                        <a:pt x="0" y="58"/>
                      </a:cubicBezTo>
                      <a:cubicBezTo>
                        <a:pt x="0" y="58"/>
                        <a:pt x="0" y="59"/>
                        <a:pt x="0" y="59"/>
                      </a:cubicBezTo>
                      <a:cubicBezTo>
                        <a:pt x="0" y="59"/>
                        <a:pt x="0" y="59"/>
                        <a:pt x="0" y="59"/>
                      </a:cubicBezTo>
                      <a:cubicBezTo>
                        <a:pt x="0" y="59"/>
                        <a:pt x="0" y="59"/>
                        <a:pt x="0" y="59"/>
                      </a:cubicBezTo>
                      <a:cubicBezTo>
                        <a:pt x="0" y="58"/>
                        <a:pt x="1" y="58"/>
                        <a:pt x="1" y="58"/>
                      </a:cubicBezTo>
                      <a:cubicBezTo>
                        <a:pt x="2" y="58"/>
                        <a:pt x="2" y="57"/>
                        <a:pt x="6" y="57"/>
                      </a:cubicBezTo>
                      <a:cubicBezTo>
                        <a:pt x="6" y="56"/>
                        <a:pt x="6" y="56"/>
                        <a:pt x="6" y="56"/>
                      </a:cubicBezTo>
                      <a:cubicBezTo>
                        <a:pt x="8" y="56"/>
                        <a:pt x="8" y="56"/>
                        <a:pt x="8" y="56"/>
                      </a:cubicBezTo>
                      <a:cubicBezTo>
                        <a:pt x="10" y="55"/>
                        <a:pt x="10" y="55"/>
                        <a:pt x="10" y="55"/>
                      </a:cubicBezTo>
                      <a:cubicBezTo>
                        <a:pt x="10" y="55"/>
                        <a:pt x="10" y="55"/>
                        <a:pt x="10" y="55"/>
                      </a:cubicBezTo>
                      <a:cubicBezTo>
                        <a:pt x="10" y="55"/>
                        <a:pt x="10" y="55"/>
                        <a:pt x="10" y="55"/>
                      </a:cubicBezTo>
                      <a:cubicBezTo>
                        <a:pt x="10" y="55"/>
                        <a:pt x="11" y="55"/>
                        <a:pt x="11" y="55"/>
                      </a:cubicBezTo>
                      <a:cubicBezTo>
                        <a:pt x="11" y="55"/>
                        <a:pt x="12" y="55"/>
                        <a:pt x="12" y="55"/>
                      </a:cubicBezTo>
                      <a:cubicBezTo>
                        <a:pt x="12" y="55"/>
                        <a:pt x="12" y="55"/>
                        <a:pt x="12" y="55"/>
                      </a:cubicBezTo>
                      <a:cubicBezTo>
                        <a:pt x="12" y="55"/>
                        <a:pt x="13" y="55"/>
                        <a:pt x="13" y="55"/>
                      </a:cubicBezTo>
                      <a:cubicBezTo>
                        <a:pt x="13" y="55"/>
                        <a:pt x="13" y="54"/>
                        <a:pt x="13" y="54"/>
                      </a:cubicBezTo>
                      <a:cubicBezTo>
                        <a:pt x="14" y="54"/>
                        <a:pt x="14" y="54"/>
                        <a:pt x="14" y="54"/>
                      </a:cubicBezTo>
                      <a:cubicBezTo>
                        <a:pt x="22" y="54"/>
                        <a:pt x="22" y="54"/>
                        <a:pt x="22" y="54"/>
                      </a:cubicBezTo>
                      <a:cubicBezTo>
                        <a:pt x="23" y="49"/>
                        <a:pt x="27" y="43"/>
                        <a:pt x="31" y="41"/>
                      </a:cubicBezTo>
                      <a:cubicBezTo>
                        <a:pt x="35" y="40"/>
                        <a:pt x="40" y="40"/>
                        <a:pt x="45" y="41"/>
                      </a:cubicBezTo>
                      <a:cubicBezTo>
                        <a:pt x="45" y="41"/>
                        <a:pt x="45" y="41"/>
                        <a:pt x="46" y="41"/>
                      </a:cubicBezTo>
                      <a:cubicBezTo>
                        <a:pt x="46" y="41"/>
                        <a:pt x="46" y="41"/>
                        <a:pt x="46" y="41"/>
                      </a:cubicBezTo>
                      <a:cubicBezTo>
                        <a:pt x="46" y="40"/>
                        <a:pt x="46" y="40"/>
                        <a:pt x="46" y="40"/>
                      </a:cubicBezTo>
                      <a:cubicBezTo>
                        <a:pt x="46" y="40"/>
                        <a:pt x="46" y="39"/>
                        <a:pt x="46" y="39"/>
                      </a:cubicBezTo>
                      <a:cubicBezTo>
                        <a:pt x="46" y="39"/>
                        <a:pt x="47" y="39"/>
                        <a:pt x="47" y="39"/>
                      </a:cubicBezTo>
                      <a:cubicBezTo>
                        <a:pt x="47" y="38"/>
                        <a:pt x="47" y="38"/>
                        <a:pt x="47" y="38"/>
                      </a:cubicBezTo>
                      <a:cubicBezTo>
                        <a:pt x="47" y="38"/>
                        <a:pt x="47" y="38"/>
                        <a:pt x="47" y="38"/>
                      </a:cubicBezTo>
                      <a:cubicBezTo>
                        <a:pt x="47" y="38"/>
                        <a:pt x="47" y="37"/>
                        <a:pt x="47" y="37"/>
                      </a:cubicBezTo>
                      <a:cubicBezTo>
                        <a:pt x="47" y="37"/>
                        <a:pt x="47" y="37"/>
                        <a:pt x="48" y="37"/>
                      </a:cubicBezTo>
                      <a:cubicBezTo>
                        <a:pt x="48" y="37"/>
                        <a:pt x="48" y="37"/>
                        <a:pt x="48" y="37"/>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9" y="35"/>
                        <a:pt x="49" y="35"/>
                      </a:cubicBezTo>
                      <a:cubicBezTo>
                        <a:pt x="51" y="33"/>
                        <a:pt x="55" y="27"/>
                        <a:pt x="56" y="23"/>
                      </a:cubicBezTo>
                      <a:cubicBezTo>
                        <a:pt x="56" y="22"/>
                        <a:pt x="56" y="22"/>
                        <a:pt x="56" y="21"/>
                      </a:cubicBezTo>
                      <a:cubicBezTo>
                        <a:pt x="56" y="18"/>
                        <a:pt x="56" y="16"/>
                        <a:pt x="56" y="15"/>
                      </a:cubicBezTo>
                      <a:cubicBezTo>
                        <a:pt x="52" y="11"/>
                        <a:pt x="52" y="11"/>
                        <a:pt x="52" y="11"/>
                      </a:cubicBezTo>
                      <a:cubicBezTo>
                        <a:pt x="50" y="3"/>
                        <a:pt x="50" y="3"/>
                        <a:pt x="50" y="3"/>
                      </a:cubicBezTo>
                      <a:cubicBezTo>
                        <a:pt x="47" y="0"/>
                        <a:pt x="47" y="0"/>
                        <a:pt x="47" y="0"/>
                      </a:cubicBezTo>
                      <a:cubicBezTo>
                        <a:pt x="47" y="0"/>
                        <a:pt x="47" y="0"/>
                        <a:pt x="4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2" name="Freeform 1703"/>
                <p:cNvSpPr>
                  <a:spLocks/>
                </p:cNvSpPr>
                <p:nvPr/>
              </p:nvSpPr>
              <p:spPr bwMode="auto">
                <a:xfrm>
                  <a:off x="1982" y="2984"/>
                  <a:ext cx="5" cy="1"/>
                </a:xfrm>
                <a:custGeom>
                  <a:avLst/>
                  <a:gdLst>
                    <a:gd name="T0" fmla="*/ 5 w 5"/>
                    <a:gd name="T1" fmla="*/ 0 h 1"/>
                    <a:gd name="T2" fmla="*/ 0 w 5"/>
                    <a:gd name="T3" fmla="*/ 1 h 1"/>
                    <a:gd name="T4" fmla="*/ 5 w 5"/>
                    <a:gd name="T5" fmla="*/ 0 h 1"/>
                  </a:gdLst>
                  <a:ahLst/>
                  <a:cxnLst>
                    <a:cxn ang="0">
                      <a:pos x="T0" y="T1"/>
                    </a:cxn>
                    <a:cxn ang="0">
                      <a:pos x="T2" y="T3"/>
                    </a:cxn>
                    <a:cxn ang="0">
                      <a:pos x="T4" y="T5"/>
                    </a:cxn>
                  </a:cxnLst>
                  <a:rect l="0" t="0" r="r" b="b"/>
                  <a:pathLst>
                    <a:path w="5" h="1">
                      <a:moveTo>
                        <a:pt x="5" y="0"/>
                      </a:moveTo>
                      <a:cubicBezTo>
                        <a:pt x="1" y="0"/>
                        <a:pt x="1" y="1"/>
                        <a:pt x="0" y="1"/>
                      </a:cubicBezTo>
                      <a:cubicBezTo>
                        <a:pt x="1" y="1"/>
                        <a:pt x="3"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3" name="Freeform 1704"/>
                <p:cNvSpPr>
                  <a:spLocks/>
                </p:cNvSpPr>
                <p:nvPr/>
              </p:nvSpPr>
              <p:spPr bwMode="auto">
                <a:xfrm>
                  <a:off x="1981" y="298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4" name="Freeform 1705"/>
                <p:cNvSpPr>
                  <a:spLocks/>
                </p:cNvSpPr>
                <p:nvPr/>
              </p:nvSpPr>
              <p:spPr bwMode="auto">
                <a:xfrm>
                  <a:off x="1989" y="2982"/>
                  <a:ext cx="2" cy="1"/>
                </a:xfrm>
                <a:custGeom>
                  <a:avLst/>
                  <a:gdLst>
                    <a:gd name="T0" fmla="*/ 2 w 2"/>
                    <a:gd name="T1" fmla="*/ 0 h 1"/>
                    <a:gd name="T2" fmla="*/ 2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2" y="0"/>
                      </a:cubicBezTo>
                      <a:cubicBezTo>
                        <a:pt x="0" y="1"/>
                        <a:pt x="0" y="1"/>
                        <a:pt x="0" y="1"/>
                      </a:cubicBezTo>
                      <a:cubicBezTo>
                        <a:pt x="0" y="1"/>
                        <a:pt x="1" y="1"/>
                        <a:pt x="1" y="0"/>
                      </a:cubicBezTo>
                      <a:cubicBezTo>
                        <a:pt x="1"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5" name="Freeform 1706"/>
                <p:cNvSpPr>
                  <a:spLocks/>
                </p:cNvSpPr>
                <p:nvPr/>
              </p:nvSpPr>
              <p:spPr bwMode="auto">
                <a:xfrm>
                  <a:off x="1981" y="29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6" name="Freeform 1707"/>
                <p:cNvSpPr>
                  <a:spLocks/>
                </p:cNvSpPr>
                <p:nvPr/>
              </p:nvSpPr>
              <p:spPr bwMode="auto">
                <a:xfrm>
                  <a:off x="1995" y="2935"/>
                  <a:ext cx="3" cy="1"/>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0" y="1"/>
                        <a:pt x="0" y="1"/>
                      </a:cubicBezTo>
                      <a:cubicBezTo>
                        <a:pt x="1" y="1"/>
                        <a:pt x="2" y="0"/>
                        <a:pt x="3" y="0"/>
                      </a:cubicBezTo>
                      <a:cubicBezTo>
                        <a:pt x="2"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7" name="Freeform 1708"/>
                <p:cNvSpPr>
                  <a:spLocks/>
                </p:cNvSpPr>
                <p:nvPr/>
              </p:nvSpPr>
              <p:spPr bwMode="auto">
                <a:xfrm>
                  <a:off x="2001" y="293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8" name="Freeform 1709"/>
                <p:cNvSpPr>
                  <a:spLocks/>
                </p:cNvSpPr>
                <p:nvPr/>
              </p:nvSpPr>
              <p:spPr bwMode="auto">
                <a:xfrm>
                  <a:off x="1999" y="293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9" name="Freeform 1710"/>
                <p:cNvSpPr>
                  <a:spLocks/>
                </p:cNvSpPr>
                <p:nvPr/>
              </p:nvSpPr>
              <p:spPr bwMode="auto">
                <a:xfrm>
                  <a:off x="2025" y="29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0" name="Freeform 1711"/>
                <p:cNvSpPr>
                  <a:spLocks/>
                </p:cNvSpPr>
                <p:nvPr/>
              </p:nvSpPr>
              <p:spPr bwMode="auto">
                <a:xfrm>
                  <a:off x="2027" y="29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1" name="Freeform 1712"/>
                <p:cNvSpPr>
                  <a:spLocks/>
                </p:cNvSpPr>
                <p:nvPr/>
              </p:nvSpPr>
              <p:spPr bwMode="auto">
                <a:xfrm>
                  <a:off x="2026" y="296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2" name="Freeform 1713"/>
                <p:cNvSpPr>
                  <a:spLocks/>
                </p:cNvSpPr>
                <p:nvPr/>
              </p:nvSpPr>
              <p:spPr bwMode="auto">
                <a:xfrm>
                  <a:off x="2027" y="29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3" name="Freeform 1714"/>
                <p:cNvSpPr>
                  <a:spLocks/>
                </p:cNvSpPr>
                <p:nvPr/>
              </p:nvSpPr>
              <p:spPr bwMode="auto">
                <a:xfrm>
                  <a:off x="2027" y="29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4" name="Freeform 1715"/>
                <p:cNvSpPr>
                  <a:spLocks/>
                </p:cNvSpPr>
                <p:nvPr/>
              </p:nvSpPr>
              <p:spPr bwMode="auto">
                <a:xfrm>
                  <a:off x="2035" y="2944"/>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cubicBezTo>
                        <a:pt x="0" y="0"/>
                        <a:pt x="0" y="0"/>
                        <a:pt x="0" y="0"/>
                      </a:cubicBezTo>
                      <a:cubicBezTo>
                        <a:pt x="0" y="1"/>
                        <a:pt x="0" y="3"/>
                        <a:pt x="0" y="6"/>
                      </a:cubicBezTo>
                      <a:cubicBezTo>
                        <a:pt x="0" y="3"/>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5" name="Freeform 1716"/>
                <p:cNvSpPr>
                  <a:spLocks/>
                </p:cNvSpPr>
                <p:nvPr/>
              </p:nvSpPr>
              <p:spPr bwMode="auto">
                <a:xfrm>
                  <a:off x="2026" y="29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6" name="Freeform 1717"/>
                <p:cNvSpPr>
                  <a:spLocks/>
                </p:cNvSpPr>
                <p:nvPr/>
              </p:nvSpPr>
              <p:spPr bwMode="auto">
                <a:xfrm>
                  <a:off x="2025" y="296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7" name="Freeform 1718"/>
                <p:cNvSpPr>
                  <a:spLocks/>
                </p:cNvSpPr>
                <p:nvPr/>
              </p:nvSpPr>
              <p:spPr bwMode="auto">
                <a:xfrm>
                  <a:off x="2127" y="3108"/>
                  <a:ext cx="75" cy="147"/>
                </a:xfrm>
                <a:custGeom>
                  <a:avLst/>
                  <a:gdLst>
                    <a:gd name="T0" fmla="*/ 69 w 79"/>
                    <a:gd name="T1" fmla="*/ 4 h 154"/>
                    <a:gd name="T2" fmla="*/ 67 w 79"/>
                    <a:gd name="T3" fmla="*/ 0 h 154"/>
                    <a:gd name="T4" fmla="*/ 65 w 79"/>
                    <a:gd name="T5" fmla="*/ 2 h 154"/>
                    <a:gd name="T6" fmla="*/ 64 w 79"/>
                    <a:gd name="T7" fmla="*/ 9 h 154"/>
                    <a:gd name="T8" fmla="*/ 63 w 79"/>
                    <a:gd name="T9" fmla="*/ 13 h 154"/>
                    <a:gd name="T10" fmla="*/ 55 w 79"/>
                    <a:gd name="T11" fmla="*/ 16 h 154"/>
                    <a:gd name="T12" fmla="*/ 52 w 79"/>
                    <a:gd name="T13" fmla="*/ 17 h 154"/>
                    <a:gd name="T14" fmla="*/ 52 w 79"/>
                    <a:gd name="T15" fmla="*/ 18 h 154"/>
                    <a:gd name="T16" fmla="*/ 51 w 79"/>
                    <a:gd name="T17" fmla="*/ 23 h 154"/>
                    <a:gd name="T18" fmla="*/ 51 w 79"/>
                    <a:gd name="T19" fmla="*/ 24 h 154"/>
                    <a:gd name="T20" fmla="*/ 51 w 79"/>
                    <a:gd name="T21" fmla="*/ 28 h 154"/>
                    <a:gd name="T22" fmla="*/ 42 w 79"/>
                    <a:gd name="T23" fmla="*/ 34 h 154"/>
                    <a:gd name="T24" fmla="*/ 36 w 79"/>
                    <a:gd name="T25" fmla="*/ 37 h 154"/>
                    <a:gd name="T26" fmla="*/ 25 w 79"/>
                    <a:gd name="T27" fmla="*/ 42 h 154"/>
                    <a:gd name="T28" fmla="*/ 19 w 79"/>
                    <a:gd name="T29" fmla="*/ 43 h 154"/>
                    <a:gd name="T30" fmla="*/ 11 w 79"/>
                    <a:gd name="T31" fmla="*/ 45 h 154"/>
                    <a:gd name="T32" fmla="*/ 11 w 79"/>
                    <a:gd name="T33" fmla="*/ 49 h 154"/>
                    <a:gd name="T34" fmla="*/ 8 w 79"/>
                    <a:gd name="T35" fmla="*/ 59 h 154"/>
                    <a:gd name="T36" fmla="*/ 10 w 79"/>
                    <a:gd name="T37" fmla="*/ 77 h 154"/>
                    <a:gd name="T38" fmla="*/ 7 w 79"/>
                    <a:gd name="T39" fmla="*/ 102 h 154"/>
                    <a:gd name="T40" fmla="*/ 3 w 79"/>
                    <a:gd name="T41" fmla="*/ 127 h 154"/>
                    <a:gd name="T42" fmla="*/ 6 w 79"/>
                    <a:gd name="T43" fmla="*/ 137 h 154"/>
                    <a:gd name="T44" fmla="*/ 10 w 79"/>
                    <a:gd name="T45" fmla="*/ 148 h 154"/>
                    <a:gd name="T46" fmla="*/ 24 w 79"/>
                    <a:gd name="T47" fmla="*/ 154 h 154"/>
                    <a:gd name="T48" fmla="*/ 27 w 79"/>
                    <a:gd name="T49" fmla="*/ 153 h 154"/>
                    <a:gd name="T50" fmla="*/ 34 w 79"/>
                    <a:gd name="T51" fmla="*/ 151 h 154"/>
                    <a:gd name="T52" fmla="*/ 39 w 79"/>
                    <a:gd name="T53" fmla="*/ 149 h 154"/>
                    <a:gd name="T54" fmla="*/ 49 w 79"/>
                    <a:gd name="T55" fmla="*/ 119 h 154"/>
                    <a:gd name="T56" fmla="*/ 55 w 79"/>
                    <a:gd name="T57" fmla="*/ 102 h 154"/>
                    <a:gd name="T58" fmla="*/ 67 w 79"/>
                    <a:gd name="T59" fmla="*/ 59 h 154"/>
                    <a:gd name="T60" fmla="*/ 68 w 79"/>
                    <a:gd name="T61" fmla="*/ 52 h 154"/>
                    <a:gd name="T62" fmla="*/ 69 w 79"/>
                    <a:gd name="T63" fmla="*/ 47 h 154"/>
                    <a:gd name="T64" fmla="*/ 69 w 79"/>
                    <a:gd name="T65" fmla="*/ 37 h 154"/>
                    <a:gd name="T66" fmla="*/ 72 w 79"/>
                    <a:gd name="T67" fmla="*/ 36 h 154"/>
                    <a:gd name="T68" fmla="*/ 75 w 79"/>
                    <a:gd name="T69" fmla="*/ 38 h 154"/>
                    <a:gd name="T70" fmla="*/ 77 w 79"/>
                    <a:gd name="T71" fmla="*/ 40 h 154"/>
                    <a:gd name="T72" fmla="*/ 78 w 79"/>
                    <a:gd name="T73" fmla="*/ 37 h 154"/>
                    <a:gd name="T74" fmla="*/ 77 w 79"/>
                    <a:gd name="T75" fmla="*/ 28 h 154"/>
                    <a:gd name="T76" fmla="*/ 74 w 79"/>
                    <a:gd name="T77" fmla="*/ 16 h 154"/>
                    <a:gd name="T78" fmla="*/ 69 w 79"/>
                    <a:gd name="T79"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54">
                      <a:moveTo>
                        <a:pt x="69" y="4"/>
                      </a:moveTo>
                      <a:cubicBezTo>
                        <a:pt x="68" y="2"/>
                        <a:pt x="67" y="1"/>
                        <a:pt x="67" y="0"/>
                      </a:cubicBezTo>
                      <a:cubicBezTo>
                        <a:pt x="66" y="1"/>
                        <a:pt x="66" y="2"/>
                        <a:pt x="65" y="2"/>
                      </a:cubicBezTo>
                      <a:cubicBezTo>
                        <a:pt x="65" y="3"/>
                        <a:pt x="64" y="6"/>
                        <a:pt x="64" y="9"/>
                      </a:cubicBezTo>
                      <a:cubicBezTo>
                        <a:pt x="65" y="10"/>
                        <a:pt x="64" y="11"/>
                        <a:pt x="63" y="13"/>
                      </a:cubicBezTo>
                      <a:cubicBezTo>
                        <a:pt x="61" y="15"/>
                        <a:pt x="58" y="16"/>
                        <a:pt x="55" y="16"/>
                      </a:cubicBezTo>
                      <a:cubicBezTo>
                        <a:pt x="54" y="16"/>
                        <a:pt x="53" y="16"/>
                        <a:pt x="52" y="17"/>
                      </a:cubicBezTo>
                      <a:cubicBezTo>
                        <a:pt x="52" y="17"/>
                        <a:pt x="52" y="18"/>
                        <a:pt x="52" y="18"/>
                      </a:cubicBezTo>
                      <a:cubicBezTo>
                        <a:pt x="53" y="21"/>
                        <a:pt x="52" y="23"/>
                        <a:pt x="51" y="23"/>
                      </a:cubicBezTo>
                      <a:cubicBezTo>
                        <a:pt x="51" y="23"/>
                        <a:pt x="51" y="24"/>
                        <a:pt x="51" y="24"/>
                      </a:cubicBezTo>
                      <a:cubicBezTo>
                        <a:pt x="52" y="25"/>
                        <a:pt x="52" y="27"/>
                        <a:pt x="51" y="28"/>
                      </a:cubicBezTo>
                      <a:cubicBezTo>
                        <a:pt x="50" y="31"/>
                        <a:pt x="46" y="34"/>
                        <a:pt x="42" y="34"/>
                      </a:cubicBezTo>
                      <a:cubicBezTo>
                        <a:pt x="40" y="34"/>
                        <a:pt x="38" y="36"/>
                        <a:pt x="36" y="37"/>
                      </a:cubicBezTo>
                      <a:cubicBezTo>
                        <a:pt x="32" y="40"/>
                        <a:pt x="29" y="42"/>
                        <a:pt x="25" y="42"/>
                      </a:cubicBezTo>
                      <a:cubicBezTo>
                        <a:pt x="23" y="42"/>
                        <a:pt x="21" y="42"/>
                        <a:pt x="19" y="43"/>
                      </a:cubicBezTo>
                      <a:cubicBezTo>
                        <a:pt x="16" y="44"/>
                        <a:pt x="14" y="45"/>
                        <a:pt x="11" y="45"/>
                      </a:cubicBezTo>
                      <a:cubicBezTo>
                        <a:pt x="11" y="45"/>
                        <a:pt x="11" y="47"/>
                        <a:pt x="11" y="49"/>
                      </a:cubicBezTo>
                      <a:cubicBezTo>
                        <a:pt x="10" y="52"/>
                        <a:pt x="10" y="55"/>
                        <a:pt x="8" y="59"/>
                      </a:cubicBezTo>
                      <a:cubicBezTo>
                        <a:pt x="6" y="63"/>
                        <a:pt x="6" y="69"/>
                        <a:pt x="10" y="77"/>
                      </a:cubicBezTo>
                      <a:cubicBezTo>
                        <a:pt x="13" y="85"/>
                        <a:pt x="16" y="92"/>
                        <a:pt x="7" y="102"/>
                      </a:cubicBezTo>
                      <a:cubicBezTo>
                        <a:pt x="0" y="111"/>
                        <a:pt x="0" y="121"/>
                        <a:pt x="3" y="127"/>
                      </a:cubicBezTo>
                      <a:cubicBezTo>
                        <a:pt x="4" y="130"/>
                        <a:pt x="5" y="133"/>
                        <a:pt x="6" y="137"/>
                      </a:cubicBezTo>
                      <a:cubicBezTo>
                        <a:pt x="7" y="141"/>
                        <a:pt x="8" y="145"/>
                        <a:pt x="10" y="148"/>
                      </a:cubicBezTo>
                      <a:cubicBezTo>
                        <a:pt x="13" y="151"/>
                        <a:pt x="19" y="154"/>
                        <a:pt x="24" y="154"/>
                      </a:cubicBezTo>
                      <a:cubicBezTo>
                        <a:pt x="25" y="154"/>
                        <a:pt x="26" y="153"/>
                        <a:pt x="27" y="153"/>
                      </a:cubicBezTo>
                      <a:cubicBezTo>
                        <a:pt x="29" y="151"/>
                        <a:pt x="32" y="151"/>
                        <a:pt x="34" y="151"/>
                      </a:cubicBezTo>
                      <a:cubicBezTo>
                        <a:pt x="36" y="151"/>
                        <a:pt x="37" y="150"/>
                        <a:pt x="39" y="149"/>
                      </a:cubicBezTo>
                      <a:cubicBezTo>
                        <a:pt x="41" y="146"/>
                        <a:pt x="45" y="132"/>
                        <a:pt x="49" y="119"/>
                      </a:cubicBezTo>
                      <a:cubicBezTo>
                        <a:pt x="51" y="113"/>
                        <a:pt x="53" y="107"/>
                        <a:pt x="55" y="102"/>
                      </a:cubicBezTo>
                      <a:cubicBezTo>
                        <a:pt x="59" y="89"/>
                        <a:pt x="67" y="63"/>
                        <a:pt x="67" y="59"/>
                      </a:cubicBezTo>
                      <a:cubicBezTo>
                        <a:pt x="66" y="56"/>
                        <a:pt x="67" y="54"/>
                        <a:pt x="68" y="52"/>
                      </a:cubicBezTo>
                      <a:cubicBezTo>
                        <a:pt x="69" y="50"/>
                        <a:pt x="70" y="49"/>
                        <a:pt x="69" y="47"/>
                      </a:cubicBezTo>
                      <a:cubicBezTo>
                        <a:pt x="67" y="43"/>
                        <a:pt x="68" y="39"/>
                        <a:pt x="69" y="37"/>
                      </a:cubicBezTo>
                      <a:cubicBezTo>
                        <a:pt x="70" y="36"/>
                        <a:pt x="72" y="36"/>
                        <a:pt x="72" y="36"/>
                      </a:cubicBezTo>
                      <a:cubicBezTo>
                        <a:pt x="73" y="36"/>
                        <a:pt x="74" y="36"/>
                        <a:pt x="75" y="38"/>
                      </a:cubicBezTo>
                      <a:cubicBezTo>
                        <a:pt x="76" y="39"/>
                        <a:pt x="77" y="40"/>
                        <a:pt x="77" y="40"/>
                      </a:cubicBezTo>
                      <a:cubicBezTo>
                        <a:pt x="77" y="40"/>
                        <a:pt x="78" y="39"/>
                        <a:pt x="78" y="37"/>
                      </a:cubicBezTo>
                      <a:cubicBezTo>
                        <a:pt x="79" y="35"/>
                        <a:pt x="78" y="31"/>
                        <a:pt x="77" y="28"/>
                      </a:cubicBezTo>
                      <a:cubicBezTo>
                        <a:pt x="76" y="24"/>
                        <a:pt x="74" y="20"/>
                        <a:pt x="74" y="16"/>
                      </a:cubicBezTo>
                      <a:cubicBezTo>
                        <a:pt x="74" y="12"/>
                        <a:pt x="71" y="7"/>
                        <a:pt x="69"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8" name="Freeform 1719"/>
                <p:cNvSpPr>
                  <a:spLocks/>
                </p:cNvSpPr>
                <p:nvPr/>
              </p:nvSpPr>
              <p:spPr bwMode="auto">
                <a:xfrm>
                  <a:off x="2124" y="2794"/>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9" name="Freeform 1720"/>
                <p:cNvSpPr>
                  <a:spLocks/>
                </p:cNvSpPr>
                <p:nvPr/>
              </p:nvSpPr>
              <p:spPr bwMode="auto">
                <a:xfrm>
                  <a:off x="2128"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0" name="Freeform 1721"/>
                <p:cNvSpPr>
                  <a:spLocks/>
                </p:cNvSpPr>
                <p:nvPr/>
              </p:nvSpPr>
              <p:spPr bwMode="auto">
                <a:xfrm>
                  <a:off x="2128" y="2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1" name="Freeform 1722"/>
                <p:cNvSpPr>
                  <a:spLocks/>
                </p:cNvSpPr>
                <p:nvPr/>
              </p:nvSpPr>
              <p:spPr bwMode="auto">
                <a:xfrm>
                  <a:off x="2126" y="279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2" name="Freeform 1723"/>
                <p:cNvSpPr>
                  <a:spLocks/>
                </p:cNvSpPr>
                <p:nvPr/>
              </p:nvSpPr>
              <p:spPr bwMode="auto">
                <a:xfrm>
                  <a:off x="2127"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3" name="Freeform 1724"/>
                <p:cNvSpPr>
                  <a:spLocks/>
                </p:cNvSpPr>
                <p:nvPr/>
              </p:nvSpPr>
              <p:spPr bwMode="auto">
                <a:xfrm>
                  <a:off x="2128" y="2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4" name="Freeform 1725"/>
                <p:cNvSpPr>
                  <a:spLocks/>
                </p:cNvSpPr>
                <p:nvPr/>
              </p:nvSpPr>
              <p:spPr bwMode="auto">
                <a:xfrm>
                  <a:off x="2125" y="27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5" name="Freeform 1726"/>
                <p:cNvSpPr>
                  <a:spLocks/>
                </p:cNvSpPr>
                <p:nvPr/>
              </p:nvSpPr>
              <p:spPr bwMode="auto">
                <a:xfrm>
                  <a:off x="1970" y="3108"/>
                  <a:ext cx="10" cy="9"/>
                </a:xfrm>
                <a:custGeom>
                  <a:avLst/>
                  <a:gdLst>
                    <a:gd name="T0" fmla="*/ 4 w 10"/>
                    <a:gd name="T1" fmla="*/ 9 h 10"/>
                    <a:gd name="T2" fmla="*/ 9 w 10"/>
                    <a:gd name="T3" fmla="*/ 9 h 10"/>
                    <a:gd name="T4" fmla="*/ 10 w 10"/>
                    <a:gd name="T5" fmla="*/ 6 h 10"/>
                    <a:gd name="T6" fmla="*/ 10 w 10"/>
                    <a:gd name="T7" fmla="*/ 0 h 10"/>
                    <a:gd name="T8" fmla="*/ 10 w 10"/>
                    <a:gd name="T9" fmla="*/ 1 h 10"/>
                    <a:gd name="T10" fmla="*/ 3 w 10"/>
                    <a:gd name="T11" fmla="*/ 2 h 10"/>
                    <a:gd name="T12" fmla="*/ 0 w 10"/>
                    <a:gd name="T13" fmla="*/ 0 h 10"/>
                    <a:gd name="T14" fmla="*/ 0 w 10"/>
                    <a:gd name="T15" fmla="*/ 1 h 10"/>
                    <a:gd name="T16" fmla="*/ 4 w 10"/>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4" y="9"/>
                      </a:moveTo>
                      <a:cubicBezTo>
                        <a:pt x="5" y="10"/>
                        <a:pt x="8" y="9"/>
                        <a:pt x="9" y="9"/>
                      </a:cubicBezTo>
                      <a:cubicBezTo>
                        <a:pt x="10" y="9"/>
                        <a:pt x="10" y="8"/>
                        <a:pt x="10" y="6"/>
                      </a:cubicBezTo>
                      <a:cubicBezTo>
                        <a:pt x="10" y="5"/>
                        <a:pt x="10" y="2"/>
                        <a:pt x="10" y="0"/>
                      </a:cubicBezTo>
                      <a:cubicBezTo>
                        <a:pt x="10" y="0"/>
                        <a:pt x="10" y="1"/>
                        <a:pt x="10" y="1"/>
                      </a:cubicBezTo>
                      <a:cubicBezTo>
                        <a:pt x="8" y="2"/>
                        <a:pt x="6" y="3"/>
                        <a:pt x="3" y="2"/>
                      </a:cubicBezTo>
                      <a:cubicBezTo>
                        <a:pt x="2" y="2"/>
                        <a:pt x="1" y="1"/>
                        <a:pt x="0" y="0"/>
                      </a:cubicBezTo>
                      <a:cubicBezTo>
                        <a:pt x="0" y="1"/>
                        <a:pt x="0" y="1"/>
                        <a:pt x="0" y="1"/>
                      </a:cubicBezTo>
                      <a:cubicBezTo>
                        <a:pt x="0" y="3"/>
                        <a:pt x="2" y="8"/>
                        <a:pt x="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6" name="Freeform 1727"/>
                <p:cNvSpPr>
                  <a:spLocks/>
                </p:cNvSpPr>
                <p:nvPr/>
              </p:nvSpPr>
              <p:spPr bwMode="auto">
                <a:xfrm>
                  <a:off x="1801" y="2916"/>
                  <a:ext cx="193" cy="191"/>
                </a:xfrm>
                <a:custGeom>
                  <a:avLst/>
                  <a:gdLst>
                    <a:gd name="T0" fmla="*/ 128 w 202"/>
                    <a:gd name="T1" fmla="*/ 182 h 199"/>
                    <a:gd name="T2" fmla="*/ 131 w 202"/>
                    <a:gd name="T3" fmla="*/ 186 h 199"/>
                    <a:gd name="T4" fmla="*/ 141 w 202"/>
                    <a:gd name="T5" fmla="*/ 191 h 199"/>
                    <a:gd name="T6" fmla="*/ 159 w 202"/>
                    <a:gd name="T7" fmla="*/ 190 h 199"/>
                    <a:gd name="T8" fmla="*/ 173 w 202"/>
                    <a:gd name="T9" fmla="*/ 195 h 199"/>
                    <a:gd name="T10" fmla="*/ 174 w 202"/>
                    <a:gd name="T11" fmla="*/ 176 h 199"/>
                    <a:gd name="T12" fmla="*/ 176 w 202"/>
                    <a:gd name="T13" fmla="*/ 159 h 199"/>
                    <a:gd name="T14" fmla="*/ 192 w 202"/>
                    <a:gd name="T15" fmla="*/ 152 h 199"/>
                    <a:gd name="T16" fmla="*/ 186 w 202"/>
                    <a:gd name="T17" fmla="*/ 141 h 199"/>
                    <a:gd name="T18" fmla="*/ 180 w 202"/>
                    <a:gd name="T19" fmla="*/ 91 h 199"/>
                    <a:gd name="T20" fmla="*/ 178 w 202"/>
                    <a:gd name="T21" fmla="*/ 88 h 199"/>
                    <a:gd name="T22" fmla="*/ 183 w 202"/>
                    <a:gd name="T23" fmla="*/ 74 h 199"/>
                    <a:gd name="T24" fmla="*/ 188 w 202"/>
                    <a:gd name="T25" fmla="*/ 56 h 199"/>
                    <a:gd name="T26" fmla="*/ 196 w 202"/>
                    <a:gd name="T27" fmla="*/ 41 h 199"/>
                    <a:gd name="T28" fmla="*/ 201 w 202"/>
                    <a:gd name="T29" fmla="*/ 33 h 199"/>
                    <a:gd name="T30" fmla="*/ 199 w 202"/>
                    <a:gd name="T31" fmla="*/ 26 h 199"/>
                    <a:gd name="T32" fmla="*/ 199 w 202"/>
                    <a:gd name="T33" fmla="*/ 23 h 199"/>
                    <a:gd name="T34" fmla="*/ 199 w 202"/>
                    <a:gd name="T35" fmla="*/ 20 h 199"/>
                    <a:gd name="T36" fmla="*/ 198 w 202"/>
                    <a:gd name="T37" fmla="*/ 18 h 199"/>
                    <a:gd name="T38" fmla="*/ 194 w 202"/>
                    <a:gd name="T39" fmla="*/ 14 h 199"/>
                    <a:gd name="T40" fmla="*/ 191 w 202"/>
                    <a:gd name="T41" fmla="*/ 11 h 199"/>
                    <a:gd name="T42" fmla="*/ 188 w 202"/>
                    <a:gd name="T43" fmla="*/ 10 h 199"/>
                    <a:gd name="T44" fmla="*/ 184 w 202"/>
                    <a:gd name="T45" fmla="*/ 10 h 199"/>
                    <a:gd name="T46" fmla="*/ 178 w 202"/>
                    <a:gd name="T47" fmla="*/ 9 h 199"/>
                    <a:gd name="T48" fmla="*/ 163 w 202"/>
                    <a:gd name="T49" fmla="*/ 2 h 199"/>
                    <a:gd name="T50" fmla="*/ 153 w 202"/>
                    <a:gd name="T51" fmla="*/ 3 h 199"/>
                    <a:gd name="T52" fmla="*/ 136 w 202"/>
                    <a:gd name="T53" fmla="*/ 4 h 199"/>
                    <a:gd name="T54" fmla="*/ 113 w 202"/>
                    <a:gd name="T55" fmla="*/ 7 h 199"/>
                    <a:gd name="T56" fmla="*/ 85 w 202"/>
                    <a:gd name="T57" fmla="*/ 9 h 199"/>
                    <a:gd name="T58" fmla="*/ 68 w 202"/>
                    <a:gd name="T59" fmla="*/ 20 h 199"/>
                    <a:gd name="T60" fmla="*/ 57 w 202"/>
                    <a:gd name="T61" fmla="*/ 56 h 199"/>
                    <a:gd name="T62" fmla="*/ 43 w 202"/>
                    <a:gd name="T63" fmla="*/ 85 h 199"/>
                    <a:gd name="T64" fmla="*/ 34 w 202"/>
                    <a:gd name="T65" fmla="*/ 112 h 199"/>
                    <a:gd name="T66" fmla="*/ 24 w 202"/>
                    <a:gd name="T67" fmla="*/ 116 h 199"/>
                    <a:gd name="T68" fmla="*/ 23 w 202"/>
                    <a:gd name="T69" fmla="*/ 115 h 199"/>
                    <a:gd name="T70" fmla="*/ 22 w 202"/>
                    <a:gd name="T71" fmla="*/ 112 h 199"/>
                    <a:gd name="T72" fmla="*/ 8 w 202"/>
                    <a:gd name="T73" fmla="*/ 113 h 199"/>
                    <a:gd name="T74" fmla="*/ 4 w 202"/>
                    <a:gd name="T75" fmla="*/ 115 h 199"/>
                    <a:gd name="T76" fmla="*/ 3 w 202"/>
                    <a:gd name="T77" fmla="*/ 127 h 199"/>
                    <a:gd name="T78" fmla="*/ 6 w 202"/>
                    <a:gd name="T79" fmla="*/ 125 h 199"/>
                    <a:gd name="T80" fmla="*/ 8 w 202"/>
                    <a:gd name="T81" fmla="*/ 125 h 199"/>
                    <a:gd name="T82" fmla="*/ 47 w 202"/>
                    <a:gd name="T83" fmla="*/ 126 h 199"/>
                    <a:gd name="T84" fmla="*/ 58 w 202"/>
                    <a:gd name="T85" fmla="*/ 150 h 199"/>
                    <a:gd name="T86" fmla="*/ 78 w 202"/>
                    <a:gd name="T87" fmla="*/ 138 h 199"/>
                    <a:gd name="T88" fmla="*/ 89 w 202"/>
                    <a:gd name="T89" fmla="*/ 140 h 199"/>
                    <a:gd name="T90" fmla="*/ 102 w 202"/>
                    <a:gd name="T91" fmla="*/ 144 h 199"/>
                    <a:gd name="T92" fmla="*/ 108 w 202"/>
                    <a:gd name="T93" fmla="*/ 178 h 199"/>
                    <a:gd name="T94" fmla="*/ 115 w 202"/>
                    <a:gd name="T95" fmla="*/ 182 h 199"/>
                    <a:gd name="T96" fmla="*/ 126 w 202"/>
                    <a:gd name="T97"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199">
                      <a:moveTo>
                        <a:pt x="126" y="181"/>
                      </a:moveTo>
                      <a:cubicBezTo>
                        <a:pt x="126" y="181"/>
                        <a:pt x="126" y="181"/>
                        <a:pt x="126" y="181"/>
                      </a:cubicBezTo>
                      <a:cubicBezTo>
                        <a:pt x="128" y="182"/>
                        <a:pt x="128" y="182"/>
                        <a:pt x="128" y="182"/>
                      </a:cubicBezTo>
                      <a:cubicBezTo>
                        <a:pt x="128" y="182"/>
                        <a:pt x="128" y="182"/>
                        <a:pt x="128" y="182"/>
                      </a:cubicBezTo>
                      <a:cubicBezTo>
                        <a:pt x="129" y="183"/>
                        <a:pt x="129" y="184"/>
                        <a:pt x="130" y="184"/>
                      </a:cubicBezTo>
                      <a:cubicBezTo>
                        <a:pt x="130" y="185"/>
                        <a:pt x="130" y="185"/>
                        <a:pt x="130" y="185"/>
                      </a:cubicBezTo>
                      <a:cubicBezTo>
                        <a:pt x="130" y="185"/>
                        <a:pt x="130" y="185"/>
                        <a:pt x="130" y="185"/>
                      </a:cubicBezTo>
                      <a:cubicBezTo>
                        <a:pt x="130" y="186"/>
                        <a:pt x="131" y="186"/>
                        <a:pt x="131" y="186"/>
                      </a:cubicBezTo>
                      <a:cubicBezTo>
                        <a:pt x="132" y="186"/>
                        <a:pt x="135" y="185"/>
                        <a:pt x="137" y="185"/>
                      </a:cubicBezTo>
                      <a:cubicBezTo>
                        <a:pt x="138" y="185"/>
                        <a:pt x="139" y="185"/>
                        <a:pt x="140" y="186"/>
                      </a:cubicBezTo>
                      <a:cubicBezTo>
                        <a:pt x="140" y="187"/>
                        <a:pt x="141" y="188"/>
                        <a:pt x="140" y="188"/>
                      </a:cubicBezTo>
                      <a:cubicBezTo>
                        <a:pt x="140" y="189"/>
                        <a:pt x="141" y="191"/>
                        <a:pt x="141" y="191"/>
                      </a:cubicBezTo>
                      <a:cubicBezTo>
                        <a:pt x="143" y="191"/>
                        <a:pt x="146" y="192"/>
                        <a:pt x="148" y="193"/>
                      </a:cubicBezTo>
                      <a:cubicBezTo>
                        <a:pt x="149" y="194"/>
                        <a:pt x="151" y="194"/>
                        <a:pt x="151" y="194"/>
                      </a:cubicBezTo>
                      <a:cubicBezTo>
                        <a:pt x="152" y="194"/>
                        <a:pt x="154" y="194"/>
                        <a:pt x="154" y="194"/>
                      </a:cubicBezTo>
                      <a:cubicBezTo>
                        <a:pt x="155" y="192"/>
                        <a:pt x="157" y="190"/>
                        <a:pt x="159" y="190"/>
                      </a:cubicBezTo>
                      <a:cubicBezTo>
                        <a:pt x="161" y="190"/>
                        <a:pt x="162" y="191"/>
                        <a:pt x="162" y="192"/>
                      </a:cubicBezTo>
                      <a:cubicBezTo>
                        <a:pt x="164" y="196"/>
                        <a:pt x="166" y="197"/>
                        <a:pt x="166" y="197"/>
                      </a:cubicBezTo>
                      <a:cubicBezTo>
                        <a:pt x="169" y="197"/>
                        <a:pt x="173" y="197"/>
                        <a:pt x="175" y="199"/>
                      </a:cubicBezTo>
                      <a:cubicBezTo>
                        <a:pt x="175" y="198"/>
                        <a:pt x="174" y="196"/>
                        <a:pt x="173" y="195"/>
                      </a:cubicBezTo>
                      <a:cubicBezTo>
                        <a:pt x="173" y="194"/>
                        <a:pt x="172" y="193"/>
                        <a:pt x="172" y="193"/>
                      </a:cubicBezTo>
                      <a:cubicBezTo>
                        <a:pt x="170" y="192"/>
                        <a:pt x="171" y="189"/>
                        <a:pt x="172" y="185"/>
                      </a:cubicBezTo>
                      <a:cubicBezTo>
                        <a:pt x="173" y="184"/>
                        <a:pt x="173" y="182"/>
                        <a:pt x="173" y="181"/>
                      </a:cubicBezTo>
                      <a:cubicBezTo>
                        <a:pt x="173" y="180"/>
                        <a:pt x="174" y="178"/>
                        <a:pt x="174" y="176"/>
                      </a:cubicBezTo>
                      <a:cubicBezTo>
                        <a:pt x="174" y="174"/>
                        <a:pt x="175" y="171"/>
                        <a:pt x="175" y="170"/>
                      </a:cubicBezTo>
                      <a:cubicBezTo>
                        <a:pt x="174" y="169"/>
                        <a:pt x="173" y="168"/>
                        <a:pt x="173" y="167"/>
                      </a:cubicBezTo>
                      <a:cubicBezTo>
                        <a:pt x="173" y="165"/>
                        <a:pt x="174" y="163"/>
                        <a:pt x="176" y="161"/>
                      </a:cubicBezTo>
                      <a:cubicBezTo>
                        <a:pt x="176" y="161"/>
                        <a:pt x="176" y="159"/>
                        <a:pt x="176" y="159"/>
                      </a:cubicBezTo>
                      <a:cubicBezTo>
                        <a:pt x="176" y="157"/>
                        <a:pt x="176" y="155"/>
                        <a:pt x="177" y="154"/>
                      </a:cubicBezTo>
                      <a:cubicBezTo>
                        <a:pt x="178" y="153"/>
                        <a:pt x="179" y="153"/>
                        <a:pt x="180" y="153"/>
                      </a:cubicBezTo>
                      <a:cubicBezTo>
                        <a:pt x="184" y="153"/>
                        <a:pt x="184" y="153"/>
                        <a:pt x="184" y="153"/>
                      </a:cubicBezTo>
                      <a:cubicBezTo>
                        <a:pt x="190" y="153"/>
                        <a:pt x="192" y="152"/>
                        <a:pt x="192" y="152"/>
                      </a:cubicBezTo>
                      <a:cubicBezTo>
                        <a:pt x="193" y="151"/>
                        <a:pt x="193" y="151"/>
                        <a:pt x="193" y="151"/>
                      </a:cubicBezTo>
                      <a:cubicBezTo>
                        <a:pt x="193" y="151"/>
                        <a:pt x="193" y="151"/>
                        <a:pt x="193" y="151"/>
                      </a:cubicBezTo>
                      <a:cubicBezTo>
                        <a:pt x="192" y="150"/>
                        <a:pt x="192" y="149"/>
                        <a:pt x="192" y="149"/>
                      </a:cubicBezTo>
                      <a:cubicBezTo>
                        <a:pt x="190" y="146"/>
                        <a:pt x="188" y="142"/>
                        <a:pt x="186" y="141"/>
                      </a:cubicBezTo>
                      <a:cubicBezTo>
                        <a:pt x="180" y="138"/>
                        <a:pt x="178" y="110"/>
                        <a:pt x="179" y="101"/>
                      </a:cubicBezTo>
                      <a:cubicBezTo>
                        <a:pt x="179" y="98"/>
                        <a:pt x="179" y="97"/>
                        <a:pt x="181" y="96"/>
                      </a:cubicBezTo>
                      <a:cubicBezTo>
                        <a:pt x="180" y="91"/>
                        <a:pt x="180" y="91"/>
                        <a:pt x="180" y="91"/>
                      </a:cubicBezTo>
                      <a:cubicBezTo>
                        <a:pt x="180" y="91"/>
                        <a:pt x="180" y="91"/>
                        <a:pt x="180" y="91"/>
                      </a:cubicBezTo>
                      <a:cubicBezTo>
                        <a:pt x="180" y="91"/>
                        <a:pt x="179" y="91"/>
                        <a:pt x="179" y="91"/>
                      </a:cubicBezTo>
                      <a:cubicBezTo>
                        <a:pt x="179" y="90"/>
                        <a:pt x="179" y="90"/>
                        <a:pt x="179" y="90"/>
                      </a:cubicBezTo>
                      <a:cubicBezTo>
                        <a:pt x="179" y="90"/>
                        <a:pt x="178" y="90"/>
                        <a:pt x="178" y="89"/>
                      </a:cubicBezTo>
                      <a:cubicBezTo>
                        <a:pt x="178" y="89"/>
                        <a:pt x="178" y="89"/>
                        <a:pt x="178" y="88"/>
                      </a:cubicBezTo>
                      <a:cubicBezTo>
                        <a:pt x="178" y="88"/>
                        <a:pt x="178" y="88"/>
                        <a:pt x="178" y="88"/>
                      </a:cubicBezTo>
                      <a:cubicBezTo>
                        <a:pt x="177" y="88"/>
                        <a:pt x="177" y="87"/>
                        <a:pt x="177" y="86"/>
                      </a:cubicBezTo>
                      <a:cubicBezTo>
                        <a:pt x="177" y="84"/>
                        <a:pt x="179" y="83"/>
                        <a:pt x="180" y="82"/>
                      </a:cubicBezTo>
                      <a:cubicBezTo>
                        <a:pt x="180" y="79"/>
                        <a:pt x="180" y="75"/>
                        <a:pt x="183" y="74"/>
                      </a:cubicBezTo>
                      <a:cubicBezTo>
                        <a:pt x="184" y="74"/>
                        <a:pt x="184" y="74"/>
                        <a:pt x="184" y="74"/>
                      </a:cubicBezTo>
                      <a:cubicBezTo>
                        <a:pt x="184" y="73"/>
                        <a:pt x="184" y="73"/>
                        <a:pt x="185" y="72"/>
                      </a:cubicBezTo>
                      <a:cubicBezTo>
                        <a:pt x="185" y="71"/>
                        <a:pt x="185" y="69"/>
                        <a:pt x="185" y="67"/>
                      </a:cubicBezTo>
                      <a:cubicBezTo>
                        <a:pt x="185" y="63"/>
                        <a:pt x="186" y="59"/>
                        <a:pt x="188" y="56"/>
                      </a:cubicBezTo>
                      <a:cubicBezTo>
                        <a:pt x="188" y="55"/>
                        <a:pt x="188" y="54"/>
                        <a:pt x="188" y="53"/>
                      </a:cubicBezTo>
                      <a:cubicBezTo>
                        <a:pt x="189" y="51"/>
                        <a:pt x="189" y="49"/>
                        <a:pt x="191" y="47"/>
                      </a:cubicBezTo>
                      <a:cubicBezTo>
                        <a:pt x="191" y="47"/>
                        <a:pt x="192" y="46"/>
                        <a:pt x="192" y="45"/>
                      </a:cubicBezTo>
                      <a:cubicBezTo>
                        <a:pt x="193" y="44"/>
                        <a:pt x="194" y="41"/>
                        <a:pt x="196" y="41"/>
                      </a:cubicBezTo>
                      <a:cubicBezTo>
                        <a:pt x="199" y="40"/>
                        <a:pt x="199" y="39"/>
                        <a:pt x="199" y="39"/>
                      </a:cubicBezTo>
                      <a:cubicBezTo>
                        <a:pt x="199" y="38"/>
                        <a:pt x="200" y="37"/>
                        <a:pt x="201" y="36"/>
                      </a:cubicBezTo>
                      <a:cubicBezTo>
                        <a:pt x="202" y="35"/>
                        <a:pt x="202" y="34"/>
                        <a:pt x="202" y="34"/>
                      </a:cubicBezTo>
                      <a:cubicBezTo>
                        <a:pt x="202" y="33"/>
                        <a:pt x="202" y="33"/>
                        <a:pt x="201" y="33"/>
                      </a:cubicBezTo>
                      <a:cubicBezTo>
                        <a:pt x="200" y="32"/>
                        <a:pt x="199" y="31"/>
                        <a:pt x="199" y="28"/>
                      </a:cubicBezTo>
                      <a:cubicBezTo>
                        <a:pt x="199" y="28"/>
                        <a:pt x="199" y="27"/>
                        <a:pt x="199" y="27"/>
                      </a:cubicBezTo>
                      <a:cubicBezTo>
                        <a:pt x="199" y="27"/>
                        <a:pt x="199" y="27"/>
                        <a:pt x="199" y="27"/>
                      </a:cubicBezTo>
                      <a:cubicBezTo>
                        <a:pt x="199" y="26"/>
                        <a:pt x="199" y="26"/>
                        <a:pt x="199" y="26"/>
                      </a:cubicBezTo>
                      <a:cubicBezTo>
                        <a:pt x="199" y="25"/>
                        <a:pt x="199" y="25"/>
                        <a:pt x="199" y="25"/>
                      </a:cubicBezTo>
                      <a:cubicBezTo>
                        <a:pt x="199" y="25"/>
                        <a:pt x="199" y="25"/>
                        <a:pt x="199" y="24"/>
                      </a:cubicBezTo>
                      <a:cubicBezTo>
                        <a:pt x="199" y="24"/>
                        <a:pt x="199" y="24"/>
                        <a:pt x="199" y="24"/>
                      </a:cubicBezTo>
                      <a:cubicBezTo>
                        <a:pt x="199" y="23"/>
                        <a:pt x="199" y="23"/>
                        <a:pt x="199" y="23"/>
                      </a:cubicBezTo>
                      <a:cubicBezTo>
                        <a:pt x="199" y="22"/>
                        <a:pt x="199" y="22"/>
                        <a:pt x="199" y="21"/>
                      </a:cubicBezTo>
                      <a:cubicBezTo>
                        <a:pt x="199" y="21"/>
                        <a:pt x="199" y="21"/>
                        <a:pt x="199" y="21"/>
                      </a:cubicBezTo>
                      <a:cubicBezTo>
                        <a:pt x="199" y="21"/>
                        <a:pt x="199" y="20"/>
                        <a:pt x="199" y="20"/>
                      </a:cubicBezTo>
                      <a:cubicBezTo>
                        <a:pt x="199" y="20"/>
                        <a:pt x="199" y="20"/>
                        <a:pt x="199" y="20"/>
                      </a:cubicBezTo>
                      <a:cubicBezTo>
                        <a:pt x="199" y="20"/>
                        <a:pt x="200" y="19"/>
                        <a:pt x="200" y="19"/>
                      </a:cubicBezTo>
                      <a:cubicBezTo>
                        <a:pt x="200" y="19"/>
                        <a:pt x="200" y="19"/>
                        <a:pt x="200" y="19"/>
                      </a:cubicBezTo>
                      <a:cubicBezTo>
                        <a:pt x="199" y="19"/>
                        <a:pt x="199" y="19"/>
                        <a:pt x="199" y="18"/>
                      </a:cubicBezTo>
                      <a:cubicBezTo>
                        <a:pt x="199" y="18"/>
                        <a:pt x="198" y="18"/>
                        <a:pt x="198" y="18"/>
                      </a:cubicBezTo>
                      <a:cubicBezTo>
                        <a:pt x="198" y="17"/>
                        <a:pt x="197" y="17"/>
                        <a:pt x="197" y="17"/>
                      </a:cubicBezTo>
                      <a:cubicBezTo>
                        <a:pt x="197" y="16"/>
                        <a:pt x="196" y="16"/>
                        <a:pt x="196" y="16"/>
                      </a:cubicBezTo>
                      <a:cubicBezTo>
                        <a:pt x="196" y="16"/>
                        <a:pt x="195" y="15"/>
                        <a:pt x="195" y="15"/>
                      </a:cubicBezTo>
                      <a:cubicBezTo>
                        <a:pt x="195" y="15"/>
                        <a:pt x="194" y="14"/>
                        <a:pt x="194" y="14"/>
                      </a:cubicBezTo>
                      <a:cubicBezTo>
                        <a:pt x="194" y="14"/>
                        <a:pt x="194" y="14"/>
                        <a:pt x="193" y="14"/>
                      </a:cubicBezTo>
                      <a:cubicBezTo>
                        <a:pt x="193" y="13"/>
                        <a:pt x="193" y="13"/>
                        <a:pt x="192" y="13"/>
                      </a:cubicBezTo>
                      <a:cubicBezTo>
                        <a:pt x="192" y="12"/>
                        <a:pt x="192" y="12"/>
                        <a:pt x="192" y="12"/>
                      </a:cubicBezTo>
                      <a:cubicBezTo>
                        <a:pt x="191" y="12"/>
                        <a:pt x="191" y="12"/>
                        <a:pt x="191" y="11"/>
                      </a:cubicBezTo>
                      <a:cubicBezTo>
                        <a:pt x="190" y="11"/>
                        <a:pt x="190" y="11"/>
                        <a:pt x="190" y="11"/>
                      </a:cubicBezTo>
                      <a:cubicBezTo>
                        <a:pt x="190" y="11"/>
                        <a:pt x="190" y="10"/>
                        <a:pt x="189" y="10"/>
                      </a:cubicBezTo>
                      <a:cubicBezTo>
                        <a:pt x="189" y="10"/>
                        <a:pt x="189" y="10"/>
                        <a:pt x="189" y="10"/>
                      </a:cubicBezTo>
                      <a:cubicBezTo>
                        <a:pt x="189" y="10"/>
                        <a:pt x="188" y="10"/>
                        <a:pt x="188" y="10"/>
                      </a:cubicBezTo>
                      <a:cubicBezTo>
                        <a:pt x="188" y="9"/>
                        <a:pt x="188" y="9"/>
                        <a:pt x="188" y="9"/>
                      </a:cubicBezTo>
                      <a:cubicBezTo>
                        <a:pt x="187" y="9"/>
                        <a:pt x="185" y="10"/>
                        <a:pt x="185" y="10"/>
                      </a:cubicBezTo>
                      <a:cubicBezTo>
                        <a:pt x="185" y="10"/>
                        <a:pt x="185" y="10"/>
                        <a:pt x="184" y="10"/>
                      </a:cubicBezTo>
                      <a:cubicBezTo>
                        <a:pt x="184" y="10"/>
                        <a:pt x="184" y="10"/>
                        <a:pt x="184" y="10"/>
                      </a:cubicBezTo>
                      <a:cubicBezTo>
                        <a:pt x="183" y="11"/>
                        <a:pt x="183" y="11"/>
                        <a:pt x="183" y="11"/>
                      </a:cubicBezTo>
                      <a:cubicBezTo>
                        <a:pt x="182" y="10"/>
                        <a:pt x="182" y="10"/>
                        <a:pt x="182" y="10"/>
                      </a:cubicBezTo>
                      <a:cubicBezTo>
                        <a:pt x="181" y="10"/>
                        <a:pt x="180" y="9"/>
                        <a:pt x="179" y="9"/>
                      </a:cubicBezTo>
                      <a:cubicBezTo>
                        <a:pt x="179" y="9"/>
                        <a:pt x="179" y="9"/>
                        <a:pt x="178" y="9"/>
                      </a:cubicBezTo>
                      <a:cubicBezTo>
                        <a:pt x="177" y="11"/>
                        <a:pt x="176" y="11"/>
                        <a:pt x="174" y="11"/>
                      </a:cubicBezTo>
                      <a:cubicBezTo>
                        <a:pt x="171" y="11"/>
                        <a:pt x="169" y="10"/>
                        <a:pt x="169" y="10"/>
                      </a:cubicBezTo>
                      <a:cubicBezTo>
                        <a:pt x="169" y="10"/>
                        <a:pt x="165" y="7"/>
                        <a:pt x="163" y="3"/>
                      </a:cubicBezTo>
                      <a:cubicBezTo>
                        <a:pt x="163" y="3"/>
                        <a:pt x="163" y="3"/>
                        <a:pt x="163" y="2"/>
                      </a:cubicBezTo>
                      <a:cubicBezTo>
                        <a:pt x="163" y="2"/>
                        <a:pt x="163" y="2"/>
                        <a:pt x="162" y="2"/>
                      </a:cubicBezTo>
                      <a:cubicBezTo>
                        <a:pt x="162" y="2"/>
                        <a:pt x="162" y="2"/>
                        <a:pt x="162" y="2"/>
                      </a:cubicBezTo>
                      <a:cubicBezTo>
                        <a:pt x="154" y="3"/>
                        <a:pt x="154" y="3"/>
                        <a:pt x="154" y="3"/>
                      </a:cubicBezTo>
                      <a:cubicBezTo>
                        <a:pt x="153" y="3"/>
                        <a:pt x="153" y="3"/>
                        <a:pt x="153" y="3"/>
                      </a:cubicBezTo>
                      <a:cubicBezTo>
                        <a:pt x="152" y="2"/>
                        <a:pt x="147" y="0"/>
                        <a:pt x="145" y="0"/>
                      </a:cubicBezTo>
                      <a:cubicBezTo>
                        <a:pt x="144" y="0"/>
                        <a:pt x="143" y="1"/>
                        <a:pt x="143" y="1"/>
                      </a:cubicBezTo>
                      <a:cubicBezTo>
                        <a:pt x="143" y="2"/>
                        <a:pt x="141" y="4"/>
                        <a:pt x="139" y="4"/>
                      </a:cubicBezTo>
                      <a:cubicBezTo>
                        <a:pt x="138" y="4"/>
                        <a:pt x="137" y="4"/>
                        <a:pt x="136" y="4"/>
                      </a:cubicBezTo>
                      <a:cubicBezTo>
                        <a:pt x="135" y="4"/>
                        <a:pt x="134" y="3"/>
                        <a:pt x="132" y="3"/>
                      </a:cubicBezTo>
                      <a:cubicBezTo>
                        <a:pt x="128" y="3"/>
                        <a:pt x="124" y="5"/>
                        <a:pt x="122" y="7"/>
                      </a:cubicBezTo>
                      <a:cubicBezTo>
                        <a:pt x="120" y="8"/>
                        <a:pt x="117" y="7"/>
                        <a:pt x="115" y="7"/>
                      </a:cubicBezTo>
                      <a:cubicBezTo>
                        <a:pt x="114" y="7"/>
                        <a:pt x="113" y="7"/>
                        <a:pt x="113" y="7"/>
                      </a:cubicBezTo>
                      <a:cubicBezTo>
                        <a:pt x="112" y="7"/>
                        <a:pt x="111" y="10"/>
                        <a:pt x="110" y="13"/>
                      </a:cubicBezTo>
                      <a:cubicBezTo>
                        <a:pt x="110" y="15"/>
                        <a:pt x="110" y="15"/>
                        <a:pt x="110" y="15"/>
                      </a:cubicBezTo>
                      <a:cubicBezTo>
                        <a:pt x="85" y="10"/>
                        <a:pt x="85" y="10"/>
                        <a:pt x="85" y="10"/>
                      </a:cubicBezTo>
                      <a:cubicBezTo>
                        <a:pt x="85" y="9"/>
                        <a:pt x="85" y="9"/>
                        <a:pt x="85" y="9"/>
                      </a:cubicBezTo>
                      <a:cubicBezTo>
                        <a:pt x="84" y="8"/>
                        <a:pt x="81" y="4"/>
                        <a:pt x="78" y="4"/>
                      </a:cubicBezTo>
                      <a:cubicBezTo>
                        <a:pt x="75" y="4"/>
                        <a:pt x="70" y="8"/>
                        <a:pt x="68" y="12"/>
                      </a:cubicBezTo>
                      <a:cubicBezTo>
                        <a:pt x="68" y="19"/>
                        <a:pt x="68" y="19"/>
                        <a:pt x="68" y="19"/>
                      </a:cubicBezTo>
                      <a:cubicBezTo>
                        <a:pt x="68" y="19"/>
                        <a:pt x="68" y="20"/>
                        <a:pt x="68" y="20"/>
                      </a:cubicBezTo>
                      <a:cubicBezTo>
                        <a:pt x="68" y="25"/>
                        <a:pt x="67" y="29"/>
                        <a:pt x="66" y="31"/>
                      </a:cubicBezTo>
                      <a:cubicBezTo>
                        <a:pt x="65" y="32"/>
                        <a:pt x="65" y="33"/>
                        <a:pt x="65" y="33"/>
                      </a:cubicBezTo>
                      <a:cubicBezTo>
                        <a:pt x="63" y="36"/>
                        <a:pt x="62" y="37"/>
                        <a:pt x="62" y="42"/>
                      </a:cubicBezTo>
                      <a:cubicBezTo>
                        <a:pt x="62" y="46"/>
                        <a:pt x="59" y="51"/>
                        <a:pt x="57" y="56"/>
                      </a:cubicBezTo>
                      <a:cubicBezTo>
                        <a:pt x="55" y="60"/>
                        <a:pt x="54" y="64"/>
                        <a:pt x="54" y="66"/>
                      </a:cubicBezTo>
                      <a:cubicBezTo>
                        <a:pt x="54" y="70"/>
                        <a:pt x="50" y="73"/>
                        <a:pt x="47" y="75"/>
                      </a:cubicBezTo>
                      <a:cubicBezTo>
                        <a:pt x="46" y="76"/>
                        <a:pt x="44" y="78"/>
                        <a:pt x="44" y="78"/>
                      </a:cubicBezTo>
                      <a:cubicBezTo>
                        <a:pt x="44" y="80"/>
                        <a:pt x="44" y="82"/>
                        <a:pt x="43" y="85"/>
                      </a:cubicBezTo>
                      <a:cubicBezTo>
                        <a:pt x="43" y="88"/>
                        <a:pt x="43" y="93"/>
                        <a:pt x="43" y="97"/>
                      </a:cubicBezTo>
                      <a:cubicBezTo>
                        <a:pt x="43" y="102"/>
                        <a:pt x="42" y="103"/>
                        <a:pt x="39" y="104"/>
                      </a:cubicBezTo>
                      <a:cubicBezTo>
                        <a:pt x="39" y="104"/>
                        <a:pt x="39" y="104"/>
                        <a:pt x="39" y="106"/>
                      </a:cubicBezTo>
                      <a:cubicBezTo>
                        <a:pt x="39" y="111"/>
                        <a:pt x="37" y="112"/>
                        <a:pt x="34" y="112"/>
                      </a:cubicBezTo>
                      <a:cubicBezTo>
                        <a:pt x="33" y="112"/>
                        <a:pt x="32" y="112"/>
                        <a:pt x="31" y="113"/>
                      </a:cubicBezTo>
                      <a:cubicBezTo>
                        <a:pt x="29" y="116"/>
                        <a:pt x="27" y="117"/>
                        <a:pt x="26" y="117"/>
                      </a:cubicBezTo>
                      <a:cubicBezTo>
                        <a:pt x="25" y="117"/>
                        <a:pt x="25" y="117"/>
                        <a:pt x="24" y="116"/>
                      </a:cubicBezTo>
                      <a:cubicBezTo>
                        <a:pt x="24" y="116"/>
                        <a:pt x="24" y="116"/>
                        <a:pt x="24" y="116"/>
                      </a:cubicBezTo>
                      <a:cubicBezTo>
                        <a:pt x="24" y="116"/>
                        <a:pt x="24" y="116"/>
                        <a:pt x="24" y="116"/>
                      </a:cubicBezTo>
                      <a:cubicBezTo>
                        <a:pt x="24" y="116"/>
                        <a:pt x="24" y="116"/>
                        <a:pt x="24" y="116"/>
                      </a:cubicBezTo>
                      <a:cubicBezTo>
                        <a:pt x="24" y="116"/>
                        <a:pt x="24" y="116"/>
                        <a:pt x="24" y="115"/>
                      </a:cubicBezTo>
                      <a:cubicBezTo>
                        <a:pt x="24" y="115"/>
                        <a:pt x="23" y="115"/>
                        <a:pt x="23" y="115"/>
                      </a:cubicBezTo>
                      <a:cubicBezTo>
                        <a:pt x="23" y="115"/>
                        <a:pt x="23" y="115"/>
                        <a:pt x="23" y="115"/>
                      </a:cubicBezTo>
                      <a:cubicBezTo>
                        <a:pt x="23" y="115"/>
                        <a:pt x="23" y="115"/>
                        <a:pt x="23" y="115"/>
                      </a:cubicBezTo>
                      <a:cubicBezTo>
                        <a:pt x="23" y="114"/>
                        <a:pt x="23" y="114"/>
                        <a:pt x="23" y="113"/>
                      </a:cubicBezTo>
                      <a:cubicBezTo>
                        <a:pt x="23" y="112"/>
                        <a:pt x="23" y="112"/>
                        <a:pt x="22" y="112"/>
                      </a:cubicBezTo>
                      <a:cubicBezTo>
                        <a:pt x="20" y="112"/>
                        <a:pt x="19" y="112"/>
                        <a:pt x="17" y="113"/>
                      </a:cubicBezTo>
                      <a:cubicBezTo>
                        <a:pt x="16" y="115"/>
                        <a:pt x="14" y="115"/>
                        <a:pt x="13" y="115"/>
                      </a:cubicBezTo>
                      <a:cubicBezTo>
                        <a:pt x="11" y="115"/>
                        <a:pt x="10" y="114"/>
                        <a:pt x="9" y="114"/>
                      </a:cubicBezTo>
                      <a:cubicBezTo>
                        <a:pt x="8" y="114"/>
                        <a:pt x="8" y="113"/>
                        <a:pt x="8" y="113"/>
                      </a:cubicBezTo>
                      <a:cubicBezTo>
                        <a:pt x="8" y="113"/>
                        <a:pt x="7" y="113"/>
                        <a:pt x="7" y="114"/>
                      </a:cubicBezTo>
                      <a:cubicBezTo>
                        <a:pt x="7" y="114"/>
                        <a:pt x="6" y="114"/>
                        <a:pt x="6" y="114"/>
                      </a:cubicBezTo>
                      <a:cubicBezTo>
                        <a:pt x="6" y="114"/>
                        <a:pt x="6" y="114"/>
                        <a:pt x="5" y="115"/>
                      </a:cubicBezTo>
                      <a:cubicBezTo>
                        <a:pt x="5" y="115"/>
                        <a:pt x="4" y="115"/>
                        <a:pt x="4" y="115"/>
                      </a:cubicBezTo>
                      <a:cubicBezTo>
                        <a:pt x="4" y="115"/>
                        <a:pt x="3" y="116"/>
                        <a:pt x="3" y="116"/>
                      </a:cubicBezTo>
                      <a:cubicBezTo>
                        <a:pt x="2" y="116"/>
                        <a:pt x="2" y="117"/>
                        <a:pt x="1" y="117"/>
                      </a:cubicBezTo>
                      <a:cubicBezTo>
                        <a:pt x="1" y="117"/>
                        <a:pt x="1" y="117"/>
                        <a:pt x="0" y="118"/>
                      </a:cubicBezTo>
                      <a:cubicBezTo>
                        <a:pt x="2" y="121"/>
                        <a:pt x="3" y="124"/>
                        <a:pt x="3" y="127"/>
                      </a:cubicBezTo>
                      <a:cubicBezTo>
                        <a:pt x="3" y="127"/>
                        <a:pt x="3" y="127"/>
                        <a:pt x="3" y="127"/>
                      </a:cubicBezTo>
                      <a:cubicBezTo>
                        <a:pt x="4" y="127"/>
                        <a:pt x="5" y="126"/>
                        <a:pt x="5" y="126"/>
                      </a:cubicBezTo>
                      <a:cubicBezTo>
                        <a:pt x="5" y="126"/>
                        <a:pt x="5" y="126"/>
                        <a:pt x="5" y="126"/>
                      </a:cubicBezTo>
                      <a:cubicBezTo>
                        <a:pt x="6" y="126"/>
                        <a:pt x="6" y="126"/>
                        <a:pt x="6" y="125"/>
                      </a:cubicBezTo>
                      <a:cubicBezTo>
                        <a:pt x="6" y="125"/>
                        <a:pt x="6" y="125"/>
                        <a:pt x="6" y="125"/>
                      </a:cubicBezTo>
                      <a:cubicBezTo>
                        <a:pt x="7" y="125"/>
                        <a:pt x="7" y="125"/>
                        <a:pt x="7" y="125"/>
                      </a:cubicBezTo>
                      <a:cubicBezTo>
                        <a:pt x="7" y="125"/>
                        <a:pt x="7" y="125"/>
                        <a:pt x="8" y="125"/>
                      </a:cubicBezTo>
                      <a:cubicBezTo>
                        <a:pt x="8" y="125"/>
                        <a:pt x="8" y="125"/>
                        <a:pt x="8" y="125"/>
                      </a:cubicBezTo>
                      <a:cubicBezTo>
                        <a:pt x="9" y="125"/>
                        <a:pt x="11" y="125"/>
                        <a:pt x="19" y="125"/>
                      </a:cubicBezTo>
                      <a:cubicBezTo>
                        <a:pt x="30" y="125"/>
                        <a:pt x="45" y="125"/>
                        <a:pt x="45" y="125"/>
                      </a:cubicBezTo>
                      <a:cubicBezTo>
                        <a:pt x="46" y="125"/>
                        <a:pt x="46" y="125"/>
                        <a:pt x="46" y="125"/>
                      </a:cubicBezTo>
                      <a:cubicBezTo>
                        <a:pt x="47" y="126"/>
                        <a:pt x="47" y="126"/>
                        <a:pt x="47" y="126"/>
                      </a:cubicBezTo>
                      <a:cubicBezTo>
                        <a:pt x="47" y="126"/>
                        <a:pt x="50" y="132"/>
                        <a:pt x="49" y="137"/>
                      </a:cubicBezTo>
                      <a:cubicBezTo>
                        <a:pt x="49" y="138"/>
                        <a:pt x="49" y="138"/>
                        <a:pt x="49" y="139"/>
                      </a:cubicBezTo>
                      <a:cubicBezTo>
                        <a:pt x="50" y="140"/>
                        <a:pt x="52" y="141"/>
                        <a:pt x="53" y="144"/>
                      </a:cubicBezTo>
                      <a:cubicBezTo>
                        <a:pt x="55" y="149"/>
                        <a:pt x="57" y="150"/>
                        <a:pt x="58" y="150"/>
                      </a:cubicBezTo>
                      <a:cubicBezTo>
                        <a:pt x="59" y="150"/>
                        <a:pt x="60" y="150"/>
                        <a:pt x="60" y="150"/>
                      </a:cubicBezTo>
                      <a:cubicBezTo>
                        <a:pt x="65" y="149"/>
                        <a:pt x="71" y="148"/>
                        <a:pt x="73" y="148"/>
                      </a:cubicBezTo>
                      <a:cubicBezTo>
                        <a:pt x="73" y="147"/>
                        <a:pt x="74" y="146"/>
                        <a:pt x="74" y="146"/>
                      </a:cubicBezTo>
                      <a:cubicBezTo>
                        <a:pt x="74" y="143"/>
                        <a:pt x="75" y="139"/>
                        <a:pt x="78" y="138"/>
                      </a:cubicBezTo>
                      <a:cubicBezTo>
                        <a:pt x="79" y="138"/>
                        <a:pt x="80" y="137"/>
                        <a:pt x="82" y="137"/>
                      </a:cubicBezTo>
                      <a:cubicBezTo>
                        <a:pt x="85" y="137"/>
                        <a:pt x="88" y="138"/>
                        <a:pt x="88" y="138"/>
                      </a:cubicBezTo>
                      <a:cubicBezTo>
                        <a:pt x="89" y="138"/>
                        <a:pt x="89" y="138"/>
                        <a:pt x="89" y="138"/>
                      </a:cubicBezTo>
                      <a:cubicBezTo>
                        <a:pt x="89" y="140"/>
                        <a:pt x="89" y="140"/>
                        <a:pt x="89" y="140"/>
                      </a:cubicBezTo>
                      <a:cubicBezTo>
                        <a:pt x="89" y="140"/>
                        <a:pt x="90" y="140"/>
                        <a:pt x="93" y="140"/>
                      </a:cubicBezTo>
                      <a:cubicBezTo>
                        <a:pt x="94" y="140"/>
                        <a:pt x="96" y="140"/>
                        <a:pt x="97" y="140"/>
                      </a:cubicBezTo>
                      <a:cubicBezTo>
                        <a:pt x="97" y="140"/>
                        <a:pt x="98" y="140"/>
                        <a:pt x="99" y="140"/>
                      </a:cubicBezTo>
                      <a:cubicBezTo>
                        <a:pt x="100" y="140"/>
                        <a:pt x="102" y="140"/>
                        <a:pt x="102" y="144"/>
                      </a:cubicBezTo>
                      <a:cubicBezTo>
                        <a:pt x="102" y="148"/>
                        <a:pt x="103" y="151"/>
                        <a:pt x="104" y="151"/>
                      </a:cubicBezTo>
                      <a:cubicBezTo>
                        <a:pt x="105" y="153"/>
                        <a:pt x="105" y="156"/>
                        <a:pt x="104" y="160"/>
                      </a:cubicBezTo>
                      <a:cubicBezTo>
                        <a:pt x="103" y="162"/>
                        <a:pt x="102" y="167"/>
                        <a:pt x="102" y="168"/>
                      </a:cubicBezTo>
                      <a:cubicBezTo>
                        <a:pt x="104" y="169"/>
                        <a:pt x="109" y="174"/>
                        <a:pt x="108" y="178"/>
                      </a:cubicBezTo>
                      <a:cubicBezTo>
                        <a:pt x="108" y="179"/>
                        <a:pt x="108" y="179"/>
                        <a:pt x="108" y="179"/>
                      </a:cubicBezTo>
                      <a:cubicBezTo>
                        <a:pt x="108" y="180"/>
                        <a:pt x="107" y="183"/>
                        <a:pt x="107" y="184"/>
                      </a:cubicBezTo>
                      <a:cubicBezTo>
                        <a:pt x="108" y="183"/>
                        <a:pt x="110" y="182"/>
                        <a:pt x="112" y="182"/>
                      </a:cubicBezTo>
                      <a:cubicBezTo>
                        <a:pt x="113" y="182"/>
                        <a:pt x="114" y="182"/>
                        <a:pt x="115" y="182"/>
                      </a:cubicBezTo>
                      <a:cubicBezTo>
                        <a:pt x="117" y="182"/>
                        <a:pt x="119" y="182"/>
                        <a:pt x="122" y="181"/>
                      </a:cubicBezTo>
                      <a:cubicBezTo>
                        <a:pt x="122" y="181"/>
                        <a:pt x="123" y="181"/>
                        <a:pt x="124" y="181"/>
                      </a:cubicBezTo>
                      <a:cubicBezTo>
                        <a:pt x="124" y="180"/>
                        <a:pt x="124" y="180"/>
                        <a:pt x="124" y="180"/>
                      </a:cubicBezTo>
                      <a:lnTo>
                        <a:pt x="126" y="1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7" name="Freeform 1728"/>
                <p:cNvSpPr>
                  <a:spLocks/>
                </p:cNvSpPr>
                <p:nvPr/>
              </p:nvSpPr>
              <p:spPr bwMode="auto">
                <a:xfrm>
                  <a:off x="1806" y="303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8" name="Freeform 1729"/>
                <p:cNvSpPr>
                  <a:spLocks/>
                </p:cNvSpPr>
                <p:nvPr/>
              </p:nvSpPr>
              <p:spPr bwMode="auto">
                <a:xfrm>
                  <a:off x="1805" y="303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9" name="Freeform 1730"/>
                <p:cNvSpPr>
                  <a:spLocks/>
                </p:cNvSpPr>
                <p:nvPr/>
              </p:nvSpPr>
              <p:spPr bwMode="auto">
                <a:xfrm>
                  <a:off x="1921" y="309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0" name="Freeform 1731"/>
                <p:cNvSpPr>
                  <a:spLocks/>
                </p:cNvSpPr>
                <p:nvPr/>
              </p:nvSpPr>
              <p:spPr bwMode="auto">
                <a:xfrm>
                  <a:off x="1808" y="30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1" name="Freeform 1732"/>
                <p:cNvSpPr>
                  <a:spLocks/>
                </p:cNvSpPr>
                <p:nvPr/>
              </p:nvSpPr>
              <p:spPr bwMode="auto">
                <a:xfrm>
                  <a:off x="1804" y="3037"/>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2" name="Freeform 1733"/>
                <p:cNvSpPr>
                  <a:spLocks/>
                </p:cNvSpPr>
                <p:nvPr/>
              </p:nvSpPr>
              <p:spPr bwMode="auto">
                <a:xfrm>
                  <a:off x="1984" y="3061"/>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3" name="Freeform 1734"/>
                <p:cNvSpPr>
                  <a:spLocks/>
                </p:cNvSpPr>
                <p:nvPr/>
              </p:nvSpPr>
              <p:spPr bwMode="auto">
                <a:xfrm>
                  <a:off x="1923" y="3091"/>
                  <a:ext cx="2" cy="1"/>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1" y="2"/>
                        <a:pt x="1" y="1"/>
                        <a:pt x="0" y="0"/>
                      </a:cubicBezTo>
                      <a:cubicBezTo>
                        <a:pt x="0" y="0"/>
                        <a:pt x="0" y="0"/>
                        <a:pt x="0" y="0"/>
                      </a:cubicBezTo>
                      <a:cubicBezTo>
                        <a:pt x="1" y="1"/>
                        <a:pt x="1" y="2"/>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4" name="Freeform 1735"/>
                <p:cNvSpPr>
                  <a:spLocks/>
                </p:cNvSpPr>
                <p:nvPr/>
              </p:nvSpPr>
              <p:spPr bwMode="auto">
                <a:xfrm>
                  <a:off x="1919" y="3089"/>
                  <a:ext cx="2" cy="1"/>
                </a:xfrm>
                <a:custGeom>
                  <a:avLst/>
                  <a:gdLst>
                    <a:gd name="T0" fmla="*/ 2 w 2"/>
                    <a:gd name="T1" fmla="*/ 1 h 1"/>
                    <a:gd name="T2" fmla="*/ 2 w 2"/>
                    <a:gd name="T3" fmla="*/ 1 h 1"/>
                    <a:gd name="T4" fmla="*/ 2 w 2"/>
                    <a:gd name="T5" fmla="*/ 1 h 1"/>
                    <a:gd name="T6" fmla="*/ 0 w 2"/>
                    <a:gd name="T7" fmla="*/ 0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1"/>
                      </a:cubicBezTo>
                      <a:cubicBezTo>
                        <a:pt x="2" y="1"/>
                        <a:pt x="2" y="1"/>
                        <a:pt x="2" y="1"/>
                      </a:cubicBezTo>
                      <a:cubicBezTo>
                        <a:pt x="0" y="0"/>
                        <a:pt x="0" y="0"/>
                        <a:pt x="0" y="0"/>
                      </a:cubicBezTo>
                      <a:cubicBezTo>
                        <a:pt x="0" y="1"/>
                        <a:pt x="0" y="1"/>
                        <a:pt x="0" y="1"/>
                      </a:cubicBezTo>
                      <a:cubicBezTo>
                        <a:pt x="1" y="1"/>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5" name="Freeform 1736"/>
                <p:cNvSpPr>
                  <a:spLocks/>
                </p:cNvSpPr>
                <p:nvPr/>
              </p:nvSpPr>
              <p:spPr bwMode="auto">
                <a:xfrm>
                  <a:off x="1921" y="3090"/>
                  <a:ext cx="2" cy="1"/>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0"/>
                        <a:pt x="1" y="1"/>
                        <a:pt x="2" y="1"/>
                      </a:cubicBezTo>
                      <a:cubicBezTo>
                        <a:pt x="2" y="1"/>
                        <a:pt x="2" y="1"/>
                        <a:pt x="2"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6" name="Freeform 1737"/>
                <p:cNvSpPr>
                  <a:spLocks/>
                </p:cNvSpPr>
                <p:nvPr/>
              </p:nvSpPr>
              <p:spPr bwMode="auto">
                <a:xfrm>
                  <a:off x="1972" y="30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7" name="Freeform 1738"/>
                <p:cNvSpPr>
                  <a:spLocks/>
                </p:cNvSpPr>
                <p:nvPr/>
              </p:nvSpPr>
              <p:spPr bwMode="auto">
                <a:xfrm>
                  <a:off x="1971" y="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8" name="Freeform 1739"/>
                <p:cNvSpPr>
                  <a:spLocks/>
                </p:cNvSpPr>
                <p:nvPr/>
              </p:nvSpPr>
              <p:spPr bwMode="auto">
                <a:xfrm>
                  <a:off x="1971" y="30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9" name="Freeform 1740"/>
                <p:cNvSpPr>
                  <a:spLocks/>
                </p:cNvSpPr>
                <p:nvPr/>
              </p:nvSpPr>
              <p:spPr bwMode="auto">
                <a:xfrm>
                  <a:off x="1807" y="3025"/>
                  <a:ext cx="1"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0" name="Freeform 1741"/>
                <p:cNvSpPr>
                  <a:spLocks/>
                </p:cNvSpPr>
                <p:nvPr/>
              </p:nvSpPr>
              <p:spPr bwMode="auto">
                <a:xfrm>
                  <a:off x="1801" y="3028"/>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1" name="Freeform 1742"/>
                <p:cNvSpPr>
                  <a:spLocks/>
                </p:cNvSpPr>
                <p:nvPr/>
              </p:nvSpPr>
              <p:spPr bwMode="auto">
                <a:xfrm>
                  <a:off x="1823" y="3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2" name="Freeform 1743"/>
                <p:cNvSpPr>
                  <a:spLocks/>
                </p:cNvSpPr>
                <p:nvPr/>
              </p:nvSpPr>
              <p:spPr bwMode="auto">
                <a:xfrm>
                  <a:off x="1866" y="293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3" name="Freeform 1744"/>
                <p:cNvSpPr>
                  <a:spLocks/>
                </p:cNvSpPr>
                <p:nvPr/>
              </p:nvSpPr>
              <p:spPr bwMode="auto">
                <a:xfrm>
                  <a:off x="1805" y="302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4" name="Freeform 1745"/>
                <p:cNvSpPr>
                  <a:spLocks/>
                </p:cNvSpPr>
                <p:nvPr/>
              </p:nvSpPr>
              <p:spPr bwMode="auto">
                <a:xfrm>
                  <a:off x="1824" y="3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5" name="Freeform 1746"/>
                <p:cNvSpPr>
                  <a:spLocks/>
                </p:cNvSpPr>
                <p:nvPr/>
              </p:nvSpPr>
              <p:spPr bwMode="auto">
                <a:xfrm>
                  <a:off x="1824" y="30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6" name="Freeform 1747"/>
                <p:cNvSpPr>
                  <a:spLocks/>
                </p:cNvSpPr>
                <p:nvPr/>
              </p:nvSpPr>
              <p:spPr bwMode="auto">
                <a:xfrm>
                  <a:off x="1824" y="3027"/>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7" name="Freeform 1748"/>
                <p:cNvSpPr>
                  <a:spLocks/>
                </p:cNvSpPr>
                <p:nvPr/>
              </p:nvSpPr>
              <p:spPr bwMode="auto">
                <a:xfrm>
                  <a:off x="1804" y="302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8" name="Freeform 1749"/>
                <p:cNvSpPr>
                  <a:spLocks/>
                </p:cNvSpPr>
                <p:nvPr/>
              </p:nvSpPr>
              <p:spPr bwMode="auto">
                <a:xfrm>
                  <a:off x="1985" y="293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9" name="Freeform 1750"/>
                <p:cNvSpPr>
                  <a:spLocks/>
                </p:cNvSpPr>
                <p:nvPr/>
              </p:nvSpPr>
              <p:spPr bwMode="auto">
                <a:xfrm>
                  <a:off x="1989" y="293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0" name="Freeform 1751"/>
                <p:cNvSpPr>
                  <a:spLocks/>
                </p:cNvSpPr>
                <p:nvPr/>
              </p:nvSpPr>
              <p:spPr bwMode="auto">
                <a:xfrm>
                  <a:off x="1981" y="2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1" name="Freeform 1752"/>
                <p:cNvSpPr>
                  <a:spLocks/>
                </p:cNvSpPr>
                <p:nvPr/>
              </p:nvSpPr>
              <p:spPr bwMode="auto">
                <a:xfrm>
                  <a:off x="1991" y="2934"/>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2" name="Freeform 1753"/>
                <p:cNvSpPr>
                  <a:spLocks/>
                </p:cNvSpPr>
                <p:nvPr/>
              </p:nvSpPr>
              <p:spPr bwMode="auto">
                <a:xfrm>
                  <a:off x="1957" y="2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3" name="Freeform 1754"/>
                <p:cNvSpPr>
                  <a:spLocks/>
                </p:cNvSpPr>
                <p:nvPr/>
              </p:nvSpPr>
              <p:spPr bwMode="auto">
                <a:xfrm>
                  <a:off x="1982" y="292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4" name="Freeform 1755"/>
                <p:cNvSpPr>
                  <a:spLocks/>
                </p:cNvSpPr>
                <p:nvPr/>
              </p:nvSpPr>
              <p:spPr bwMode="auto">
                <a:xfrm>
                  <a:off x="1984" y="292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5" name="Freeform 1756"/>
                <p:cNvSpPr>
                  <a:spLocks/>
                </p:cNvSpPr>
                <p:nvPr/>
              </p:nvSpPr>
              <p:spPr bwMode="auto">
                <a:xfrm>
                  <a:off x="1987" y="293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6" name="Freeform 1757"/>
                <p:cNvSpPr>
                  <a:spLocks/>
                </p:cNvSpPr>
                <p:nvPr/>
              </p:nvSpPr>
              <p:spPr bwMode="auto">
                <a:xfrm>
                  <a:off x="1975" y="2926"/>
                  <a:ext cx="2" cy="1"/>
                </a:xfrm>
                <a:custGeom>
                  <a:avLst/>
                  <a:gdLst>
                    <a:gd name="T0" fmla="*/ 0 w 2"/>
                    <a:gd name="T1" fmla="*/ 0 h 1"/>
                    <a:gd name="T2" fmla="*/ 1 w 2"/>
                    <a:gd name="T3" fmla="*/ 1 h 1"/>
                    <a:gd name="T4" fmla="*/ 2 w 2"/>
                    <a:gd name="T5" fmla="*/ 0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1" y="1"/>
                      </a:lnTo>
                      <a:lnTo>
                        <a:pt x="2" y="0"/>
                      </a:lnTo>
                      <a:lnTo>
                        <a:pt x="1" y="1"/>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7" name="Freeform 1758"/>
                <p:cNvSpPr>
                  <a:spLocks/>
                </p:cNvSpPr>
                <p:nvPr/>
              </p:nvSpPr>
              <p:spPr bwMode="auto">
                <a:xfrm>
                  <a:off x="1978" y="2925"/>
                  <a:ext cx="2"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0" y="1"/>
                        <a:pt x="0" y="1"/>
                      </a:cubicBezTo>
                      <a:cubicBezTo>
                        <a:pt x="0" y="1"/>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8" name="Freeform 1759"/>
                <p:cNvSpPr>
                  <a:spLocks/>
                </p:cNvSpPr>
                <p:nvPr/>
              </p:nvSpPr>
              <p:spPr bwMode="auto">
                <a:xfrm>
                  <a:off x="1980" y="292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9" name="Freeform 1760"/>
                <p:cNvSpPr>
                  <a:spLocks/>
                </p:cNvSpPr>
                <p:nvPr/>
              </p:nvSpPr>
              <p:spPr bwMode="auto">
                <a:xfrm>
                  <a:off x="1956" y="29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0" name="Freeform 1761"/>
                <p:cNvSpPr>
                  <a:spLocks/>
                </p:cNvSpPr>
                <p:nvPr/>
              </p:nvSpPr>
              <p:spPr bwMode="auto">
                <a:xfrm>
                  <a:off x="1991" y="293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1" name="Freeform 1762"/>
                <p:cNvSpPr>
                  <a:spLocks/>
                </p:cNvSpPr>
                <p:nvPr/>
              </p:nvSpPr>
              <p:spPr bwMode="auto">
                <a:xfrm>
                  <a:off x="1991" y="293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2" name="Freeform 1763"/>
                <p:cNvSpPr>
                  <a:spLocks/>
                </p:cNvSpPr>
                <p:nvPr/>
              </p:nvSpPr>
              <p:spPr bwMode="auto">
                <a:xfrm>
                  <a:off x="1991" y="294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3" name="Freeform 1764"/>
                <p:cNvSpPr>
                  <a:spLocks/>
                </p:cNvSpPr>
                <p:nvPr/>
              </p:nvSpPr>
              <p:spPr bwMode="auto">
                <a:xfrm>
                  <a:off x="1991" y="2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4" name="Freeform 1765"/>
                <p:cNvSpPr>
                  <a:spLocks/>
                </p:cNvSpPr>
                <p:nvPr/>
              </p:nvSpPr>
              <p:spPr bwMode="auto">
                <a:xfrm>
                  <a:off x="1978" y="2981"/>
                  <a:ext cx="0" cy="4"/>
                </a:xfrm>
                <a:custGeom>
                  <a:avLst/>
                  <a:gdLst>
                    <a:gd name="T0" fmla="*/ 5 h 5"/>
                    <a:gd name="T1" fmla="*/ 0 h 5"/>
                    <a:gd name="T2" fmla="*/ 5 h 5"/>
                  </a:gdLst>
                  <a:ahLst/>
                  <a:cxnLst>
                    <a:cxn ang="0">
                      <a:pos x="0" y="T0"/>
                    </a:cxn>
                    <a:cxn ang="0">
                      <a:pos x="0" y="T1"/>
                    </a:cxn>
                    <a:cxn ang="0">
                      <a:pos x="0" y="T2"/>
                    </a:cxn>
                  </a:cxnLst>
                  <a:rect l="0" t="0" r="r" b="b"/>
                  <a:pathLst>
                    <a:path h="5">
                      <a:moveTo>
                        <a:pt x="0" y="5"/>
                      </a:moveTo>
                      <a:cubicBezTo>
                        <a:pt x="0" y="4"/>
                        <a:pt x="0" y="2"/>
                        <a:pt x="0" y="0"/>
                      </a:cubicBezTo>
                      <a:cubicBezTo>
                        <a:pt x="0" y="2"/>
                        <a:pt x="0" y="4"/>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5" name="Freeform 1766"/>
                <p:cNvSpPr>
                  <a:spLocks/>
                </p:cNvSpPr>
                <p:nvPr/>
              </p:nvSpPr>
              <p:spPr bwMode="auto">
                <a:xfrm>
                  <a:off x="1991" y="29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6" name="Freeform 1767"/>
                <p:cNvSpPr>
                  <a:spLocks/>
                </p:cNvSpPr>
                <p:nvPr/>
              </p:nvSpPr>
              <p:spPr bwMode="auto">
                <a:xfrm>
                  <a:off x="1991" y="293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7" name="Freeform 1768"/>
                <p:cNvSpPr>
                  <a:spLocks/>
                </p:cNvSpPr>
                <p:nvPr/>
              </p:nvSpPr>
              <p:spPr bwMode="auto">
                <a:xfrm>
                  <a:off x="1978" y="3002"/>
                  <a:ext cx="11" cy="17"/>
                </a:xfrm>
                <a:custGeom>
                  <a:avLst/>
                  <a:gdLst>
                    <a:gd name="T0" fmla="*/ 8 w 12"/>
                    <a:gd name="T1" fmla="*/ 0 h 18"/>
                    <a:gd name="T2" fmla="*/ 8 w 12"/>
                    <a:gd name="T3" fmla="*/ 0 h 18"/>
                    <a:gd name="T4" fmla="*/ 8 w 12"/>
                    <a:gd name="T5" fmla="*/ 0 h 18"/>
                    <a:gd name="T6" fmla="*/ 8 w 12"/>
                    <a:gd name="T7" fmla="*/ 1 h 18"/>
                    <a:gd name="T8" fmla="*/ 7 w 12"/>
                    <a:gd name="T9" fmla="*/ 1 h 18"/>
                    <a:gd name="T10" fmla="*/ 6 w 12"/>
                    <a:gd name="T11" fmla="*/ 2 h 18"/>
                    <a:gd name="T12" fmla="*/ 6 w 12"/>
                    <a:gd name="T13" fmla="*/ 2 h 18"/>
                    <a:gd name="T14" fmla="*/ 5 w 12"/>
                    <a:gd name="T15" fmla="*/ 3 h 18"/>
                    <a:gd name="T16" fmla="*/ 4 w 12"/>
                    <a:gd name="T17" fmla="*/ 3 h 18"/>
                    <a:gd name="T18" fmla="*/ 3 w 12"/>
                    <a:gd name="T19" fmla="*/ 3 h 18"/>
                    <a:gd name="T20" fmla="*/ 2 w 12"/>
                    <a:gd name="T21" fmla="*/ 3 h 18"/>
                    <a:gd name="T22" fmla="*/ 2 w 12"/>
                    <a:gd name="T23" fmla="*/ 3 h 18"/>
                    <a:gd name="T24" fmla="*/ 0 w 12"/>
                    <a:gd name="T25" fmla="*/ 3 h 18"/>
                    <a:gd name="T26" fmla="*/ 0 w 12"/>
                    <a:gd name="T27" fmla="*/ 3 h 18"/>
                    <a:gd name="T28" fmla="*/ 0 w 12"/>
                    <a:gd name="T29" fmla="*/ 9 h 18"/>
                    <a:gd name="T30" fmla="*/ 0 w 12"/>
                    <a:gd name="T31" fmla="*/ 9 h 18"/>
                    <a:gd name="T32" fmla="*/ 2 w 12"/>
                    <a:gd name="T33" fmla="*/ 18 h 18"/>
                    <a:gd name="T34" fmla="*/ 3 w 12"/>
                    <a:gd name="T35" fmla="*/ 17 h 18"/>
                    <a:gd name="T36" fmla="*/ 4 w 12"/>
                    <a:gd name="T37" fmla="*/ 17 h 18"/>
                    <a:gd name="T38" fmla="*/ 4 w 12"/>
                    <a:gd name="T39" fmla="*/ 17 h 18"/>
                    <a:gd name="T40" fmla="*/ 4 w 12"/>
                    <a:gd name="T41" fmla="*/ 17 h 18"/>
                    <a:gd name="T42" fmla="*/ 5 w 12"/>
                    <a:gd name="T43" fmla="*/ 16 h 18"/>
                    <a:gd name="T44" fmla="*/ 12 w 12"/>
                    <a:gd name="T45" fmla="*/ 6 h 18"/>
                    <a:gd name="T46" fmla="*/ 10 w 12"/>
                    <a:gd name="T47" fmla="*/ 4 h 18"/>
                    <a:gd name="T48" fmla="*/ 10 w 12"/>
                    <a:gd name="T49" fmla="*/ 3 h 18"/>
                    <a:gd name="T50" fmla="*/ 10 w 12"/>
                    <a:gd name="T51" fmla="*/ 3 h 18"/>
                    <a:gd name="T52" fmla="*/ 10 w 12"/>
                    <a:gd name="T53" fmla="*/ 3 h 18"/>
                    <a:gd name="T54" fmla="*/ 10 w 12"/>
                    <a:gd name="T55" fmla="*/ 2 h 18"/>
                    <a:gd name="T56" fmla="*/ 10 w 12"/>
                    <a:gd name="T57" fmla="*/ 1 h 18"/>
                    <a:gd name="T58" fmla="*/ 10 w 12"/>
                    <a:gd name="T59" fmla="*/ 0 h 18"/>
                    <a:gd name="T60" fmla="*/ 10 w 12"/>
                    <a:gd name="T61" fmla="*/ 0 h 18"/>
                    <a:gd name="T62" fmla="*/ 10 w 12"/>
                    <a:gd name="T63" fmla="*/ 0 h 18"/>
                    <a:gd name="T64" fmla="*/ 8 w 12"/>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8">
                      <a:moveTo>
                        <a:pt x="8" y="0"/>
                      </a:moveTo>
                      <a:cubicBezTo>
                        <a:pt x="8" y="0"/>
                        <a:pt x="8" y="0"/>
                        <a:pt x="8" y="0"/>
                      </a:cubicBezTo>
                      <a:cubicBezTo>
                        <a:pt x="8" y="0"/>
                        <a:pt x="8" y="0"/>
                        <a:pt x="8" y="0"/>
                      </a:cubicBezTo>
                      <a:cubicBezTo>
                        <a:pt x="8" y="0"/>
                        <a:pt x="8" y="0"/>
                        <a:pt x="8" y="1"/>
                      </a:cubicBezTo>
                      <a:cubicBezTo>
                        <a:pt x="7" y="1"/>
                        <a:pt x="7" y="1"/>
                        <a:pt x="7" y="1"/>
                      </a:cubicBezTo>
                      <a:cubicBezTo>
                        <a:pt x="7" y="2"/>
                        <a:pt x="6" y="2"/>
                        <a:pt x="6" y="2"/>
                      </a:cubicBezTo>
                      <a:cubicBezTo>
                        <a:pt x="6" y="2"/>
                        <a:pt x="6" y="2"/>
                        <a:pt x="6" y="2"/>
                      </a:cubicBezTo>
                      <a:cubicBezTo>
                        <a:pt x="5" y="2"/>
                        <a:pt x="5" y="3"/>
                        <a:pt x="5" y="3"/>
                      </a:cubicBezTo>
                      <a:cubicBezTo>
                        <a:pt x="5" y="3"/>
                        <a:pt x="5" y="3"/>
                        <a:pt x="4" y="3"/>
                      </a:cubicBezTo>
                      <a:cubicBezTo>
                        <a:pt x="4" y="3"/>
                        <a:pt x="4" y="3"/>
                        <a:pt x="3" y="3"/>
                      </a:cubicBezTo>
                      <a:cubicBezTo>
                        <a:pt x="3" y="3"/>
                        <a:pt x="3" y="3"/>
                        <a:pt x="2" y="3"/>
                      </a:cubicBezTo>
                      <a:cubicBezTo>
                        <a:pt x="2" y="3"/>
                        <a:pt x="2" y="3"/>
                        <a:pt x="2" y="3"/>
                      </a:cubicBezTo>
                      <a:cubicBezTo>
                        <a:pt x="2" y="3"/>
                        <a:pt x="1" y="3"/>
                        <a:pt x="0" y="3"/>
                      </a:cubicBezTo>
                      <a:cubicBezTo>
                        <a:pt x="0" y="3"/>
                        <a:pt x="0" y="3"/>
                        <a:pt x="0" y="3"/>
                      </a:cubicBezTo>
                      <a:cubicBezTo>
                        <a:pt x="0" y="9"/>
                        <a:pt x="0" y="9"/>
                        <a:pt x="0" y="9"/>
                      </a:cubicBezTo>
                      <a:cubicBezTo>
                        <a:pt x="0" y="9"/>
                        <a:pt x="0" y="9"/>
                        <a:pt x="0" y="9"/>
                      </a:cubicBezTo>
                      <a:cubicBezTo>
                        <a:pt x="1" y="11"/>
                        <a:pt x="1" y="14"/>
                        <a:pt x="2" y="18"/>
                      </a:cubicBezTo>
                      <a:cubicBezTo>
                        <a:pt x="3" y="18"/>
                        <a:pt x="3" y="17"/>
                        <a:pt x="3" y="17"/>
                      </a:cubicBezTo>
                      <a:cubicBezTo>
                        <a:pt x="3" y="17"/>
                        <a:pt x="3" y="17"/>
                        <a:pt x="4" y="17"/>
                      </a:cubicBezTo>
                      <a:cubicBezTo>
                        <a:pt x="4" y="17"/>
                        <a:pt x="4" y="17"/>
                        <a:pt x="4" y="17"/>
                      </a:cubicBezTo>
                      <a:cubicBezTo>
                        <a:pt x="4" y="17"/>
                        <a:pt x="4" y="17"/>
                        <a:pt x="4" y="17"/>
                      </a:cubicBezTo>
                      <a:cubicBezTo>
                        <a:pt x="5" y="17"/>
                        <a:pt x="5" y="17"/>
                        <a:pt x="5" y="16"/>
                      </a:cubicBezTo>
                      <a:cubicBezTo>
                        <a:pt x="6" y="16"/>
                        <a:pt x="9" y="11"/>
                        <a:pt x="12" y="6"/>
                      </a:cubicBezTo>
                      <a:cubicBezTo>
                        <a:pt x="10" y="4"/>
                        <a:pt x="10" y="4"/>
                        <a:pt x="10" y="4"/>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1"/>
                      </a:cubicBezTo>
                      <a:cubicBezTo>
                        <a:pt x="10" y="1"/>
                        <a:pt x="10" y="1"/>
                        <a:pt x="10" y="0"/>
                      </a:cubicBezTo>
                      <a:cubicBezTo>
                        <a:pt x="10" y="0"/>
                        <a:pt x="10" y="0"/>
                        <a:pt x="10" y="0"/>
                      </a:cubicBezTo>
                      <a:cubicBezTo>
                        <a:pt x="10" y="0"/>
                        <a:pt x="10" y="0"/>
                        <a:pt x="10" y="0"/>
                      </a:cubicBezTo>
                      <a:cubicBezTo>
                        <a:pt x="9" y="0"/>
                        <a:pt x="9" y="0"/>
                        <a:pt x="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8" name="Freeform 1769"/>
                <p:cNvSpPr>
                  <a:spLocks/>
                </p:cNvSpPr>
                <p:nvPr/>
              </p:nvSpPr>
              <p:spPr bwMode="auto">
                <a:xfrm>
                  <a:off x="1978" y="300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9" name="Freeform 1770"/>
                <p:cNvSpPr>
                  <a:spLocks/>
                </p:cNvSpPr>
                <p:nvPr/>
              </p:nvSpPr>
              <p:spPr bwMode="auto">
                <a:xfrm>
                  <a:off x="1985" y="3002"/>
                  <a:ext cx="2" cy="0"/>
                </a:xfrm>
                <a:custGeom>
                  <a:avLst/>
                  <a:gdLst>
                    <a:gd name="T0" fmla="*/ 0 w 2"/>
                    <a:gd name="T1" fmla="*/ 0 w 2"/>
                    <a:gd name="T2" fmla="*/ 0 w 2"/>
                    <a:gd name="T3" fmla="*/ 2 w 2"/>
                    <a:gd name="T4" fmla="*/ 2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1" y="0"/>
                        <a:pt x="1" y="0"/>
                        <a:pt x="2" y="0"/>
                      </a:cubicBezTo>
                      <a:cubicBezTo>
                        <a:pt x="2" y="0"/>
                        <a:pt x="2" y="0"/>
                        <a:pt x="2"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0" name="Freeform 1771"/>
                <p:cNvSpPr>
                  <a:spLocks/>
                </p:cNvSpPr>
                <p:nvPr/>
              </p:nvSpPr>
              <p:spPr bwMode="auto">
                <a:xfrm>
                  <a:off x="1982" y="300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1" name="Freeform 1772"/>
                <p:cNvSpPr>
                  <a:spLocks/>
                </p:cNvSpPr>
                <p:nvPr/>
              </p:nvSpPr>
              <p:spPr bwMode="auto">
                <a:xfrm>
                  <a:off x="1978" y="3004"/>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2" y="0"/>
                        <a:pt x="1" y="0"/>
                        <a:pt x="0" y="0"/>
                      </a:cubicBezTo>
                      <a:cubicBezTo>
                        <a:pt x="1" y="0"/>
                        <a:pt x="2" y="0"/>
                        <a:pt x="2" y="0"/>
                      </a:cubicBezTo>
                      <a:cubicBezTo>
                        <a:pt x="2"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2" name="Freeform 1773"/>
                <p:cNvSpPr>
                  <a:spLocks/>
                </p:cNvSpPr>
                <p:nvPr/>
              </p:nvSpPr>
              <p:spPr bwMode="auto">
                <a:xfrm>
                  <a:off x="1980" y="300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3" name="Freeform 1774"/>
                <p:cNvSpPr>
                  <a:spLocks/>
                </p:cNvSpPr>
                <p:nvPr/>
              </p:nvSpPr>
              <p:spPr bwMode="auto">
                <a:xfrm>
                  <a:off x="1983" y="3003"/>
                  <a:ext cx="2" cy="0"/>
                </a:xfrm>
                <a:custGeom>
                  <a:avLst/>
                  <a:gdLst>
                    <a:gd name="T0" fmla="*/ 2 w 2"/>
                    <a:gd name="T1" fmla="*/ 0 h 1"/>
                    <a:gd name="T2" fmla="*/ 1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1"/>
                        <a:pt x="0" y="1"/>
                        <a:pt x="0" y="1"/>
                      </a:cubicBezTo>
                      <a:cubicBezTo>
                        <a:pt x="0" y="1"/>
                        <a:pt x="1" y="1"/>
                        <a:pt x="1" y="0"/>
                      </a:cubicBezTo>
                      <a:cubicBezTo>
                        <a:pt x="1"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4" name="Freeform 1775"/>
                <p:cNvSpPr>
                  <a:spLocks/>
                </p:cNvSpPr>
                <p:nvPr/>
              </p:nvSpPr>
              <p:spPr bwMode="auto">
                <a:xfrm>
                  <a:off x="1978" y="30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5" name="Freeform 1776"/>
                <p:cNvSpPr>
                  <a:spLocks/>
                </p:cNvSpPr>
                <p:nvPr/>
              </p:nvSpPr>
              <p:spPr bwMode="auto">
                <a:xfrm>
                  <a:off x="1987" y="3091"/>
                  <a:ext cx="110" cy="179"/>
                </a:xfrm>
                <a:custGeom>
                  <a:avLst/>
                  <a:gdLst>
                    <a:gd name="T0" fmla="*/ 56 w 115"/>
                    <a:gd name="T1" fmla="*/ 35 h 187"/>
                    <a:gd name="T2" fmla="*/ 59 w 115"/>
                    <a:gd name="T3" fmla="*/ 38 h 187"/>
                    <a:gd name="T4" fmla="*/ 61 w 115"/>
                    <a:gd name="T5" fmla="*/ 40 h 187"/>
                    <a:gd name="T6" fmla="*/ 63 w 115"/>
                    <a:gd name="T7" fmla="*/ 54 h 187"/>
                    <a:gd name="T8" fmla="*/ 56 w 115"/>
                    <a:gd name="T9" fmla="*/ 68 h 187"/>
                    <a:gd name="T10" fmla="*/ 54 w 115"/>
                    <a:gd name="T11" fmla="*/ 74 h 187"/>
                    <a:gd name="T12" fmla="*/ 44 w 115"/>
                    <a:gd name="T13" fmla="*/ 44 h 187"/>
                    <a:gd name="T14" fmla="*/ 37 w 115"/>
                    <a:gd name="T15" fmla="*/ 44 h 187"/>
                    <a:gd name="T16" fmla="*/ 30 w 115"/>
                    <a:gd name="T17" fmla="*/ 39 h 187"/>
                    <a:gd name="T18" fmla="*/ 0 w 115"/>
                    <a:gd name="T19" fmla="*/ 49 h 187"/>
                    <a:gd name="T20" fmla="*/ 4 w 115"/>
                    <a:gd name="T21" fmla="*/ 58 h 187"/>
                    <a:gd name="T22" fmla="*/ 7 w 115"/>
                    <a:gd name="T23" fmla="*/ 59 h 187"/>
                    <a:gd name="T24" fmla="*/ 10 w 115"/>
                    <a:gd name="T25" fmla="*/ 59 h 187"/>
                    <a:gd name="T26" fmla="*/ 13 w 115"/>
                    <a:gd name="T27" fmla="*/ 60 h 187"/>
                    <a:gd name="T28" fmla="*/ 15 w 115"/>
                    <a:gd name="T29" fmla="*/ 61 h 187"/>
                    <a:gd name="T30" fmla="*/ 30 w 115"/>
                    <a:gd name="T31" fmla="*/ 66 h 187"/>
                    <a:gd name="T32" fmla="*/ 29 w 115"/>
                    <a:gd name="T33" fmla="*/ 93 h 187"/>
                    <a:gd name="T34" fmla="*/ 31 w 115"/>
                    <a:gd name="T35" fmla="*/ 102 h 187"/>
                    <a:gd name="T36" fmla="*/ 25 w 115"/>
                    <a:gd name="T37" fmla="*/ 117 h 187"/>
                    <a:gd name="T38" fmla="*/ 12 w 115"/>
                    <a:gd name="T39" fmla="*/ 135 h 187"/>
                    <a:gd name="T40" fmla="*/ 12 w 115"/>
                    <a:gd name="T41" fmla="*/ 136 h 187"/>
                    <a:gd name="T42" fmla="*/ 13 w 115"/>
                    <a:gd name="T43" fmla="*/ 138 h 187"/>
                    <a:gd name="T44" fmla="*/ 18 w 115"/>
                    <a:gd name="T45" fmla="*/ 154 h 187"/>
                    <a:gd name="T46" fmla="*/ 20 w 115"/>
                    <a:gd name="T47" fmla="*/ 179 h 187"/>
                    <a:gd name="T48" fmla="*/ 23 w 115"/>
                    <a:gd name="T49" fmla="*/ 187 h 187"/>
                    <a:gd name="T50" fmla="*/ 26 w 115"/>
                    <a:gd name="T51" fmla="*/ 183 h 187"/>
                    <a:gd name="T52" fmla="*/ 26 w 115"/>
                    <a:gd name="T53" fmla="*/ 183 h 187"/>
                    <a:gd name="T54" fmla="*/ 53 w 115"/>
                    <a:gd name="T55" fmla="*/ 157 h 187"/>
                    <a:gd name="T56" fmla="*/ 54 w 115"/>
                    <a:gd name="T57" fmla="*/ 135 h 187"/>
                    <a:gd name="T58" fmla="*/ 47 w 115"/>
                    <a:gd name="T59" fmla="*/ 113 h 187"/>
                    <a:gd name="T60" fmla="*/ 53 w 115"/>
                    <a:gd name="T61" fmla="*/ 99 h 187"/>
                    <a:gd name="T62" fmla="*/ 64 w 115"/>
                    <a:gd name="T63" fmla="*/ 90 h 187"/>
                    <a:gd name="T64" fmla="*/ 89 w 115"/>
                    <a:gd name="T65" fmla="*/ 71 h 187"/>
                    <a:gd name="T66" fmla="*/ 112 w 115"/>
                    <a:gd name="T67" fmla="*/ 24 h 187"/>
                    <a:gd name="T68" fmla="*/ 111 w 115"/>
                    <a:gd name="T69" fmla="*/ 0 h 187"/>
                    <a:gd name="T70" fmla="*/ 108 w 115"/>
                    <a:gd name="T71" fmla="*/ 1 h 187"/>
                    <a:gd name="T72" fmla="*/ 105 w 115"/>
                    <a:gd name="T73" fmla="*/ 3 h 187"/>
                    <a:gd name="T74" fmla="*/ 104 w 115"/>
                    <a:gd name="T75" fmla="*/ 3 h 187"/>
                    <a:gd name="T76" fmla="*/ 103 w 115"/>
                    <a:gd name="T77" fmla="*/ 4 h 187"/>
                    <a:gd name="T78" fmla="*/ 99 w 115"/>
                    <a:gd name="T79" fmla="*/ 6 h 187"/>
                    <a:gd name="T80" fmla="*/ 88 w 115"/>
                    <a:gd name="T81" fmla="*/ 7 h 187"/>
                    <a:gd name="T82" fmla="*/ 81 w 115"/>
                    <a:gd name="T83" fmla="*/ 12 h 187"/>
                    <a:gd name="T84" fmla="*/ 67 w 115"/>
                    <a:gd name="T85" fmla="*/ 13 h 187"/>
                    <a:gd name="T86" fmla="*/ 59 w 115"/>
                    <a:gd name="T87" fmla="*/ 10 h 187"/>
                    <a:gd name="T88" fmla="*/ 55 w 115"/>
                    <a:gd name="T89" fmla="*/ 11 h 187"/>
                    <a:gd name="T90" fmla="*/ 52 w 115"/>
                    <a:gd name="T91" fmla="*/ 1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87">
                      <a:moveTo>
                        <a:pt x="51" y="13"/>
                      </a:moveTo>
                      <a:cubicBezTo>
                        <a:pt x="50" y="16"/>
                        <a:pt x="52" y="22"/>
                        <a:pt x="54" y="27"/>
                      </a:cubicBezTo>
                      <a:cubicBezTo>
                        <a:pt x="55" y="30"/>
                        <a:pt x="56" y="33"/>
                        <a:pt x="56" y="35"/>
                      </a:cubicBezTo>
                      <a:cubicBezTo>
                        <a:pt x="56" y="35"/>
                        <a:pt x="57" y="36"/>
                        <a:pt x="57" y="36"/>
                      </a:cubicBezTo>
                      <a:cubicBezTo>
                        <a:pt x="57" y="36"/>
                        <a:pt x="58" y="36"/>
                        <a:pt x="58" y="37"/>
                      </a:cubicBezTo>
                      <a:cubicBezTo>
                        <a:pt x="58" y="37"/>
                        <a:pt x="59" y="37"/>
                        <a:pt x="59" y="38"/>
                      </a:cubicBezTo>
                      <a:cubicBezTo>
                        <a:pt x="59" y="38"/>
                        <a:pt x="60" y="38"/>
                        <a:pt x="60" y="38"/>
                      </a:cubicBezTo>
                      <a:cubicBezTo>
                        <a:pt x="60" y="39"/>
                        <a:pt x="61" y="39"/>
                        <a:pt x="61" y="39"/>
                      </a:cubicBezTo>
                      <a:cubicBezTo>
                        <a:pt x="61" y="40"/>
                        <a:pt x="61" y="40"/>
                        <a:pt x="61" y="40"/>
                      </a:cubicBezTo>
                      <a:cubicBezTo>
                        <a:pt x="62" y="40"/>
                        <a:pt x="62" y="41"/>
                        <a:pt x="63" y="41"/>
                      </a:cubicBezTo>
                      <a:cubicBezTo>
                        <a:pt x="65" y="44"/>
                        <a:pt x="65" y="45"/>
                        <a:pt x="64" y="48"/>
                      </a:cubicBezTo>
                      <a:cubicBezTo>
                        <a:pt x="64" y="49"/>
                        <a:pt x="63" y="51"/>
                        <a:pt x="63" y="54"/>
                      </a:cubicBezTo>
                      <a:cubicBezTo>
                        <a:pt x="64" y="60"/>
                        <a:pt x="62" y="61"/>
                        <a:pt x="59" y="62"/>
                      </a:cubicBezTo>
                      <a:cubicBezTo>
                        <a:pt x="58" y="62"/>
                        <a:pt x="57" y="62"/>
                        <a:pt x="56" y="63"/>
                      </a:cubicBezTo>
                      <a:cubicBezTo>
                        <a:pt x="55" y="64"/>
                        <a:pt x="56" y="66"/>
                        <a:pt x="56" y="68"/>
                      </a:cubicBezTo>
                      <a:cubicBezTo>
                        <a:pt x="56" y="70"/>
                        <a:pt x="56" y="71"/>
                        <a:pt x="56" y="72"/>
                      </a:cubicBezTo>
                      <a:cubicBezTo>
                        <a:pt x="55" y="74"/>
                        <a:pt x="55" y="74"/>
                        <a:pt x="55" y="74"/>
                      </a:cubicBezTo>
                      <a:cubicBezTo>
                        <a:pt x="54" y="74"/>
                        <a:pt x="54" y="74"/>
                        <a:pt x="54" y="74"/>
                      </a:cubicBezTo>
                      <a:cubicBezTo>
                        <a:pt x="50" y="74"/>
                        <a:pt x="42" y="59"/>
                        <a:pt x="42" y="59"/>
                      </a:cubicBezTo>
                      <a:cubicBezTo>
                        <a:pt x="41" y="57"/>
                        <a:pt x="42" y="55"/>
                        <a:pt x="43" y="52"/>
                      </a:cubicBezTo>
                      <a:cubicBezTo>
                        <a:pt x="44" y="49"/>
                        <a:pt x="45" y="46"/>
                        <a:pt x="44" y="44"/>
                      </a:cubicBezTo>
                      <a:cubicBezTo>
                        <a:pt x="44" y="43"/>
                        <a:pt x="44" y="43"/>
                        <a:pt x="43" y="43"/>
                      </a:cubicBezTo>
                      <a:cubicBezTo>
                        <a:pt x="42" y="43"/>
                        <a:pt x="40" y="43"/>
                        <a:pt x="39" y="43"/>
                      </a:cubicBezTo>
                      <a:cubicBezTo>
                        <a:pt x="38" y="44"/>
                        <a:pt x="38" y="44"/>
                        <a:pt x="37" y="44"/>
                      </a:cubicBezTo>
                      <a:cubicBezTo>
                        <a:pt x="37" y="44"/>
                        <a:pt x="37" y="44"/>
                        <a:pt x="37" y="44"/>
                      </a:cubicBezTo>
                      <a:cubicBezTo>
                        <a:pt x="35" y="44"/>
                        <a:pt x="33" y="42"/>
                        <a:pt x="31" y="40"/>
                      </a:cubicBezTo>
                      <a:cubicBezTo>
                        <a:pt x="30" y="40"/>
                        <a:pt x="30" y="40"/>
                        <a:pt x="30" y="39"/>
                      </a:cubicBezTo>
                      <a:cubicBezTo>
                        <a:pt x="30" y="39"/>
                        <a:pt x="30" y="39"/>
                        <a:pt x="30" y="39"/>
                      </a:cubicBezTo>
                      <a:cubicBezTo>
                        <a:pt x="29" y="39"/>
                        <a:pt x="29" y="39"/>
                        <a:pt x="29" y="39"/>
                      </a:cubicBezTo>
                      <a:cubicBezTo>
                        <a:pt x="26" y="40"/>
                        <a:pt x="11" y="45"/>
                        <a:pt x="0" y="49"/>
                      </a:cubicBezTo>
                      <a:cubicBezTo>
                        <a:pt x="3" y="58"/>
                        <a:pt x="3" y="58"/>
                        <a:pt x="3" y="58"/>
                      </a:cubicBezTo>
                      <a:cubicBezTo>
                        <a:pt x="3" y="58"/>
                        <a:pt x="3" y="58"/>
                        <a:pt x="4" y="58"/>
                      </a:cubicBezTo>
                      <a:cubicBezTo>
                        <a:pt x="4" y="58"/>
                        <a:pt x="4" y="58"/>
                        <a:pt x="4" y="58"/>
                      </a:cubicBezTo>
                      <a:cubicBezTo>
                        <a:pt x="4" y="58"/>
                        <a:pt x="5" y="58"/>
                        <a:pt x="5" y="58"/>
                      </a:cubicBezTo>
                      <a:cubicBezTo>
                        <a:pt x="5" y="58"/>
                        <a:pt x="6" y="58"/>
                        <a:pt x="6" y="58"/>
                      </a:cubicBezTo>
                      <a:cubicBezTo>
                        <a:pt x="6" y="58"/>
                        <a:pt x="6" y="58"/>
                        <a:pt x="7" y="59"/>
                      </a:cubicBezTo>
                      <a:cubicBezTo>
                        <a:pt x="7" y="59"/>
                        <a:pt x="7" y="59"/>
                        <a:pt x="8" y="59"/>
                      </a:cubicBezTo>
                      <a:cubicBezTo>
                        <a:pt x="8" y="59"/>
                        <a:pt x="8" y="59"/>
                        <a:pt x="9" y="59"/>
                      </a:cubicBezTo>
                      <a:cubicBezTo>
                        <a:pt x="9" y="59"/>
                        <a:pt x="9" y="59"/>
                        <a:pt x="10" y="59"/>
                      </a:cubicBezTo>
                      <a:cubicBezTo>
                        <a:pt x="10" y="59"/>
                        <a:pt x="10" y="59"/>
                        <a:pt x="11" y="59"/>
                      </a:cubicBezTo>
                      <a:cubicBezTo>
                        <a:pt x="11" y="59"/>
                        <a:pt x="11" y="59"/>
                        <a:pt x="12" y="59"/>
                      </a:cubicBezTo>
                      <a:cubicBezTo>
                        <a:pt x="12" y="60"/>
                        <a:pt x="12" y="60"/>
                        <a:pt x="13" y="60"/>
                      </a:cubicBezTo>
                      <a:cubicBezTo>
                        <a:pt x="13" y="60"/>
                        <a:pt x="13" y="60"/>
                        <a:pt x="14" y="60"/>
                      </a:cubicBezTo>
                      <a:cubicBezTo>
                        <a:pt x="14" y="60"/>
                        <a:pt x="14" y="60"/>
                        <a:pt x="15" y="61"/>
                      </a:cubicBezTo>
                      <a:cubicBezTo>
                        <a:pt x="15" y="61"/>
                        <a:pt x="15" y="61"/>
                        <a:pt x="15" y="61"/>
                      </a:cubicBezTo>
                      <a:cubicBezTo>
                        <a:pt x="16" y="61"/>
                        <a:pt x="17" y="61"/>
                        <a:pt x="17" y="62"/>
                      </a:cubicBezTo>
                      <a:cubicBezTo>
                        <a:pt x="20" y="63"/>
                        <a:pt x="23" y="64"/>
                        <a:pt x="26" y="65"/>
                      </a:cubicBezTo>
                      <a:cubicBezTo>
                        <a:pt x="28" y="65"/>
                        <a:pt x="29" y="66"/>
                        <a:pt x="30" y="66"/>
                      </a:cubicBezTo>
                      <a:cubicBezTo>
                        <a:pt x="32" y="67"/>
                        <a:pt x="32" y="70"/>
                        <a:pt x="31" y="77"/>
                      </a:cubicBezTo>
                      <a:cubicBezTo>
                        <a:pt x="31" y="80"/>
                        <a:pt x="31" y="83"/>
                        <a:pt x="31" y="85"/>
                      </a:cubicBezTo>
                      <a:cubicBezTo>
                        <a:pt x="32" y="89"/>
                        <a:pt x="30" y="91"/>
                        <a:pt x="29" y="93"/>
                      </a:cubicBezTo>
                      <a:cubicBezTo>
                        <a:pt x="28" y="93"/>
                        <a:pt x="28" y="94"/>
                        <a:pt x="28" y="94"/>
                      </a:cubicBezTo>
                      <a:cubicBezTo>
                        <a:pt x="30" y="96"/>
                        <a:pt x="30" y="99"/>
                        <a:pt x="31" y="101"/>
                      </a:cubicBezTo>
                      <a:cubicBezTo>
                        <a:pt x="31" y="101"/>
                        <a:pt x="31" y="102"/>
                        <a:pt x="31" y="102"/>
                      </a:cubicBezTo>
                      <a:cubicBezTo>
                        <a:pt x="32" y="102"/>
                        <a:pt x="32" y="103"/>
                        <a:pt x="32" y="104"/>
                      </a:cubicBezTo>
                      <a:cubicBezTo>
                        <a:pt x="33" y="107"/>
                        <a:pt x="27" y="113"/>
                        <a:pt x="25" y="114"/>
                      </a:cubicBezTo>
                      <a:cubicBezTo>
                        <a:pt x="25" y="114"/>
                        <a:pt x="25" y="116"/>
                        <a:pt x="25" y="117"/>
                      </a:cubicBezTo>
                      <a:cubicBezTo>
                        <a:pt x="25" y="119"/>
                        <a:pt x="24" y="122"/>
                        <a:pt x="23" y="125"/>
                      </a:cubicBezTo>
                      <a:cubicBezTo>
                        <a:pt x="21" y="127"/>
                        <a:pt x="18" y="130"/>
                        <a:pt x="14" y="133"/>
                      </a:cubicBezTo>
                      <a:cubicBezTo>
                        <a:pt x="14" y="134"/>
                        <a:pt x="13" y="134"/>
                        <a:pt x="12" y="135"/>
                      </a:cubicBezTo>
                      <a:cubicBezTo>
                        <a:pt x="12" y="135"/>
                        <a:pt x="12" y="135"/>
                        <a:pt x="12" y="135"/>
                      </a:cubicBezTo>
                      <a:cubicBezTo>
                        <a:pt x="12" y="135"/>
                        <a:pt x="12" y="136"/>
                        <a:pt x="12" y="136"/>
                      </a:cubicBezTo>
                      <a:cubicBezTo>
                        <a:pt x="12" y="136"/>
                        <a:pt x="12" y="136"/>
                        <a:pt x="12" y="136"/>
                      </a:cubicBezTo>
                      <a:cubicBezTo>
                        <a:pt x="12" y="136"/>
                        <a:pt x="12" y="137"/>
                        <a:pt x="13" y="137"/>
                      </a:cubicBezTo>
                      <a:cubicBezTo>
                        <a:pt x="13" y="137"/>
                        <a:pt x="13" y="137"/>
                        <a:pt x="13" y="137"/>
                      </a:cubicBezTo>
                      <a:cubicBezTo>
                        <a:pt x="13" y="138"/>
                        <a:pt x="13" y="138"/>
                        <a:pt x="13" y="138"/>
                      </a:cubicBezTo>
                      <a:cubicBezTo>
                        <a:pt x="13" y="138"/>
                        <a:pt x="13" y="138"/>
                        <a:pt x="13" y="139"/>
                      </a:cubicBezTo>
                      <a:cubicBezTo>
                        <a:pt x="13" y="139"/>
                        <a:pt x="13" y="140"/>
                        <a:pt x="13" y="140"/>
                      </a:cubicBezTo>
                      <a:cubicBezTo>
                        <a:pt x="14" y="144"/>
                        <a:pt x="17" y="153"/>
                        <a:pt x="18" y="154"/>
                      </a:cubicBezTo>
                      <a:cubicBezTo>
                        <a:pt x="23" y="157"/>
                        <a:pt x="20" y="177"/>
                        <a:pt x="20" y="177"/>
                      </a:cubicBezTo>
                      <a:cubicBezTo>
                        <a:pt x="20" y="177"/>
                        <a:pt x="20" y="178"/>
                        <a:pt x="20" y="178"/>
                      </a:cubicBezTo>
                      <a:cubicBezTo>
                        <a:pt x="20" y="179"/>
                        <a:pt x="20" y="179"/>
                        <a:pt x="20" y="179"/>
                      </a:cubicBezTo>
                      <a:cubicBezTo>
                        <a:pt x="20" y="181"/>
                        <a:pt x="21" y="185"/>
                        <a:pt x="21" y="187"/>
                      </a:cubicBezTo>
                      <a:cubicBezTo>
                        <a:pt x="21" y="187"/>
                        <a:pt x="22" y="187"/>
                        <a:pt x="23" y="187"/>
                      </a:cubicBezTo>
                      <a:cubicBezTo>
                        <a:pt x="23" y="187"/>
                        <a:pt x="23" y="187"/>
                        <a:pt x="23" y="187"/>
                      </a:cubicBezTo>
                      <a:cubicBezTo>
                        <a:pt x="24" y="187"/>
                        <a:pt x="25" y="187"/>
                        <a:pt x="26" y="187"/>
                      </a:cubicBezTo>
                      <a:cubicBezTo>
                        <a:pt x="26" y="187"/>
                        <a:pt x="26" y="187"/>
                        <a:pt x="26" y="187"/>
                      </a:cubicBezTo>
                      <a:cubicBezTo>
                        <a:pt x="26" y="186"/>
                        <a:pt x="26" y="184"/>
                        <a:pt x="26" y="183"/>
                      </a:cubicBezTo>
                      <a:cubicBezTo>
                        <a:pt x="26" y="183"/>
                        <a:pt x="26" y="183"/>
                        <a:pt x="26" y="182"/>
                      </a:cubicBezTo>
                      <a:cubicBezTo>
                        <a:pt x="26" y="182"/>
                        <a:pt x="26" y="182"/>
                        <a:pt x="26" y="182"/>
                      </a:cubicBezTo>
                      <a:cubicBezTo>
                        <a:pt x="26" y="183"/>
                        <a:pt x="26" y="183"/>
                        <a:pt x="26" y="183"/>
                      </a:cubicBezTo>
                      <a:cubicBezTo>
                        <a:pt x="24" y="183"/>
                        <a:pt x="22" y="182"/>
                        <a:pt x="22" y="180"/>
                      </a:cubicBezTo>
                      <a:cubicBezTo>
                        <a:pt x="19" y="174"/>
                        <a:pt x="35" y="166"/>
                        <a:pt x="41" y="164"/>
                      </a:cubicBezTo>
                      <a:cubicBezTo>
                        <a:pt x="50" y="161"/>
                        <a:pt x="53" y="159"/>
                        <a:pt x="53" y="157"/>
                      </a:cubicBezTo>
                      <a:cubicBezTo>
                        <a:pt x="54" y="155"/>
                        <a:pt x="54" y="153"/>
                        <a:pt x="54" y="150"/>
                      </a:cubicBezTo>
                      <a:cubicBezTo>
                        <a:pt x="54" y="146"/>
                        <a:pt x="54" y="143"/>
                        <a:pt x="55" y="140"/>
                      </a:cubicBezTo>
                      <a:cubicBezTo>
                        <a:pt x="55" y="139"/>
                        <a:pt x="55" y="138"/>
                        <a:pt x="54" y="135"/>
                      </a:cubicBezTo>
                      <a:cubicBezTo>
                        <a:pt x="54" y="133"/>
                        <a:pt x="53" y="131"/>
                        <a:pt x="53" y="127"/>
                      </a:cubicBezTo>
                      <a:cubicBezTo>
                        <a:pt x="52" y="122"/>
                        <a:pt x="51" y="120"/>
                        <a:pt x="49" y="118"/>
                      </a:cubicBezTo>
                      <a:cubicBezTo>
                        <a:pt x="49" y="116"/>
                        <a:pt x="48" y="115"/>
                        <a:pt x="47" y="113"/>
                      </a:cubicBezTo>
                      <a:cubicBezTo>
                        <a:pt x="46" y="110"/>
                        <a:pt x="46" y="106"/>
                        <a:pt x="47" y="104"/>
                      </a:cubicBezTo>
                      <a:cubicBezTo>
                        <a:pt x="48" y="103"/>
                        <a:pt x="49" y="102"/>
                        <a:pt x="51" y="102"/>
                      </a:cubicBezTo>
                      <a:cubicBezTo>
                        <a:pt x="52" y="102"/>
                        <a:pt x="52" y="102"/>
                        <a:pt x="53" y="99"/>
                      </a:cubicBezTo>
                      <a:cubicBezTo>
                        <a:pt x="53" y="99"/>
                        <a:pt x="54" y="98"/>
                        <a:pt x="54" y="97"/>
                      </a:cubicBezTo>
                      <a:cubicBezTo>
                        <a:pt x="56" y="94"/>
                        <a:pt x="58" y="93"/>
                        <a:pt x="60" y="92"/>
                      </a:cubicBezTo>
                      <a:cubicBezTo>
                        <a:pt x="61" y="92"/>
                        <a:pt x="63" y="91"/>
                        <a:pt x="64" y="90"/>
                      </a:cubicBezTo>
                      <a:cubicBezTo>
                        <a:pt x="66" y="89"/>
                        <a:pt x="67" y="88"/>
                        <a:pt x="68" y="86"/>
                      </a:cubicBezTo>
                      <a:cubicBezTo>
                        <a:pt x="70" y="83"/>
                        <a:pt x="72" y="81"/>
                        <a:pt x="76" y="77"/>
                      </a:cubicBezTo>
                      <a:cubicBezTo>
                        <a:pt x="80" y="74"/>
                        <a:pt x="85" y="73"/>
                        <a:pt x="89" y="71"/>
                      </a:cubicBezTo>
                      <a:cubicBezTo>
                        <a:pt x="92" y="70"/>
                        <a:pt x="96" y="69"/>
                        <a:pt x="98" y="68"/>
                      </a:cubicBezTo>
                      <a:cubicBezTo>
                        <a:pt x="105" y="64"/>
                        <a:pt x="115" y="49"/>
                        <a:pt x="115" y="46"/>
                      </a:cubicBezTo>
                      <a:cubicBezTo>
                        <a:pt x="114" y="44"/>
                        <a:pt x="112" y="30"/>
                        <a:pt x="112" y="24"/>
                      </a:cubicBezTo>
                      <a:cubicBezTo>
                        <a:pt x="113" y="21"/>
                        <a:pt x="112" y="14"/>
                        <a:pt x="112" y="8"/>
                      </a:cubicBezTo>
                      <a:cubicBezTo>
                        <a:pt x="112" y="5"/>
                        <a:pt x="112" y="2"/>
                        <a:pt x="111" y="0"/>
                      </a:cubicBezTo>
                      <a:cubicBezTo>
                        <a:pt x="111" y="0"/>
                        <a:pt x="111" y="0"/>
                        <a:pt x="111" y="0"/>
                      </a:cubicBezTo>
                      <a:cubicBezTo>
                        <a:pt x="111" y="0"/>
                        <a:pt x="111" y="0"/>
                        <a:pt x="110" y="0"/>
                      </a:cubicBezTo>
                      <a:cubicBezTo>
                        <a:pt x="110" y="0"/>
                        <a:pt x="109" y="1"/>
                        <a:pt x="109" y="1"/>
                      </a:cubicBezTo>
                      <a:cubicBezTo>
                        <a:pt x="108" y="1"/>
                        <a:pt x="108" y="1"/>
                        <a:pt x="108" y="1"/>
                      </a:cubicBezTo>
                      <a:cubicBezTo>
                        <a:pt x="108" y="1"/>
                        <a:pt x="107" y="2"/>
                        <a:pt x="107" y="2"/>
                      </a:cubicBezTo>
                      <a:cubicBezTo>
                        <a:pt x="107" y="2"/>
                        <a:pt x="106" y="2"/>
                        <a:pt x="106" y="2"/>
                      </a:cubicBezTo>
                      <a:cubicBezTo>
                        <a:pt x="106" y="2"/>
                        <a:pt x="106" y="2"/>
                        <a:pt x="105" y="3"/>
                      </a:cubicBezTo>
                      <a:cubicBezTo>
                        <a:pt x="105" y="3"/>
                        <a:pt x="105" y="3"/>
                        <a:pt x="105" y="3"/>
                      </a:cubicBezTo>
                      <a:cubicBezTo>
                        <a:pt x="105" y="3"/>
                        <a:pt x="105" y="3"/>
                        <a:pt x="104" y="3"/>
                      </a:cubicBezTo>
                      <a:cubicBezTo>
                        <a:pt x="104" y="3"/>
                        <a:pt x="104" y="3"/>
                        <a:pt x="104" y="3"/>
                      </a:cubicBezTo>
                      <a:cubicBezTo>
                        <a:pt x="104" y="3"/>
                        <a:pt x="104" y="3"/>
                        <a:pt x="104" y="4"/>
                      </a:cubicBezTo>
                      <a:cubicBezTo>
                        <a:pt x="104" y="4"/>
                        <a:pt x="104" y="4"/>
                        <a:pt x="103" y="4"/>
                      </a:cubicBezTo>
                      <a:cubicBezTo>
                        <a:pt x="103" y="4"/>
                        <a:pt x="103" y="4"/>
                        <a:pt x="103" y="4"/>
                      </a:cubicBezTo>
                      <a:cubicBezTo>
                        <a:pt x="103" y="4"/>
                        <a:pt x="103" y="4"/>
                        <a:pt x="103" y="4"/>
                      </a:cubicBezTo>
                      <a:cubicBezTo>
                        <a:pt x="103" y="4"/>
                        <a:pt x="103" y="4"/>
                        <a:pt x="103" y="4"/>
                      </a:cubicBezTo>
                      <a:cubicBezTo>
                        <a:pt x="102" y="6"/>
                        <a:pt x="100" y="6"/>
                        <a:pt x="99" y="6"/>
                      </a:cubicBezTo>
                      <a:cubicBezTo>
                        <a:pt x="97" y="6"/>
                        <a:pt x="97" y="6"/>
                        <a:pt x="97" y="6"/>
                      </a:cubicBezTo>
                      <a:cubicBezTo>
                        <a:pt x="96" y="6"/>
                        <a:pt x="95" y="6"/>
                        <a:pt x="95" y="6"/>
                      </a:cubicBezTo>
                      <a:cubicBezTo>
                        <a:pt x="92" y="9"/>
                        <a:pt x="90" y="8"/>
                        <a:pt x="88" y="7"/>
                      </a:cubicBezTo>
                      <a:cubicBezTo>
                        <a:pt x="87" y="7"/>
                        <a:pt x="87" y="7"/>
                        <a:pt x="86" y="7"/>
                      </a:cubicBezTo>
                      <a:cubicBezTo>
                        <a:pt x="86" y="7"/>
                        <a:pt x="85" y="8"/>
                        <a:pt x="85" y="9"/>
                      </a:cubicBezTo>
                      <a:cubicBezTo>
                        <a:pt x="85" y="10"/>
                        <a:pt x="84" y="12"/>
                        <a:pt x="81" y="12"/>
                      </a:cubicBezTo>
                      <a:cubicBezTo>
                        <a:pt x="79" y="12"/>
                        <a:pt x="77" y="12"/>
                        <a:pt x="76" y="12"/>
                      </a:cubicBezTo>
                      <a:cubicBezTo>
                        <a:pt x="75" y="11"/>
                        <a:pt x="74" y="12"/>
                        <a:pt x="72" y="12"/>
                      </a:cubicBezTo>
                      <a:cubicBezTo>
                        <a:pt x="70" y="13"/>
                        <a:pt x="68" y="13"/>
                        <a:pt x="67" y="13"/>
                      </a:cubicBezTo>
                      <a:cubicBezTo>
                        <a:pt x="64" y="13"/>
                        <a:pt x="63" y="11"/>
                        <a:pt x="63" y="10"/>
                      </a:cubicBezTo>
                      <a:cubicBezTo>
                        <a:pt x="63" y="10"/>
                        <a:pt x="63" y="10"/>
                        <a:pt x="62" y="9"/>
                      </a:cubicBezTo>
                      <a:cubicBezTo>
                        <a:pt x="61" y="9"/>
                        <a:pt x="60" y="10"/>
                        <a:pt x="59" y="10"/>
                      </a:cubicBezTo>
                      <a:cubicBezTo>
                        <a:pt x="58" y="10"/>
                        <a:pt x="57" y="11"/>
                        <a:pt x="56" y="11"/>
                      </a:cubicBezTo>
                      <a:cubicBezTo>
                        <a:pt x="56" y="11"/>
                        <a:pt x="56" y="11"/>
                        <a:pt x="56" y="11"/>
                      </a:cubicBezTo>
                      <a:cubicBezTo>
                        <a:pt x="55" y="11"/>
                        <a:pt x="55" y="11"/>
                        <a:pt x="55" y="11"/>
                      </a:cubicBezTo>
                      <a:cubicBezTo>
                        <a:pt x="55" y="11"/>
                        <a:pt x="55" y="11"/>
                        <a:pt x="54" y="11"/>
                      </a:cubicBezTo>
                      <a:cubicBezTo>
                        <a:pt x="54" y="11"/>
                        <a:pt x="54" y="11"/>
                        <a:pt x="54" y="11"/>
                      </a:cubicBezTo>
                      <a:cubicBezTo>
                        <a:pt x="53" y="11"/>
                        <a:pt x="53" y="11"/>
                        <a:pt x="52" y="10"/>
                      </a:cubicBezTo>
                      <a:cubicBezTo>
                        <a:pt x="52" y="11"/>
                        <a:pt x="52" y="12"/>
                        <a:pt x="51"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6" name="Freeform 1777"/>
                <p:cNvSpPr>
                  <a:spLocks/>
                </p:cNvSpPr>
                <p:nvPr/>
              </p:nvSpPr>
              <p:spPr bwMode="auto">
                <a:xfrm>
                  <a:off x="1994"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7" name="Freeform 1778"/>
                <p:cNvSpPr>
                  <a:spLocks/>
                </p:cNvSpPr>
                <p:nvPr/>
              </p:nvSpPr>
              <p:spPr bwMode="auto">
                <a:xfrm>
                  <a:off x="1996"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8" name="Freeform 1779"/>
                <p:cNvSpPr>
                  <a:spLocks/>
                </p:cNvSpPr>
                <p:nvPr/>
              </p:nvSpPr>
              <p:spPr bwMode="auto">
                <a:xfrm>
                  <a:off x="1992" y="31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9" name="Freeform 1780"/>
                <p:cNvSpPr>
                  <a:spLocks/>
                </p:cNvSpPr>
                <p:nvPr/>
              </p:nvSpPr>
              <p:spPr bwMode="auto">
                <a:xfrm>
                  <a:off x="1999" y="3219"/>
                  <a:ext cx="2" cy="2"/>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0" name="Freeform 1781"/>
                <p:cNvSpPr>
                  <a:spLocks/>
                </p:cNvSpPr>
                <p:nvPr/>
              </p:nvSpPr>
              <p:spPr bwMode="auto">
                <a:xfrm>
                  <a:off x="1991" y="31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1" name="Freeform 1782"/>
                <p:cNvSpPr>
                  <a:spLocks/>
                </p:cNvSpPr>
                <p:nvPr/>
              </p:nvSpPr>
              <p:spPr bwMode="auto">
                <a:xfrm>
                  <a:off x="2000" y="314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2" name="Freeform 1783"/>
                <p:cNvSpPr>
                  <a:spLocks/>
                </p:cNvSpPr>
                <p:nvPr/>
              </p:nvSpPr>
              <p:spPr bwMode="auto">
                <a:xfrm>
                  <a:off x="2002" y="3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3" name="Freeform 1784"/>
                <p:cNvSpPr>
                  <a:spLocks/>
                </p:cNvSpPr>
                <p:nvPr/>
              </p:nvSpPr>
              <p:spPr bwMode="auto">
                <a:xfrm>
                  <a:off x="1998"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4" name="Freeform 1785"/>
                <p:cNvSpPr>
                  <a:spLocks/>
                </p:cNvSpPr>
                <p:nvPr/>
              </p:nvSpPr>
              <p:spPr bwMode="auto">
                <a:xfrm>
                  <a:off x="2006" y="3262"/>
                  <a:ext cx="1" cy="8"/>
                </a:xfrm>
                <a:custGeom>
                  <a:avLst/>
                  <a:gdLst>
                    <a:gd name="T0" fmla="*/ 0 w 1"/>
                    <a:gd name="T1" fmla="*/ 2 h 9"/>
                    <a:gd name="T2" fmla="*/ 1 w 1"/>
                    <a:gd name="T3" fmla="*/ 9 h 9"/>
                    <a:gd name="T4" fmla="*/ 1 w 1"/>
                    <a:gd name="T5" fmla="*/ 9 h 9"/>
                    <a:gd name="T6" fmla="*/ 0 w 1"/>
                    <a:gd name="T7" fmla="*/ 1 h 9"/>
                    <a:gd name="T8" fmla="*/ 0 w 1"/>
                    <a:gd name="T9" fmla="*/ 0 h 9"/>
                    <a:gd name="T10" fmla="*/ 0 w 1"/>
                    <a:gd name="T11" fmla="*/ 1 h 9"/>
                    <a:gd name="T12" fmla="*/ 0 w 1"/>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2"/>
                      </a:moveTo>
                      <a:cubicBezTo>
                        <a:pt x="0" y="4"/>
                        <a:pt x="1" y="7"/>
                        <a:pt x="1" y="9"/>
                      </a:cubicBezTo>
                      <a:cubicBezTo>
                        <a:pt x="1" y="9"/>
                        <a:pt x="1" y="9"/>
                        <a:pt x="1" y="9"/>
                      </a:cubicBezTo>
                      <a:cubicBezTo>
                        <a:pt x="1" y="7"/>
                        <a:pt x="0" y="3"/>
                        <a:pt x="0" y="1"/>
                      </a:cubicBezTo>
                      <a:cubicBezTo>
                        <a:pt x="0" y="0"/>
                        <a:pt x="0" y="0"/>
                        <a:pt x="0" y="0"/>
                      </a:cubicBezTo>
                      <a:cubicBezTo>
                        <a:pt x="0" y="0"/>
                        <a:pt x="0" y="0"/>
                        <a:pt x="0" y="1"/>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5" name="Freeform 1786"/>
                <p:cNvSpPr>
                  <a:spLocks/>
                </p:cNvSpPr>
                <p:nvPr/>
              </p:nvSpPr>
              <p:spPr bwMode="auto">
                <a:xfrm>
                  <a:off x="2009" y="327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6" name="Freeform 1787"/>
                <p:cNvSpPr>
                  <a:spLocks/>
                </p:cNvSpPr>
                <p:nvPr/>
              </p:nvSpPr>
              <p:spPr bwMode="auto">
                <a:xfrm>
                  <a:off x="2000" y="322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7" name="Freeform 1788"/>
                <p:cNvSpPr>
                  <a:spLocks/>
                </p:cNvSpPr>
                <p:nvPr/>
              </p:nvSpPr>
              <p:spPr bwMode="auto">
                <a:xfrm>
                  <a:off x="1999" y="322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8" name="Freeform 1789"/>
                <p:cNvSpPr>
                  <a:spLocks/>
                </p:cNvSpPr>
                <p:nvPr/>
              </p:nvSpPr>
              <p:spPr bwMode="auto">
                <a:xfrm>
                  <a:off x="2000" y="32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9" name="Freeform 1790"/>
                <p:cNvSpPr>
                  <a:spLocks/>
                </p:cNvSpPr>
                <p:nvPr/>
              </p:nvSpPr>
              <p:spPr bwMode="auto">
                <a:xfrm>
                  <a:off x="2006" y="3261"/>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0" name="Freeform 1791"/>
                <p:cNvSpPr>
                  <a:spLocks/>
                </p:cNvSpPr>
                <p:nvPr/>
              </p:nvSpPr>
              <p:spPr bwMode="auto">
                <a:xfrm>
                  <a:off x="1999" y="32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1" name="Freeform 1792"/>
                <p:cNvSpPr>
                  <a:spLocks/>
                </p:cNvSpPr>
                <p:nvPr/>
              </p:nvSpPr>
              <p:spPr bwMode="auto">
                <a:xfrm>
                  <a:off x="2007" y="327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2" name="Freeform 1793"/>
                <p:cNvSpPr>
                  <a:spLocks/>
                </p:cNvSpPr>
                <p:nvPr/>
              </p:nvSpPr>
              <p:spPr bwMode="auto">
                <a:xfrm>
                  <a:off x="2006" y="3262"/>
                  <a:ext cx="0" cy="2"/>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1"/>
                        <a:pt x="0" y="2"/>
                      </a:cubicBez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3" name="Freeform 1794"/>
                <p:cNvSpPr>
                  <a:spLocks/>
                </p:cNvSpPr>
                <p:nvPr/>
              </p:nvSpPr>
              <p:spPr bwMode="auto">
                <a:xfrm>
                  <a:off x="2007" y="32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4" name="Freeform 1795"/>
                <p:cNvSpPr>
                  <a:spLocks/>
                </p:cNvSpPr>
                <p:nvPr/>
              </p:nvSpPr>
              <p:spPr bwMode="auto">
                <a:xfrm>
                  <a:off x="1987" y="3129"/>
                  <a:ext cx="28" cy="9"/>
                </a:xfrm>
                <a:custGeom>
                  <a:avLst/>
                  <a:gdLst>
                    <a:gd name="T0" fmla="*/ 0 w 29"/>
                    <a:gd name="T1" fmla="*/ 10 h 10"/>
                    <a:gd name="T2" fmla="*/ 29 w 29"/>
                    <a:gd name="T3" fmla="*/ 0 h 10"/>
                    <a:gd name="T4" fmla="*/ 29 w 29"/>
                    <a:gd name="T5" fmla="*/ 0 h 10"/>
                    <a:gd name="T6" fmla="*/ 0 w 29"/>
                    <a:gd name="T7" fmla="*/ 10 h 10"/>
                  </a:gdLst>
                  <a:ahLst/>
                  <a:cxnLst>
                    <a:cxn ang="0">
                      <a:pos x="T0" y="T1"/>
                    </a:cxn>
                    <a:cxn ang="0">
                      <a:pos x="T2" y="T3"/>
                    </a:cxn>
                    <a:cxn ang="0">
                      <a:pos x="T4" y="T5"/>
                    </a:cxn>
                    <a:cxn ang="0">
                      <a:pos x="T6" y="T7"/>
                    </a:cxn>
                  </a:cxnLst>
                  <a:rect l="0" t="0" r="r" b="b"/>
                  <a:pathLst>
                    <a:path w="29" h="10">
                      <a:moveTo>
                        <a:pt x="0" y="10"/>
                      </a:moveTo>
                      <a:cubicBezTo>
                        <a:pt x="11" y="6"/>
                        <a:pt x="26" y="1"/>
                        <a:pt x="29" y="0"/>
                      </a:cubicBezTo>
                      <a:cubicBezTo>
                        <a:pt x="29" y="0"/>
                        <a:pt x="29" y="0"/>
                        <a:pt x="29" y="0"/>
                      </a:cubicBezTo>
                      <a:cubicBezTo>
                        <a:pt x="26" y="1"/>
                        <a:pt x="11" y="6"/>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5" name="Freeform 1796"/>
                <p:cNvSpPr>
                  <a:spLocks/>
                </p:cNvSpPr>
                <p:nvPr/>
              </p:nvSpPr>
              <p:spPr bwMode="auto">
                <a:xfrm>
                  <a:off x="1987" y="3138"/>
                  <a:ext cx="3" cy="9"/>
                </a:xfrm>
                <a:custGeom>
                  <a:avLst/>
                  <a:gdLst>
                    <a:gd name="T0" fmla="*/ 3 w 3"/>
                    <a:gd name="T1" fmla="*/ 9 h 9"/>
                    <a:gd name="T2" fmla="*/ 0 w 3"/>
                    <a:gd name="T3" fmla="*/ 0 h 9"/>
                    <a:gd name="T4" fmla="*/ 3 w 3"/>
                    <a:gd name="T5" fmla="*/ 9 h 9"/>
                    <a:gd name="T6" fmla="*/ 3 w 3"/>
                    <a:gd name="T7" fmla="*/ 9 h 9"/>
                  </a:gdLst>
                  <a:ahLst/>
                  <a:cxnLst>
                    <a:cxn ang="0">
                      <a:pos x="T0" y="T1"/>
                    </a:cxn>
                    <a:cxn ang="0">
                      <a:pos x="T2" y="T3"/>
                    </a:cxn>
                    <a:cxn ang="0">
                      <a:pos x="T4" y="T5"/>
                    </a:cxn>
                    <a:cxn ang="0">
                      <a:pos x="T6" y="T7"/>
                    </a:cxn>
                  </a:cxnLst>
                  <a:rect l="0" t="0" r="r" b="b"/>
                  <a:pathLst>
                    <a:path w="3" h="9">
                      <a:moveTo>
                        <a:pt x="3" y="9"/>
                      </a:moveTo>
                      <a:lnTo>
                        <a:pt x="0" y="0"/>
                      </a:lnTo>
                      <a:lnTo>
                        <a:pt x="3" y="9"/>
                      </a:lnTo>
                      <a:lnTo>
                        <a:pt x="3"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6" name="Freeform 1797"/>
                <p:cNvSpPr>
                  <a:spLocks/>
                </p:cNvSpPr>
                <p:nvPr/>
              </p:nvSpPr>
              <p:spPr bwMode="auto">
                <a:xfrm>
                  <a:off x="1980" y="2985"/>
                  <a:ext cx="113" cy="115"/>
                </a:xfrm>
                <a:custGeom>
                  <a:avLst/>
                  <a:gdLst>
                    <a:gd name="T0" fmla="*/ 45 w 118"/>
                    <a:gd name="T1" fmla="*/ 16 h 120"/>
                    <a:gd name="T2" fmla="*/ 25 w 118"/>
                    <a:gd name="T3" fmla="*/ 17 h 120"/>
                    <a:gd name="T4" fmla="*/ 21 w 118"/>
                    <a:gd name="T5" fmla="*/ 0 h 120"/>
                    <a:gd name="T6" fmla="*/ 13 w 118"/>
                    <a:gd name="T7" fmla="*/ 4 h 120"/>
                    <a:gd name="T8" fmla="*/ 14 w 118"/>
                    <a:gd name="T9" fmla="*/ 14 h 120"/>
                    <a:gd name="T10" fmla="*/ 11 w 118"/>
                    <a:gd name="T11" fmla="*/ 16 h 120"/>
                    <a:gd name="T12" fmla="*/ 11 w 118"/>
                    <a:gd name="T13" fmla="*/ 18 h 120"/>
                    <a:gd name="T14" fmla="*/ 14 w 118"/>
                    <a:gd name="T15" fmla="*/ 21 h 120"/>
                    <a:gd name="T16" fmla="*/ 3 w 118"/>
                    <a:gd name="T17" fmla="*/ 37 h 120"/>
                    <a:gd name="T18" fmla="*/ 2 w 118"/>
                    <a:gd name="T19" fmla="*/ 38 h 120"/>
                    <a:gd name="T20" fmla="*/ 0 w 118"/>
                    <a:gd name="T21" fmla="*/ 39 h 120"/>
                    <a:gd name="T22" fmla="*/ 13 w 118"/>
                    <a:gd name="T23" fmla="*/ 74 h 120"/>
                    <a:gd name="T24" fmla="*/ 16 w 118"/>
                    <a:gd name="T25" fmla="*/ 84 h 120"/>
                    <a:gd name="T26" fmla="*/ 19 w 118"/>
                    <a:gd name="T27" fmla="*/ 85 h 120"/>
                    <a:gd name="T28" fmla="*/ 41 w 118"/>
                    <a:gd name="T29" fmla="*/ 95 h 120"/>
                    <a:gd name="T30" fmla="*/ 44 w 118"/>
                    <a:gd name="T31" fmla="*/ 95 h 120"/>
                    <a:gd name="T32" fmla="*/ 47 w 118"/>
                    <a:gd name="T33" fmla="*/ 95 h 120"/>
                    <a:gd name="T34" fmla="*/ 52 w 118"/>
                    <a:gd name="T35" fmla="*/ 96 h 120"/>
                    <a:gd name="T36" fmla="*/ 59 w 118"/>
                    <a:gd name="T37" fmla="*/ 118 h 120"/>
                    <a:gd name="T38" fmla="*/ 61 w 118"/>
                    <a:gd name="T39" fmla="*/ 118 h 120"/>
                    <a:gd name="T40" fmla="*/ 63 w 118"/>
                    <a:gd name="T41" fmla="*/ 118 h 120"/>
                    <a:gd name="T42" fmla="*/ 69 w 118"/>
                    <a:gd name="T43" fmla="*/ 116 h 120"/>
                    <a:gd name="T44" fmla="*/ 72 w 118"/>
                    <a:gd name="T45" fmla="*/ 117 h 120"/>
                    <a:gd name="T46" fmla="*/ 74 w 118"/>
                    <a:gd name="T47" fmla="*/ 120 h 120"/>
                    <a:gd name="T48" fmla="*/ 88 w 118"/>
                    <a:gd name="T49" fmla="*/ 119 h 120"/>
                    <a:gd name="T50" fmla="*/ 96 w 118"/>
                    <a:gd name="T51" fmla="*/ 114 h 120"/>
                    <a:gd name="T52" fmla="*/ 104 w 118"/>
                    <a:gd name="T53" fmla="*/ 113 h 120"/>
                    <a:gd name="T54" fmla="*/ 107 w 118"/>
                    <a:gd name="T55" fmla="*/ 113 h 120"/>
                    <a:gd name="T56" fmla="*/ 107 w 118"/>
                    <a:gd name="T57" fmla="*/ 112 h 120"/>
                    <a:gd name="T58" fmla="*/ 107 w 118"/>
                    <a:gd name="T59" fmla="*/ 112 h 120"/>
                    <a:gd name="T60" fmla="*/ 108 w 118"/>
                    <a:gd name="T61" fmla="*/ 112 h 120"/>
                    <a:gd name="T62" fmla="*/ 108 w 118"/>
                    <a:gd name="T63" fmla="*/ 111 h 120"/>
                    <a:gd name="T64" fmla="*/ 109 w 118"/>
                    <a:gd name="T65" fmla="*/ 111 h 120"/>
                    <a:gd name="T66" fmla="*/ 110 w 118"/>
                    <a:gd name="T67" fmla="*/ 110 h 120"/>
                    <a:gd name="T68" fmla="*/ 112 w 118"/>
                    <a:gd name="T69" fmla="*/ 109 h 120"/>
                    <a:gd name="T70" fmla="*/ 114 w 118"/>
                    <a:gd name="T71" fmla="*/ 108 h 120"/>
                    <a:gd name="T72" fmla="*/ 116 w 118"/>
                    <a:gd name="T73" fmla="*/ 107 h 120"/>
                    <a:gd name="T74" fmla="*/ 118 w 118"/>
                    <a:gd name="T75" fmla="*/ 106 h 120"/>
                    <a:gd name="T76" fmla="*/ 108 w 118"/>
                    <a:gd name="T77" fmla="*/ 92 h 120"/>
                    <a:gd name="T78" fmla="*/ 106 w 118"/>
                    <a:gd name="T79" fmla="*/ 78 h 120"/>
                    <a:gd name="T80" fmla="*/ 108 w 118"/>
                    <a:gd name="T81" fmla="*/ 66 h 120"/>
                    <a:gd name="T82" fmla="*/ 106 w 118"/>
                    <a:gd name="T83" fmla="*/ 42 h 120"/>
                    <a:gd name="T84" fmla="*/ 101 w 118"/>
                    <a:gd name="T85" fmla="*/ 39 h 120"/>
                    <a:gd name="T86" fmla="*/ 97 w 118"/>
                    <a:gd name="T87" fmla="*/ 36 h 120"/>
                    <a:gd name="T88" fmla="*/ 92 w 118"/>
                    <a:gd name="T89" fmla="*/ 33 h 120"/>
                    <a:gd name="T90" fmla="*/ 90 w 118"/>
                    <a:gd name="T91" fmla="*/ 31 h 120"/>
                    <a:gd name="T92" fmla="*/ 87 w 118"/>
                    <a:gd name="T93" fmla="*/ 29 h 120"/>
                    <a:gd name="T94" fmla="*/ 43 w 118"/>
                    <a:gd name="T95"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20">
                      <a:moveTo>
                        <a:pt x="43" y="10"/>
                      </a:moveTo>
                      <a:cubicBezTo>
                        <a:pt x="43" y="11"/>
                        <a:pt x="44" y="11"/>
                        <a:pt x="44" y="12"/>
                      </a:cubicBezTo>
                      <a:cubicBezTo>
                        <a:pt x="45" y="13"/>
                        <a:pt x="46" y="14"/>
                        <a:pt x="45" y="16"/>
                      </a:cubicBezTo>
                      <a:cubicBezTo>
                        <a:pt x="45" y="17"/>
                        <a:pt x="44" y="18"/>
                        <a:pt x="43" y="18"/>
                      </a:cubicBezTo>
                      <a:cubicBezTo>
                        <a:pt x="41" y="18"/>
                        <a:pt x="39" y="18"/>
                        <a:pt x="36" y="17"/>
                      </a:cubicBezTo>
                      <a:cubicBezTo>
                        <a:pt x="32" y="16"/>
                        <a:pt x="28" y="16"/>
                        <a:pt x="25" y="17"/>
                      </a:cubicBezTo>
                      <a:cubicBezTo>
                        <a:pt x="23" y="17"/>
                        <a:pt x="22" y="17"/>
                        <a:pt x="21" y="16"/>
                      </a:cubicBezTo>
                      <a:cubicBezTo>
                        <a:pt x="18" y="13"/>
                        <a:pt x="20" y="5"/>
                        <a:pt x="21" y="0"/>
                      </a:cubicBezTo>
                      <a:cubicBezTo>
                        <a:pt x="21" y="0"/>
                        <a:pt x="21" y="0"/>
                        <a:pt x="21" y="0"/>
                      </a:cubicBezTo>
                      <a:cubicBezTo>
                        <a:pt x="15" y="0"/>
                        <a:pt x="15" y="0"/>
                        <a:pt x="15" y="0"/>
                      </a:cubicBezTo>
                      <a:cubicBezTo>
                        <a:pt x="15" y="0"/>
                        <a:pt x="14" y="1"/>
                        <a:pt x="12" y="1"/>
                      </a:cubicBezTo>
                      <a:cubicBezTo>
                        <a:pt x="13" y="4"/>
                        <a:pt x="13" y="4"/>
                        <a:pt x="13" y="4"/>
                      </a:cubicBezTo>
                      <a:cubicBezTo>
                        <a:pt x="13" y="4"/>
                        <a:pt x="16" y="9"/>
                        <a:pt x="15" y="13"/>
                      </a:cubicBezTo>
                      <a:cubicBezTo>
                        <a:pt x="15" y="13"/>
                        <a:pt x="15" y="13"/>
                        <a:pt x="14" y="14"/>
                      </a:cubicBezTo>
                      <a:cubicBezTo>
                        <a:pt x="14" y="14"/>
                        <a:pt x="14" y="14"/>
                        <a:pt x="14" y="14"/>
                      </a:cubicBezTo>
                      <a:cubicBezTo>
                        <a:pt x="14" y="14"/>
                        <a:pt x="14" y="15"/>
                        <a:pt x="13" y="15"/>
                      </a:cubicBezTo>
                      <a:cubicBezTo>
                        <a:pt x="13" y="15"/>
                        <a:pt x="13" y="15"/>
                        <a:pt x="13" y="15"/>
                      </a:cubicBezTo>
                      <a:cubicBezTo>
                        <a:pt x="13" y="15"/>
                        <a:pt x="12" y="16"/>
                        <a:pt x="11" y="16"/>
                      </a:cubicBezTo>
                      <a:cubicBezTo>
                        <a:pt x="11" y="16"/>
                        <a:pt x="11" y="16"/>
                        <a:pt x="11" y="16"/>
                      </a:cubicBezTo>
                      <a:cubicBezTo>
                        <a:pt x="11" y="16"/>
                        <a:pt x="11" y="16"/>
                        <a:pt x="11" y="16"/>
                      </a:cubicBezTo>
                      <a:cubicBezTo>
                        <a:pt x="11" y="17"/>
                        <a:pt x="11" y="17"/>
                        <a:pt x="11" y="18"/>
                      </a:cubicBezTo>
                      <a:cubicBezTo>
                        <a:pt x="11" y="18"/>
                        <a:pt x="11" y="18"/>
                        <a:pt x="11" y="18"/>
                      </a:cubicBezTo>
                      <a:cubicBezTo>
                        <a:pt x="11" y="18"/>
                        <a:pt x="11" y="19"/>
                        <a:pt x="11" y="19"/>
                      </a:cubicBezTo>
                      <a:cubicBezTo>
                        <a:pt x="14" y="21"/>
                        <a:pt x="14" y="21"/>
                        <a:pt x="14" y="21"/>
                      </a:cubicBezTo>
                      <a:cubicBezTo>
                        <a:pt x="14" y="23"/>
                        <a:pt x="14" y="23"/>
                        <a:pt x="14" y="23"/>
                      </a:cubicBezTo>
                      <a:cubicBezTo>
                        <a:pt x="12" y="27"/>
                        <a:pt x="7" y="36"/>
                        <a:pt x="3" y="37"/>
                      </a:cubicBezTo>
                      <a:cubicBezTo>
                        <a:pt x="3" y="37"/>
                        <a:pt x="3" y="37"/>
                        <a:pt x="3" y="37"/>
                      </a:cubicBezTo>
                      <a:cubicBezTo>
                        <a:pt x="3" y="37"/>
                        <a:pt x="3" y="37"/>
                        <a:pt x="3" y="37"/>
                      </a:cubicBezTo>
                      <a:cubicBezTo>
                        <a:pt x="3" y="37"/>
                        <a:pt x="3" y="38"/>
                        <a:pt x="2" y="38"/>
                      </a:cubicBezTo>
                      <a:cubicBezTo>
                        <a:pt x="2" y="38"/>
                        <a:pt x="2" y="38"/>
                        <a:pt x="2" y="38"/>
                      </a:cubicBezTo>
                      <a:cubicBezTo>
                        <a:pt x="2" y="38"/>
                        <a:pt x="1" y="38"/>
                        <a:pt x="1" y="38"/>
                      </a:cubicBezTo>
                      <a:cubicBezTo>
                        <a:pt x="1" y="39"/>
                        <a:pt x="1" y="39"/>
                        <a:pt x="0" y="39"/>
                      </a:cubicBezTo>
                      <a:cubicBezTo>
                        <a:pt x="0" y="39"/>
                        <a:pt x="0" y="39"/>
                        <a:pt x="0" y="39"/>
                      </a:cubicBezTo>
                      <a:cubicBezTo>
                        <a:pt x="1" y="46"/>
                        <a:pt x="3" y="56"/>
                        <a:pt x="6" y="58"/>
                      </a:cubicBezTo>
                      <a:cubicBezTo>
                        <a:pt x="11" y="62"/>
                        <a:pt x="11" y="67"/>
                        <a:pt x="12" y="71"/>
                      </a:cubicBezTo>
                      <a:cubicBezTo>
                        <a:pt x="12" y="72"/>
                        <a:pt x="12" y="73"/>
                        <a:pt x="13" y="74"/>
                      </a:cubicBezTo>
                      <a:cubicBezTo>
                        <a:pt x="13" y="75"/>
                        <a:pt x="14" y="76"/>
                        <a:pt x="14" y="77"/>
                      </a:cubicBezTo>
                      <a:cubicBezTo>
                        <a:pt x="16" y="79"/>
                        <a:pt x="17" y="81"/>
                        <a:pt x="16" y="83"/>
                      </a:cubicBezTo>
                      <a:cubicBezTo>
                        <a:pt x="16" y="83"/>
                        <a:pt x="16" y="83"/>
                        <a:pt x="16" y="84"/>
                      </a:cubicBezTo>
                      <a:cubicBezTo>
                        <a:pt x="16" y="84"/>
                        <a:pt x="16" y="84"/>
                        <a:pt x="16" y="84"/>
                      </a:cubicBezTo>
                      <a:cubicBezTo>
                        <a:pt x="17" y="84"/>
                        <a:pt x="18" y="84"/>
                        <a:pt x="18" y="85"/>
                      </a:cubicBezTo>
                      <a:cubicBezTo>
                        <a:pt x="18" y="85"/>
                        <a:pt x="19" y="85"/>
                        <a:pt x="19" y="85"/>
                      </a:cubicBezTo>
                      <a:cubicBezTo>
                        <a:pt x="20" y="85"/>
                        <a:pt x="20" y="86"/>
                        <a:pt x="21" y="86"/>
                      </a:cubicBezTo>
                      <a:cubicBezTo>
                        <a:pt x="22" y="87"/>
                        <a:pt x="24" y="87"/>
                        <a:pt x="25" y="88"/>
                      </a:cubicBezTo>
                      <a:cubicBezTo>
                        <a:pt x="28" y="88"/>
                        <a:pt x="39" y="92"/>
                        <a:pt x="41" y="95"/>
                      </a:cubicBezTo>
                      <a:cubicBezTo>
                        <a:pt x="41" y="95"/>
                        <a:pt x="41" y="95"/>
                        <a:pt x="41" y="95"/>
                      </a:cubicBezTo>
                      <a:cubicBezTo>
                        <a:pt x="41" y="95"/>
                        <a:pt x="41" y="95"/>
                        <a:pt x="41" y="95"/>
                      </a:cubicBezTo>
                      <a:cubicBezTo>
                        <a:pt x="42" y="95"/>
                        <a:pt x="43" y="95"/>
                        <a:pt x="44" y="95"/>
                      </a:cubicBezTo>
                      <a:cubicBezTo>
                        <a:pt x="44" y="95"/>
                        <a:pt x="44" y="95"/>
                        <a:pt x="44" y="95"/>
                      </a:cubicBezTo>
                      <a:cubicBezTo>
                        <a:pt x="45" y="95"/>
                        <a:pt x="46" y="95"/>
                        <a:pt x="46" y="95"/>
                      </a:cubicBezTo>
                      <a:cubicBezTo>
                        <a:pt x="46" y="95"/>
                        <a:pt x="47" y="95"/>
                        <a:pt x="47" y="95"/>
                      </a:cubicBezTo>
                      <a:cubicBezTo>
                        <a:pt x="48" y="94"/>
                        <a:pt x="50" y="94"/>
                        <a:pt x="52" y="96"/>
                      </a:cubicBezTo>
                      <a:cubicBezTo>
                        <a:pt x="52" y="96"/>
                        <a:pt x="52" y="96"/>
                        <a:pt x="52" y="96"/>
                      </a:cubicBezTo>
                      <a:cubicBezTo>
                        <a:pt x="52" y="96"/>
                        <a:pt x="52" y="96"/>
                        <a:pt x="52" y="96"/>
                      </a:cubicBezTo>
                      <a:cubicBezTo>
                        <a:pt x="52" y="96"/>
                        <a:pt x="52" y="96"/>
                        <a:pt x="52" y="96"/>
                      </a:cubicBezTo>
                      <a:cubicBezTo>
                        <a:pt x="56" y="100"/>
                        <a:pt x="59" y="110"/>
                        <a:pt x="59" y="117"/>
                      </a:cubicBezTo>
                      <a:cubicBezTo>
                        <a:pt x="59" y="117"/>
                        <a:pt x="59" y="118"/>
                        <a:pt x="59" y="118"/>
                      </a:cubicBezTo>
                      <a:cubicBezTo>
                        <a:pt x="59" y="118"/>
                        <a:pt x="60" y="118"/>
                        <a:pt x="60" y="118"/>
                      </a:cubicBezTo>
                      <a:cubicBezTo>
                        <a:pt x="60" y="118"/>
                        <a:pt x="61" y="118"/>
                        <a:pt x="61" y="118"/>
                      </a:cubicBezTo>
                      <a:cubicBezTo>
                        <a:pt x="61" y="118"/>
                        <a:pt x="61" y="118"/>
                        <a:pt x="61" y="118"/>
                      </a:cubicBezTo>
                      <a:cubicBezTo>
                        <a:pt x="62" y="118"/>
                        <a:pt x="62" y="118"/>
                        <a:pt x="62" y="118"/>
                      </a:cubicBezTo>
                      <a:cubicBezTo>
                        <a:pt x="62" y="118"/>
                        <a:pt x="63" y="118"/>
                        <a:pt x="63" y="118"/>
                      </a:cubicBezTo>
                      <a:cubicBezTo>
                        <a:pt x="63" y="118"/>
                        <a:pt x="63" y="118"/>
                        <a:pt x="63" y="118"/>
                      </a:cubicBezTo>
                      <a:cubicBezTo>
                        <a:pt x="64" y="118"/>
                        <a:pt x="64" y="118"/>
                        <a:pt x="65" y="117"/>
                      </a:cubicBezTo>
                      <a:cubicBezTo>
                        <a:pt x="66" y="117"/>
                        <a:pt x="67" y="116"/>
                        <a:pt x="69" y="116"/>
                      </a:cubicBezTo>
                      <a:cubicBezTo>
                        <a:pt x="69" y="116"/>
                        <a:pt x="69" y="116"/>
                        <a:pt x="69" y="116"/>
                      </a:cubicBezTo>
                      <a:cubicBezTo>
                        <a:pt x="69" y="116"/>
                        <a:pt x="70" y="116"/>
                        <a:pt x="71" y="117"/>
                      </a:cubicBezTo>
                      <a:cubicBezTo>
                        <a:pt x="71" y="117"/>
                        <a:pt x="72" y="117"/>
                        <a:pt x="72" y="117"/>
                      </a:cubicBezTo>
                      <a:cubicBezTo>
                        <a:pt x="72" y="117"/>
                        <a:pt x="72" y="117"/>
                        <a:pt x="72" y="117"/>
                      </a:cubicBezTo>
                      <a:cubicBezTo>
                        <a:pt x="73" y="118"/>
                        <a:pt x="73" y="118"/>
                        <a:pt x="73" y="118"/>
                      </a:cubicBezTo>
                      <a:cubicBezTo>
                        <a:pt x="73" y="118"/>
                        <a:pt x="73" y="118"/>
                        <a:pt x="73" y="118"/>
                      </a:cubicBezTo>
                      <a:cubicBezTo>
                        <a:pt x="74" y="119"/>
                        <a:pt x="74" y="119"/>
                        <a:pt x="74" y="120"/>
                      </a:cubicBezTo>
                      <a:cubicBezTo>
                        <a:pt x="75" y="120"/>
                        <a:pt x="77" y="120"/>
                        <a:pt x="78" y="119"/>
                      </a:cubicBezTo>
                      <a:cubicBezTo>
                        <a:pt x="81" y="119"/>
                        <a:pt x="83" y="118"/>
                        <a:pt x="84" y="119"/>
                      </a:cubicBezTo>
                      <a:cubicBezTo>
                        <a:pt x="85" y="119"/>
                        <a:pt x="86" y="119"/>
                        <a:pt x="88" y="119"/>
                      </a:cubicBezTo>
                      <a:cubicBezTo>
                        <a:pt x="88" y="119"/>
                        <a:pt x="88" y="119"/>
                        <a:pt x="88" y="119"/>
                      </a:cubicBezTo>
                      <a:cubicBezTo>
                        <a:pt x="89" y="115"/>
                        <a:pt x="91" y="113"/>
                        <a:pt x="94" y="114"/>
                      </a:cubicBezTo>
                      <a:cubicBezTo>
                        <a:pt x="95" y="114"/>
                        <a:pt x="96" y="114"/>
                        <a:pt x="96" y="114"/>
                      </a:cubicBezTo>
                      <a:cubicBezTo>
                        <a:pt x="97" y="115"/>
                        <a:pt x="97" y="115"/>
                        <a:pt x="98" y="115"/>
                      </a:cubicBezTo>
                      <a:cubicBezTo>
                        <a:pt x="98" y="115"/>
                        <a:pt x="98" y="115"/>
                        <a:pt x="99" y="114"/>
                      </a:cubicBezTo>
                      <a:cubicBezTo>
                        <a:pt x="101" y="113"/>
                        <a:pt x="103" y="113"/>
                        <a:pt x="104" y="113"/>
                      </a:cubicBezTo>
                      <a:cubicBezTo>
                        <a:pt x="106" y="113"/>
                        <a:pt x="106" y="113"/>
                        <a:pt x="106" y="113"/>
                      </a:cubicBezTo>
                      <a:cubicBezTo>
                        <a:pt x="107" y="113"/>
                        <a:pt x="107" y="113"/>
                        <a:pt x="107" y="113"/>
                      </a:cubicBezTo>
                      <a:cubicBezTo>
                        <a:pt x="107" y="113"/>
                        <a:pt x="107" y="113"/>
                        <a:pt x="107" y="113"/>
                      </a:cubicBezTo>
                      <a:cubicBezTo>
                        <a:pt x="107" y="113"/>
                        <a:pt x="107" y="113"/>
                        <a:pt x="107" y="113"/>
                      </a:cubicBezTo>
                      <a:cubicBezTo>
                        <a:pt x="107" y="113"/>
                        <a:pt x="107" y="113"/>
                        <a:pt x="107" y="113"/>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8" y="112"/>
                        <a:pt x="108" y="112"/>
                      </a:cubicBezTo>
                      <a:cubicBezTo>
                        <a:pt x="108" y="112"/>
                        <a:pt x="108" y="112"/>
                        <a:pt x="108" y="112"/>
                      </a:cubicBezTo>
                      <a:cubicBezTo>
                        <a:pt x="108" y="112"/>
                        <a:pt x="108" y="112"/>
                        <a:pt x="108" y="112"/>
                      </a:cubicBezTo>
                      <a:cubicBezTo>
                        <a:pt x="108" y="112"/>
                        <a:pt x="108" y="111"/>
                        <a:pt x="108" y="111"/>
                      </a:cubicBezTo>
                      <a:cubicBezTo>
                        <a:pt x="108" y="111"/>
                        <a:pt x="108" y="111"/>
                        <a:pt x="108" y="111"/>
                      </a:cubicBezTo>
                      <a:cubicBezTo>
                        <a:pt x="109" y="111"/>
                        <a:pt x="109" y="111"/>
                        <a:pt x="109" y="111"/>
                      </a:cubicBezTo>
                      <a:cubicBezTo>
                        <a:pt x="109" y="111"/>
                        <a:pt x="109" y="111"/>
                        <a:pt x="109" y="111"/>
                      </a:cubicBezTo>
                      <a:cubicBezTo>
                        <a:pt x="109" y="111"/>
                        <a:pt x="109" y="111"/>
                        <a:pt x="109" y="111"/>
                      </a:cubicBezTo>
                      <a:cubicBezTo>
                        <a:pt x="109" y="111"/>
                        <a:pt x="110" y="111"/>
                        <a:pt x="110" y="110"/>
                      </a:cubicBezTo>
                      <a:cubicBezTo>
                        <a:pt x="110" y="110"/>
                        <a:pt x="110" y="110"/>
                        <a:pt x="110" y="110"/>
                      </a:cubicBezTo>
                      <a:cubicBezTo>
                        <a:pt x="110" y="110"/>
                        <a:pt x="110" y="110"/>
                        <a:pt x="111" y="110"/>
                      </a:cubicBezTo>
                      <a:cubicBezTo>
                        <a:pt x="111" y="110"/>
                        <a:pt x="111" y="110"/>
                        <a:pt x="111" y="110"/>
                      </a:cubicBezTo>
                      <a:cubicBezTo>
                        <a:pt x="111" y="110"/>
                        <a:pt x="111" y="110"/>
                        <a:pt x="112" y="109"/>
                      </a:cubicBezTo>
                      <a:cubicBezTo>
                        <a:pt x="112" y="109"/>
                        <a:pt x="112" y="109"/>
                        <a:pt x="112" y="109"/>
                      </a:cubicBezTo>
                      <a:cubicBezTo>
                        <a:pt x="112" y="109"/>
                        <a:pt x="113" y="109"/>
                        <a:pt x="113" y="109"/>
                      </a:cubicBezTo>
                      <a:cubicBezTo>
                        <a:pt x="113" y="109"/>
                        <a:pt x="113" y="109"/>
                        <a:pt x="114" y="108"/>
                      </a:cubicBezTo>
                      <a:cubicBezTo>
                        <a:pt x="114" y="108"/>
                        <a:pt x="114" y="108"/>
                        <a:pt x="114" y="108"/>
                      </a:cubicBezTo>
                      <a:cubicBezTo>
                        <a:pt x="115" y="108"/>
                        <a:pt x="115" y="108"/>
                        <a:pt x="115" y="108"/>
                      </a:cubicBezTo>
                      <a:cubicBezTo>
                        <a:pt x="115" y="108"/>
                        <a:pt x="116" y="107"/>
                        <a:pt x="116" y="107"/>
                      </a:cubicBezTo>
                      <a:cubicBezTo>
                        <a:pt x="116" y="107"/>
                        <a:pt x="117" y="107"/>
                        <a:pt x="117" y="107"/>
                      </a:cubicBezTo>
                      <a:cubicBezTo>
                        <a:pt x="117" y="107"/>
                        <a:pt x="117" y="107"/>
                        <a:pt x="118" y="107"/>
                      </a:cubicBezTo>
                      <a:cubicBezTo>
                        <a:pt x="118" y="106"/>
                        <a:pt x="118" y="106"/>
                        <a:pt x="118" y="106"/>
                      </a:cubicBezTo>
                      <a:cubicBezTo>
                        <a:pt x="118" y="105"/>
                        <a:pt x="117" y="105"/>
                        <a:pt x="116" y="104"/>
                      </a:cubicBezTo>
                      <a:cubicBezTo>
                        <a:pt x="114" y="103"/>
                        <a:pt x="111" y="102"/>
                        <a:pt x="110" y="97"/>
                      </a:cubicBezTo>
                      <a:cubicBezTo>
                        <a:pt x="110" y="94"/>
                        <a:pt x="109" y="93"/>
                        <a:pt x="108" y="92"/>
                      </a:cubicBezTo>
                      <a:cubicBezTo>
                        <a:pt x="107" y="90"/>
                        <a:pt x="106" y="89"/>
                        <a:pt x="106" y="86"/>
                      </a:cubicBezTo>
                      <a:cubicBezTo>
                        <a:pt x="106" y="84"/>
                        <a:pt x="106" y="84"/>
                        <a:pt x="106" y="84"/>
                      </a:cubicBezTo>
                      <a:cubicBezTo>
                        <a:pt x="106" y="82"/>
                        <a:pt x="106" y="79"/>
                        <a:pt x="106" y="78"/>
                      </a:cubicBezTo>
                      <a:cubicBezTo>
                        <a:pt x="105" y="78"/>
                        <a:pt x="105" y="77"/>
                        <a:pt x="104" y="76"/>
                      </a:cubicBezTo>
                      <a:cubicBezTo>
                        <a:pt x="104" y="74"/>
                        <a:pt x="105" y="70"/>
                        <a:pt x="107" y="67"/>
                      </a:cubicBezTo>
                      <a:cubicBezTo>
                        <a:pt x="108" y="66"/>
                        <a:pt x="108" y="66"/>
                        <a:pt x="108" y="66"/>
                      </a:cubicBezTo>
                      <a:cubicBezTo>
                        <a:pt x="108" y="66"/>
                        <a:pt x="106" y="65"/>
                        <a:pt x="106" y="65"/>
                      </a:cubicBezTo>
                      <a:cubicBezTo>
                        <a:pt x="104" y="64"/>
                        <a:pt x="102" y="62"/>
                        <a:pt x="101" y="59"/>
                      </a:cubicBezTo>
                      <a:cubicBezTo>
                        <a:pt x="101" y="58"/>
                        <a:pt x="100" y="56"/>
                        <a:pt x="106" y="42"/>
                      </a:cubicBezTo>
                      <a:cubicBezTo>
                        <a:pt x="105" y="42"/>
                        <a:pt x="105" y="42"/>
                        <a:pt x="105" y="41"/>
                      </a:cubicBezTo>
                      <a:cubicBezTo>
                        <a:pt x="104" y="41"/>
                        <a:pt x="103" y="40"/>
                        <a:pt x="103" y="40"/>
                      </a:cubicBezTo>
                      <a:cubicBezTo>
                        <a:pt x="102" y="40"/>
                        <a:pt x="102" y="39"/>
                        <a:pt x="101" y="39"/>
                      </a:cubicBezTo>
                      <a:cubicBezTo>
                        <a:pt x="100" y="38"/>
                        <a:pt x="100" y="38"/>
                        <a:pt x="100" y="38"/>
                      </a:cubicBezTo>
                      <a:cubicBezTo>
                        <a:pt x="99" y="37"/>
                        <a:pt x="98" y="37"/>
                        <a:pt x="97" y="36"/>
                      </a:cubicBezTo>
                      <a:cubicBezTo>
                        <a:pt x="97" y="36"/>
                        <a:pt x="97" y="36"/>
                        <a:pt x="97" y="36"/>
                      </a:cubicBezTo>
                      <a:cubicBezTo>
                        <a:pt x="96" y="35"/>
                        <a:pt x="95" y="35"/>
                        <a:pt x="95" y="34"/>
                      </a:cubicBezTo>
                      <a:cubicBezTo>
                        <a:pt x="94" y="34"/>
                        <a:pt x="94" y="34"/>
                        <a:pt x="94" y="34"/>
                      </a:cubicBezTo>
                      <a:cubicBezTo>
                        <a:pt x="93" y="33"/>
                        <a:pt x="93" y="33"/>
                        <a:pt x="92" y="33"/>
                      </a:cubicBezTo>
                      <a:cubicBezTo>
                        <a:pt x="92" y="32"/>
                        <a:pt x="92" y="32"/>
                        <a:pt x="91" y="32"/>
                      </a:cubicBezTo>
                      <a:cubicBezTo>
                        <a:pt x="91" y="32"/>
                        <a:pt x="91" y="31"/>
                        <a:pt x="90" y="31"/>
                      </a:cubicBezTo>
                      <a:cubicBezTo>
                        <a:pt x="90" y="31"/>
                        <a:pt x="90" y="31"/>
                        <a:pt x="90" y="31"/>
                      </a:cubicBezTo>
                      <a:cubicBezTo>
                        <a:pt x="89" y="31"/>
                        <a:pt x="89" y="31"/>
                        <a:pt x="89" y="31"/>
                      </a:cubicBezTo>
                      <a:cubicBezTo>
                        <a:pt x="89" y="30"/>
                        <a:pt x="88" y="29"/>
                        <a:pt x="88" y="29"/>
                      </a:cubicBezTo>
                      <a:cubicBezTo>
                        <a:pt x="87" y="29"/>
                        <a:pt x="87" y="29"/>
                        <a:pt x="87" y="29"/>
                      </a:cubicBezTo>
                      <a:cubicBezTo>
                        <a:pt x="88" y="22"/>
                        <a:pt x="88" y="22"/>
                        <a:pt x="88" y="22"/>
                      </a:cubicBezTo>
                      <a:cubicBezTo>
                        <a:pt x="49" y="1"/>
                        <a:pt x="49" y="1"/>
                        <a:pt x="49" y="1"/>
                      </a:cubicBezTo>
                      <a:cubicBezTo>
                        <a:pt x="48" y="6"/>
                        <a:pt x="46" y="9"/>
                        <a:pt x="43"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7" name="Freeform 1798"/>
                <p:cNvSpPr>
                  <a:spLocks/>
                </p:cNvSpPr>
                <p:nvPr/>
              </p:nvSpPr>
              <p:spPr bwMode="auto">
                <a:xfrm>
                  <a:off x="1996" y="3066"/>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8" name="Freeform 1799"/>
                <p:cNvSpPr>
                  <a:spLocks/>
                </p:cNvSpPr>
                <p:nvPr/>
              </p:nvSpPr>
              <p:spPr bwMode="auto">
                <a:xfrm>
                  <a:off x="1999" y="3067"/>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9" name="Freeform 1800"/>
                <p:cNvSpPr>
                  <a:spLocks/>
                </p:cNvSpPr>
                <p:nvPr/>
              </p:nvSpPr>
              <p:spPr bwMode="auto">
                <a:xfrm>
                  <a:off x="1994" y="299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0" name="Freeform 1801"/>
                <p:cNvSpPr>
                  <a:spLocks/>
                </p:cNvSpPr>
                <p:nvPr/>
              </p:nvSpPr>
              <p:spPr bwMode="auto">
                <a:xfrm>
                  <a:off x="1991" y="3000"/>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1" name="Freeform 1802"/>
                <p:cNvSpPr>
                  <a:spLocks/>
                </p:cNvSpPr>
                <p:nvPr/>
              </p:nvSpPr>
              <p:spPr bwMode="auto">
                <a:xfrm>
                  <a:off x="1993" y="299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2" name="Freeform 1803"/>
                <p:cNvSpPr>
                  <a:spLocks/>
                </p:cNvSpPr>
                <p:nvPr/>
              </p:nvSpPr>
              <p:spPr bwMode="auto">
                <a:xfrm>
                  <a:off x="2065" y="301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3" name="Freeform 1804"/>
                <p:cNvSpPr>
                  <a:spLocks/>
                </p:cNvSpPr>
                <p:nvPr/>
              </p:nvSpPr>
              <p:spPr bwMode="auto">
                <a:xfrm>
                  <a:off x="2067"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4" name="Freeform 1805"/>
                <p:cNvSpPr>
                  <a:spLocks/>
                </p:cNvSpPr>
                <p:nvPr/>
              </p:nvSpPr>
              <p:spPr bwMode="auto">
                <a:xfrm>
                  <a:off x="2073" y="30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5" name="Freeform 1806"/>
                <p:cNvSpPr>
                  <a:spLocks/>
                </p:cNvSpPr>
                <p:nvPr/>
              </p:nvSpPr>
              <p:spPr bwMode="auto">
                <a:xfrm>
                  <a:off x="2068" y="3016"/>
                  <a:ext cx="0"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6" name="Freeform 1807"/>
                <p:cNvSpPr>
                  <a:spLocks/>
                </p:cNvSpPr>
                <p:nvPr/>
              </p:nvSpPr>
              <p:spPr bwMode="auto">
                <a:xfrm>
                  <a:off x="2076" y="302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7" name="Freeform 1808"/>
                <p:cNvSpPr>
                  <a:spLocks/>
                </p:cNvSpPr>
                <p:nvPr/>
              </p:nvSpPr>
              <p:spPr bwMode="auto">
                <a:xfrm>
                  <a:off x="2070" y="301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8" name="Freeform 1809"/>
                <p:cNvSpPr>
                  <a:spLocks/>
                </p:cNvSpPr>
                <p:nvPr/>
              </p:nvSpPr>
              <p:spPr bwMode="auto">
                <a:xfrm>
                  <a:off x="2079" y="3024"/>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cubicBezTo>
                        <a:pt x="1"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9" name="Rectangle 1810"/>
                <p:cNvSpPr>
                  <a:spLocks noChangeArrowheads="1"/>
                </p:cNvSpPr>
                <p:nvPr/>
              </p:nvSpPr>
              <p:spPr bwMode="auto">
                <a:xfrm>
                  <a:off x="2001" y="2985"/>
                  <a:ext cx="1"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0" name="Freeform 1811"/>
                <p:cNvSpPr>
                  <a:spLocks/>
                </p:cNvSpPr>
                <p:nvPr/>
              </p:nvSpPr>
              <p:spPr bwMode="auto">
                <a:xfrm>
                  <a:off x="1981" y="302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1" name="Freeform 1812"/>
                <p:cNvSpPr>
                  <a:spLocks/>
                </p:cNvSpPr>
                <p:nvPr/>
              </p:nvSpPr>
              <p:spPr bwMode="auto">
                <a:xfrm>
                  <a:off x="1982" y="30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2" name="Freeform 1813"/>
                <p:cNvSpPr>
                  <a:spLocks/>
                </p:cNvSpPr>
                <p:nvPr/>
              </p:nvSpPr>
              <p:spPr bwMode="auto">
                <a:xfrm>
                  <a:off x="1980" y="3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3" name="Freeform 1814"/>
                <p:cNvSpPr>
                  <a:spLocks/>
                </p:cNvSpPr>
                <p:nvPr/>
              </p:nvSpPr>
              <p:spPr bwMode="auto">
                <a:xfrm>
                  <a:off x="1983" y="30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4" name="Freeform 1815"/>
                <p:cNvSpPr>
                  <a:spLocks/>
                </p:cNvSpPr>
                <p:nvPr/>
              </p:nvSpPr>
              <p:spPr bwMode="auto">
                <a:xfrm>
                  <a:off x="1991" y="300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5" name="Freeform 1816"/>
                <p:cNvSpPr>
                  <a:spLocks/>
                </p:cNvSpPr>
                <p:nvPr/>
              </p:nvSpPr>
              <p:spPr bwMode="auto">
                <a:xfrm>
                  <a:off x="1991" y="300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6" name="Freeform 1817"/>
                <p:cNvSpPr>
                  <a:spLocks/>
                </p:cNvSpPr>
                <p:nvPr/>
              </p:nvSpPr>
              <p:spPr bwMode="auto">
                <a:xfrm>
                  <a:off x="2084"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7" name="Freeform 1818"/>
                <p:cNvSpPr>
                  <a:spLocks/>
                </p:cNvSpPr>
                <p:nvPr/>
              </p:nvSpPr>
              <p:spPr bwMode="auto">
                <a:xfrm>
                  <a:off x="2085" y="30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8" name="Freeform 1819"/>
                <p:cNvSpPr>
                  <a:spLocks/>
                </p:cNvSpPr>
                <p:nvPr/>
              </p:nvSpPr>
              <p:spPr bwMode="auto">
                <a:xfrm>
                  <a:off x="2085" y="3091"/>
                  <a:ext cx="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9" name="Freeform 1820"/>
                <p:cNvSpPr>
                  <a:spLocks/>
                </p:cNvSpPr>
                <p:nvPr/>
              </p:nvSpPr>
              <p:spPr bwMode="auto">
                <a:xfrm>
                  <a:off x="2084" y="30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0" name="Freeform 1821"/>
                <p:cNvSpPr>
                  <a:spLocks/>
                </p:cNvSpPr>
                <p:nvPr/>
              </p:nvSpPr>
              <p:spPr bwMode="auto">
                <a:xfrm>
                  <a:off x="2092" y="308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1" name="Freeform 1822"/>
                <p:cNvSpPr>
                  <a:spLocks/>
                </p:cNvSpPr>
                <p:nvPr/>
              </p:nvSpPr>
              <p:spPr bwMode="auto">
                <a:xfrm>
                  <a:off x="2037" y="30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2" name="Freeform 1823"/>
                <p:cNvSpPr>
                  <a:spLocks/>
                </p:cNvSpPr>
                <p:nvPr/>
              </p:nvSpPr>
              <p:spPr bwMode="auto">
                <a:xfrm>
                  <a:off x="2039" y="30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3" name="Freeform 1824"/>
                <p:cNvSpPr>
                  <a:spLocks/>
                </p:cNvSpPr>
                <p:nvPr/>
              </p:nvSpPr>
              <p:spPr bwMode="auto">
                <a:xfrm>
                  <a:off x="2038" y="30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4" name="Freeform 1825"/>
                <p:cNvSpPr>
                  <a:spLocks/>
                </p:cNvSpPr>
                <p:nvPr/>
              </p:nvSpPr>
              <p:spPr bwMode="auto">
                <a:xfrm>
                  <a:off x="2041" y="30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5" name="Freeform 1826"/>
                <p:cNvSpPr>
                  <a:spLocks/>
                </p:cNvSpPr>
                <p:nvPr/>
              </p:nvSpPr>
              <p:spPr bwMode="auto">
                <a:xfrm>
                  <a:off x="2083" y="309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6" name="Freeform 1827"/>
                <p:cNvSpPr>
                  <a:spLocks/>
                </p:cNvSpPr>
                <p:nvPr/>
              </p:nvSpPr>
              <p:spPr bwMode="auto">
                <a:xfrm>
                  <a:off x="2083"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7" name="Freeform 1828"/>
                <p:cNvSpPr>
                  <a:spLocks/>
                </p:cNvSpPr>
                <p:nvPr/>
              </p:nvSpPr>
              <p:spPr bwMode="auto">
                <a:xfrm>
                  <a:off x="2083" y="30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8" name="Freeform 1829"/>
                <p:cNvSpPr>
                  <a:spLocks/>
                </p:cNvSpPr>
                <p:nvPr/>
              </p:nvSpPr>
              <p:spPr bwMode="auto">
                <a:xfrm>
                  <a:off x="2083" y="30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9" name="Freeform 1830"/>
                <p:cNvSpPr>
                  <a:spLocks/>
                </p:cNvSpPr>
                <p:nvPr/>
              </p:nvSpPr>
              <p:spPr bwMode="auto">
                <a:xfrm>
                  <a:off x="2090" y="308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0" name="Freeform 1831"/>
                <p:cNvSpPr>
                  <a:spLocks/>
                </p:cNvSpPr>
                <p:nvPr/>
              </p:nvSpPr>
              <p:spPr bwMode="auto">
                <a:xfrm>
                  <a:off x="2049" y="309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30" name="Freeform 1833"/>
              <p:cNvSpPr>
                <a:spLocks/>
              </p:cNvSpPr>
              <p:nvPr/>
            </p:nvSpPr>
            <p:spPr bwMode="auto">
              <a:xfrm>
                <a:off x="2050" y="3098"/>
                <a:ext cx="5" cy="2"/>
              </a:xfrm>
              <a:custGeom>
                <a:avLst/>
                <a:gdLst>
                  <a:gd name="T0" fmla="*/ 0 w 5"/>
                  <a:gd name="T1" fmla="*/ 0 h 2"/>
                  <a:gd name="T2" fmla="*/ 1 w 5"/>
                  <a:gd name="T3" fmla="*/ 2 h 2"/>
                  <a:gd name="T4" fmla="*/ 5 w 5"/>
                  <a:gd name="T5" fmla="*/ 1 h 2"/>
                  <a:gd name="T6" fmla="*/ 1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1" y="1"/>
                      <a:pt x="1" y="1"/>
                      <a:pt x="1" y="2"/>
                    </a:cubicBezTo>
                    <a:cubicBezTo>
                      <a:pt x="2" y="2"/>
                      <a:pt x="4" y="2"/>
                      <a:pt x="5" y="1"/>
                    </a:cubicBezTo>
                    <a:cubicBezTo>
                      <a:pt x="4" y="2"/>
                      <a:pt x="2" y="2"/>
                      <a:pt x="1" y="2"/>
                    </a:cubicBezTo>
                    <a:cubicBezTo>
                      <a:pt x="1"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1" name="Freeform 1834"/>
              <p:cNvSpPr>
                <a:spLocks/>
              </p:cNvSpPr>
              <p:nvPr/>
            </p:nvSpPr>
            <p:spPr bwMode="auto">
              <a:xfrm>
                <a:off x="2090" y="30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2" name="Freeform 1835"/>
              <p:cNvSpPr>
                <a:spLocks/>
              </p:cNvSpPr>
              <p:nvPr/>
            </p:nvSpPr>
            <p:spPr bwMode="auto">
              <a:xfrm>
                <a:off x="2046" y="3096"/>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0"/>
                      <a:pt x="2" y="1"/>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3" name="Freeform 1836"/>
              <p:cNvSpPr>
                <a:spLocks/>
              </p:cNvSpPr>
              <p:nvPr/>
            </p:nvSpPr>
            <p:spPr bwMode="auto">
              <a:xfrm>
                <a:off x="2086" y="309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4" name="Freeform 1837"/>
              <p:cNvSpPr>
                <a:spLocks/>
              </p:cNvSpPr>
              <p:nvPr/>
            </p:nvSpPr>
            <p:spPr bwMode="auto">
              <a:xfrm>
                <a:off x="2048" y="309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5" name="Freeform 1838"/>
              <p:cNvSpPr>
                <a:spLocks/>
              </p:cNvSpPr>
              <p:nvPr/>
            </p:nvSpPr>
            <p:spPr bwMode="auto">
              <a:xfrm>
                <a:off x="2083"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6" name="Freeform 1839"/>
              <p:cNvSpPr>
                <a:spLocks/>
              </p:cNvSpPr>
              <p:nvPr/>
            </p:nvSpPr>
            <p:spPr bwMode="auto">
              <a:xfrm>
                <a:off x="2087" y="309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7" name="Freeform 1840"/>
              <p:cNvSpPr>
                <a:spLocks/>
              </p:cNvSpPr>
              <p:nvPr/>
            </p:nvSpPr>
            <p:spPr bwMode="auto">
              <a:xfrm>
                <a:off x="2088" y="309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8" name="Freeform 1841"/>
              <p:cNvSpPr>
                <a:spLocks/>
              </p:cNvSpPr>
              <p:nvPr/>
            </p:nvSpPr>
            <p:spPr bwMode="auto">
              <a:xfrm>
                <a:off x="2015" y="3089"/>
                <a:ext cx="31" cy="67"/>
              </a:xfrm>
              <a:custGeom>
                <a:avLst/>
                <a:gdLst>
                  <a:gd name="T0" fmla="*/ 10 w 32"/>
                  <a:gd name="T1" fmla="*/ 2 h 70"/>
                  <a:gd name="T2" fmla="*/ 9 w 32"/>
                  <a:gd name="T3" fmla="*/ 2 h 70"/>
                  <a:gd name="T4" fmla="*/ 9 w 32"/>
                  <a:gd name="T5" fmla="*/ 2 h 70"/>
                  <a:gd name="T6" fmla="*/ 9 w 32"/>
                  <a:gd name="T7" fmla="*/ 2 h 70"/>
                  <a:gd name="T8" fmla="*/ 8 w 32"/>
                  <a:gd name="T9" fmla="*/ 3 h 70"/>
                  <a:gd name="T10" fmla="*/ 8 w 32"/>
                  <a:gd name="T11" fmla="*/ 3 h 70"/>
                  <a:gd name="T12" fmla="*/ 7 w 32"/>
                  <a:gd name="T13" fmla="*/ 3 h 70"/>
                  <a:gd name="T14" fmla="*/ 7 w 32"/>
                  <a:gd name="T15" fmla="*/ 3 h 70"/>
                  <a:gd name="T16" fmla="*/ 6 w 32"/>
                  <a:gd name="T17" fmla="*/ 3 h 70"/>
                  <a:gd name="T18" fmla="*/ 6 w 32"/>
                  <a:gd name="T19" fmla="*/ 19 h 70"/>
                  <a:gd name="T20" fmla="*/ 7 w 32"/>
                  <a:gd name="T21" fmla="*/ 22 h 70"/>
                  <a:gd name="T22" fmla="*/ 3 w 32"/>
                  <a:gd name="T23" fmla="*/ 24 h 70"/>
                  <a:gd name="T24" fmla="*/ 2 w 32"/>
                  <a:gd name="T25" fmla="*/ 24 h 70"/>
                  <a:gd name="T26" fmla="*/ 0 w 32"/>
                  <a:gd name="T27" fmla="*/ 35 h 70"/>
                  <a:gd name="T28" fmla="*/ 1 w 32"/>
                  <a:gd name="T29" fmla="*/ 37 h 70"/>
                  <a:gd name="T30" fmla="*/ 2 w 32"/>
                  <a:gd name="T31" fmla="*/ 38 h 70"/>
                  <a:gd name="T32" fmla="*/ 2 w 32"/>
                  <a:gd name="T33" fmla="*/ 38 h 70"/>
                  <a:gd name="T34" fmla="*/ 3 w 32"/>
                  <a:gd name="T35" fmla="*/ 39 h 70"/>
                  <a:gd name="T36" fmla="*/ 3 w 32"/>
                  <a:gd name="T37" fmla="*/ 39 h 70"/>
                  <a:gd name="T38" fmla="*/ 4 w 32"/>
                  <a:gd name="T39" fmla="*/ 40 h 70"/>
                  <a:gd name="T40" fmla="*/ 8 w 32"/>
                  <a:gd name="T41" fmla="*/ 43 h 70"/>
                  <a:gd name="T42" fmla="*/ 9 w 32"/>
                  <a:gd name="T43" fmla="*/ 43 h 70"/>
                  <a:gd name="T44" fmla="*/ 14 w 32"/>
                  <a:gd name="T45" fmla="*/ 42 h 70"/>
                  <a:gd name="T46" fmla="*/ 19 w 32"/>
                  <a:gd name="T47" fmla="*/ 46 h 70"/>
                  <a:gd name="T48" fmla="*/ 18 w 32"/>
                  <a:gd name="T49" fmla="*/ 56 h 70"/>
                  <a:gd name="T50" fmla="*/ 17 w 32"/>
                  <a:gd name="T51" fmla="*/ 60 h 70"/>
                  <a:gd name="T52" fmla="*/ 17 w 32"/>
                  <a:gd name="T53" fmla="*/ 61 h 70"/>
                  <a:gd name="T54" fmla="*/ 23 w 32"/>
                  <a:gd name="T55" fmla="*/ 70 h 70"/>
                  <a:gd name="T56" fmla="*/ 25 w 32"/>
                  <a:gd name="T57" fmla="*/ 63 h 70"/>
                  <a:gd name="T58" fmla="*/ 29 w 32"/>
                  <a:gd name="T59" fmla="*/ 61 h 70"/>
                  <a:gd name="T60" fmla="*/ 30 w 32"/>
                  <a:gd name="T61" fmla="*/ 57 h 70"/>
                  <a:gd name="T62" fmla="*/ 31 w 32"/>
                  <a:gd name="T63" fmla="*/ 50 h 70"/>
                  <a:gd name="T64" fmla="*/ 31 w 32"/>
                  <a:gd name="T65" fmla="*/ 47 h 70"/>
                  <a:gd name="T66" fmla="*/ 30 w 32"/>
                  <a:gd name="T67" fmla="*/ 46 h 70"/>
                  <a:gd name="T68" fmla="*/ 29 w 32"/>
                  <a:gd name="T69" fmla="*/ 45 h 70"/>
                  <a:gd name="T70" fmla="*/ 28 w 32"/>
                  <a:gd name="T71" fmla="*/ 44 h 70"/>
                  <a:gd name="T72" fmla="*/ 28 w 32"/>
                  <a:gd name="T73" fmla="*/ 44 h 70"/>
                  <a:gd name="T74" fmla="*/ 26 w 32"/>
                  <a:gd name="T75" fmla="*/ 43 h 70"/>
                  <a:gd name="T76" fmla="*/ 23 w 32"/>
                  <a:gd name="T77" fmla="*/ 44 h 70"/>
                  <a:gd name="T78" fmla="*/ 23 w 32"/>
                  <a:gd name="T79" fmla="*/ 44 h 70"/>
                  <a:gd name="T80" fmla="*/ 11 w 32"/>
                  <a:gd name="T81" fmla="*/ 24 h 70"/>
                  <a:gd name="T82" fmla="*/ 12 w 32"/>
                  <a:gd name="T83" fmla="*/ 14 h 70"/>
                  <a:gd name="T84" fmla="*/ 12 w 32"/>
                  <a:gd name="T85" fmla="*/ 4 h 70"/>
                  <a:gd name="T86" fmla="*/ 10 w 32"/>
                  <a:gd name="T87" fmla="*/ 0 h 70"/>
                  <a:gd name="T88" fmla="*/ 10 w 32"/>
                  <a:gd name="T89" fmla="*/ 0 h 70"/>
                  <a:gd name="T90" fmla="*/ 10 w 32"/>
                  <a:gd name="T91" fmla="*/ 1 h 70"/>
                  <a:gd name="T92" fmla="*/ 10 w 32"/>
                  <a:gd name="T9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70">
                    <a:moveTo>
                      <a:pt x="10" y="2"/>
                    </a:moveTo>
                    <a:cubicBezTo>
                      <a:pt x="9" y="2"/>
                      <a:pt x="9" y="2"/>
                      <a:pt x="9" y="2"/>
                    </a:cubicBezTo>
                    <a:cubicBezTo>
                      <a:pt x="9" y="2"/>
                      <a:pt x="9" y="2"/>
                      <a:pt x="9" y="2"/>
                    </a:cubicBezTo>
                    <a:cubicBezTo>
                      <a:pt x="9" y="2"/>
                      <a:pt x="9" y="2"/>
                      <a:pt x="9" y="2"/>
                    </a:cubicBezTo>
                    <a:cubicBezTo>
                      <a:pt x="9" y="3"/>
                      <a:pt x="8" y="3"/>
                      <a:pt x="8" y="3"/>
                    </a:cubicBezTo>
                    <a:cubicBezTo>
                      <a:pt x="8" y="3"/>
                      <a:pt x="8" y="3"/>
                      <a:pt x="8" y="3"/>
                    </a:cubicBezTo>
                    <a:cubicBezTo>
                      <a:pt x="8" y="3"/>
                      <a:pt x="8" y="3"/>
                      <a:pt x="7" y="3"/>
                    </a:cubicBezTo>
                    <a:cubicBezTo>
                      <a:pt x="7" y="3"/>
                      <a:pt x="7" y="3"/>
                      <a:pt x="7" y="3"/>
                    </a:cubicBezTo>
                    <a:cubicBezTo>
                      <a:pt x="6" y="3"/>
                      <a:pt x="6" y="3"/>
                      <a:pt x="6" y="3"/>
                    </a:cubicBezTo>
                    <a:cubicBezTo>
                      <a:pt x="5" y="6"/>
                      <a:pt x="5" y="18"/>
                      <a:pt x="6" y="19"/>
                    </a:cubicBezTo>
                    <a:cubicBezTo>
                      <a:pt x="7" y="21"/>
                      <a:pt x="7" y="22"/>
                      <a:pt x="7" y="22"/>
                    </a:cubicBezTo>
                    <a:cubicBezTo>
                      <a:pt x="6" y="24"/>
                      <a:pt x="5" y="24"/>
                      <a:pt x="3" y="24"/>
                    </a:cubicBezTo>
                    <a:cubicBezTo>
                      <a:pt x="3" y="24"/>
                      <a:pt x="2" y="24"/>
                      <a:pt x="2" y="24"/>
                    </a:cubicBezTo>
                    <a:cubicBezTo>
                      <a:pt x="2" y="27"/>
                      <a:pt x="2" y="33"/>
                      <a:pt x="0" y="35"/>
                    </a:cubicBezTo>
                    <a:cubicBezTo>
                      <a:pt x="0" y="36"/>
                      <a:pt x="1" y="36"/>
                      <a:pt x="1" y="37"/>
                    </a:cubicBezTo>
                    <a:cubicBezTo>
                      <a:pt x="1" y="37"/>
                      <a:pt x="1" y="38"/>
                      <a:pt x="2" y="38"/>
                    </a:cubicBezTo>
                    <a:cubicBezTo>
                      <a:pt x="2" y="38"/>
                      <a:pt x="2" y="38"/>
                      <a:pt x="2" y="38"/>
                    </a:cubicBezTo>
                    <a:cubicBezTo>
                      <a:pt x="2" y="38"/>
                      <a:pt x="2" y="38"/>
                      <a:pt x="3" y="39"/>
                    </a:cubicBezTo>
                    <a:cubicBezTo>
                      <a:pt x="3" y="39"/>
                      <a:pt x="3" y="39"/>
                      <a:pt x="3" y="39"/>
                    </a:cubicBezTo>
                    <a:cubicBezTo>
                      <a:pt x="3" y="39"/>
                      <a:pt x="4" y="40"/>
                      <a:pt x="4" y="40"/>
                    </a:cubicBezTo>
                    <a:cubicBezTo>
                      <a:pt x="5" y="41"/>
                      <a:pt x="7" y="43"/>
                      <a:pt x="8" y="43"/>
                    </a:cubicBezTo>
                    <a:cubicBezTo>
                      <a:pt x="8" y="43"/>
                      <a:pt x="9" y="43"/>
                      <a:pt x="9" y="43"/>
                    </a:cubicBezTo>
                    <a:cubicBezTo>
                      <a:pt x="10" y="42"/>
                      <a:pt x="12" y="42"/>
                      <a:pt x="14" y="42"/>
                    </a:cubicBezTo>
                    <a:cubicBezTo>
                      <a:pt x="17" y="42"/>
                      <a:pt x="18" y="43"/>
                      <a:pt x="19" y="46"/>
                    </a:cubicBezTo>
                    <a:cubicBezTo>
                      <a:pt x="20" y="49"/>
                      <a:pt x="19" y="53"/>
                      <a:pt x="18" y="56"/>
                    </a:cubicBezTo>
                    <a:cubicBezTo>
                      <a:pt x="17" y="58"/>
                      <a:pt x="17" y="60"/>
                      <a:pt x="17" y="60"/>
                    </a:cubicBezTo>
                    <a:cubicBezTo>
                      <a:pt x="17" y="61"/>
                      <a:pt x="17" y="61"/>
                      <a:pt x="17" y="61"/>
                    </a:cubicBezTo>
                    <a:cubicBezTo>
                      <a:pt x="18" y="63"/>
                      <a:pt x="20" y="67"/>
                      <a:pt x="23" y="70"/>
                    </a:cubicBezTo>
                    <a:cubicBezTo>
                      <a:pt x="22" y="67"/>
                      <a:pt x="23" y="65"/>
                      <a:pt x="25" y="63"/>
                    </a:cubicBezTo>
                    <a:cubicBezTo>
                      <a:pt x="26" y="61"/>
                      <a:pt x="28" y="61"/>
                      <a:pt x="29" y="61"/>
                    </a:cubicBezTo>
                    <a:cubicBezTo>
                      <a:pt x="30" y="61"/>
                      <a:pt x="31" y="61"/>
                      <a:pt x="30" y="57"/>
                    </a:cubicBezTo>
                    <a:cubicBezTo>
                      <a:pt x="30" y="53"/>
                      <a:pt x="31" y="51"/>
                      <a:pt x="31" y="50"/>
                    </a:cubicBezTo>
                    <a:cubicBezTo>
                      <a:pt x="32" y="48"/>
                      <a:pt x="32" y="48"/>
                      <a:pt x="31" y="47"/>
                    </a:cubicBezTo>
                    <a:cubicBezTo>
                      <a:pt x="30" y="47"/>
                      <a:pt x="30" y="46"/>
                      <a:pt x="30" y="46"/>
                    </a:cubicBezTo>
                    <a:cubicBezTo>
                      <a:pt x="29" y="46"/>
                      <a:pt x="29" y="46"/>
                      <a:pt x="29" y="45"/>
                    </a:cubicBezTo>
                    <a:cubicBezTo>
                      <a:pt x="29" y="45"/>
                      <a:pt x="29" y="45"/>
                      <a:pt x="28" y="44"/>
                    </a:cubicBezTo>
                    <a:cubicBezTo>
                      <a:pt x="28" y="44"/>
                      <a:pt x="28" y="44"/>
                      <a:pt x="28" y="44"/>
                    </a:cubicBezTo>
                    <a:cubicBezTo>
                      <a:pt x="27" y="44"/>
                      <a:pt x="27" y="43"/>
                      <a:pt x="26" y="43"/>
                    </a:cubicBezTo>
                    <a:cubicBezTo>
                      <a:pt x="25" y="43"/>
                      <a:pt x="25" y="44"/>
                      <a:pt x="23" y="44"/>
                    </a:cubicBezTo>
                    <a:cubicBezTo>
                      <a:pt x="23" y="44"/>
                      <a:pt x="23" y="44"/>
                      <a:pt x="23" y="44"/>
                    </a:cubicBezTo>
                    <a:cubicBezTo>
                      <a:pt x="18" y="44"/>
                      <a:pt x="12" y="31"/>
                      <a:pt x="11" y="24"/>
                    </a:cubicBezTo>
                    <a:cubicBezTo>
                      <a:pt x="10" y="20"/>
                      <a:pt x="11" y="17"/>
                      <a:pt x="12" y="14"/>
                    </a:cubicBezTo>
                    <a:cubicBezTo>
                      <a:pt x="13" y="11"/>
                      <a:pt x="14" y="8"/>
                      <a:pt x="12" y="4"/>
                    </a:cubicBezTo>
                    <a:cubicBezTo>
                      <a:pt x="11" y="3"/>
                      <a:pt x="11" y="1"/>
                      <a:pt x="10" y="0"/>
                    </a:cubicBezTo>
                    <a:cubicBezTo>
                      <a:pt x="10" y="0"/>
                      <a:pt x="10" y="0"/>
                      <a:pt x="10" y="0"/>
                    </a:cubicBezTo>
                    <a:cubicBezTo>
                      <a:pt x="10" y="1"/>
                      <a:pt x="10" y="1"/>
                      <a:pt x="10" y="1"/>
                    </a:cubicBezTo>
                    <a:cubicBezTo>
                      <a:pt x="10" y="2"/>
                      <a:pt x="10" y="2"/>
                      <a:pt x="1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9" name="Freeform 1842"/>
              <p:cNvSpPr>
                <a:spLocks/>
              </p:cNvSpPr>
              <p:nvPr/>
            </p:nvSpPr>
            <p:spPr bwMode="auto">
              <a:xfrm>
                <a:off x="2022" y="3080"/>
                <a:ext cx="2" cy="4"/>
              </a:xfrm>
              <a:custGeom>
                <a:avLst/>
                <a:gdLst>
                  <a:gd name="T0" fmla="*/ 0 w 2"/>
                  <a:gd name="T1" fmla="*/ 0 h 4"/>
                  <a:gd name="T2" fmla="*/ 2 w 2"/>
                  <a:gd name="T3" fmla="*/ 4 h 4"/>
                  <a:gd name="T4" fmla="*/ 2 w 2"/>
                  <a:gd name="T5" fmla="*/ 4 h 4"/>
                  <a:gd name="T6" fmla="*/ 1 w 2"/>
                  <a:gd name="T7" fmla="*/ 0 h 4"/>
                  <a:gd name="T8" fmla="*/ 1 w 2"/>
                  <a:gd name="T9" fmla="*/ 0 h 4"/>
                  <a:gd name="T10" fmla="*/ 0 w 2"/>
                  <a:gd name="T11" fmla="*/ 0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cubicBezTo>
                      <a:pt x="1" y="1"/>
                      <a:pt x="1" y="2"/>
                      <a:pt x="2" y="4"/>
                    </a:cubicBezTo>
                    <a:cubicBezTo>
                      <a:pt x="2" y="4"/>
                      <a:pt x="2" y="4"/>
                      <a:pt x="2" y="4"/>
                    </a:cubicBezTo>
                    <a:cubicBezTo>
                      <a:pt x="1" y="2"/>
                      <a:pt x="1" y="1"/>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0" name="Freeform 1843"/>
              <p:cNvSpPr>
                <a:spLocks/>
              </p:cNvSpPr>
              <p:nvPr/>
            </p:nvSpPr>
            <p:spPr bwMode="auto">
              <a:xfrm>
                <a:off x="2023" y="3091"/>
                <a:ext cx="1"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1" name="Freeform 1844"/>
              <p:cNvSpPr>
                <a:spLocks/>
              </p:cNvSpPr>
              <p:nvPr/>
            </p:nvSpPr>
            <p:spPr bwMode="auto">
              <a:xfrm>
                <a:off x="2024" y="3091"/>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2" name="Freeform 1845"/>
              <p:cNvSpPr>
                <a:spLocks/>
              </p:cNvSpPr>
              <p:nvPr/>
            </p:nvSpPr>
            <p:spPr bwMode="auto">
              <a:xfrm>
                <a:off x="2024" y="308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3" name="Freeform 1846"/>
              <p:cNvSpPr>
                <a:spLocks/>
              </p:cNvSpPr>
              <p:nvPr/>
            </p:nvSpPr>
            <p:spPr bwMode="auto">
              <a:xfrm>
                <a:off x="2022" y="3080"/>
                <a:ext cx="2" cy="4"/>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1"/>
                      <a:pt x="0" y="0"/>
                    </a:cubicBezTo>
                    <a:cubicBezTo>
                      <a:pt x="1" y="1"/>
                      <a:pt x="1" y="2"/>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4" name="Freeform 1847"/>
              <p:cNvSpPr>
                <a:spLocks/>
              </p:cNvSpPr>
              <p:nvPr/>
            </p:nvSpPr>
            <p:spPr bwMode="auto">
              <a:xfrm>
                <a:off x="2022" y="3091"/>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5" name="Freeform 1848"/>
              <p:cNvSpPr>
                <a:spLocks/>
              </p:cNvSpPr>
              <p:nvPr/>
            </p:nvSpPr>
            <p:spPr bwMode="auto">
              <a:xfrm>
                <a:off x="2044" y="313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6" name="Freeform 1849"/>
              <p:cNvSpPr>
                <a:spLocks/>
              </p:cNvSpPr>
              <p:nvPr/>
            </p:nvSpPr>
            <p:spPr bwMode="auto">
              <a:xfrm>
                <a:off x="2017" y="312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7" name="Freeform 1850"/>
              <p:cNvSpPr>
                <a:spLocks/>
              </p:cNvSpPr>
              <p:nvPr/>
            </p:nvSpPr>
            <p:spPr bwMode="auto">
              <a:xfrm>
                <a:off x="2042" y="313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8" name="Freeform 1851"/>
              <p:cNvSpPr>
                <a:spLocks/>
              </p:cNvSpPr>
              <p:nvPr/>
            </p:nvSpPr>
            <p:spPr bwMode="auto">
              <a:xfrm>
                <a:off x="2018" y="312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9" name="Freeform 1852"/>
              <p:cNvSpPr>
                <a:spLocks/>
              </p:cNvSpPr>
              <p:nvPr/>
            </p:nvSpPr>
            <p:spPr bwMode="auto">
              <a:xfrm>
                <a:off x="2040" y="3130"/>
                <a:ext cx="2" cy="1"/>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0" name="Freeform 1853"/>
              <p:cNvSpPr>
                <a:spLocks/>
              </p:cNvSpPr>
              <p:nvPr/>
            </p:nvSpPr>
            <p:spPr bwMode="auto">
              <a:xfrm>
                <a:off x="2023" y="30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9" name="Group 1856"/>
            <p:cNvGrpSpPr>
              <a:grpSpLocks noChangeAspect="1"/>
            </p:cNvGrpSpPr>
            <p:nvPr/>
          </p:nvGrpSpPr>
          <p:grpSpPr bwMode="auto">
            <a:xfrm>
              <a:off x="4201838" y="4108149"/>
              <a:ext cx="942206" cy="1460371"/>
              <a:chOff x="1928" y="1721"/>
              <a:chExt cx="507" cy="812"/>
            </a:xfrm>
            <a:grpFill/>
          </p:grpSpPr>
          <p:grpSp>
            <p:nvGrpSpPr>
              <p:cNvPr id="378" name="Group 2057"/>
              <p:cNvGrpSpPr>
                <a:grpSpLocks/>
              </p:cNvGrpSpPr>
              <p:nvPr/>
            </p:nvGrpSpPr>
            <p:grpSpPr bwMode="auto">
              <a:xfrm>
                <a:off x="1928" y="1721"/>
                <a:ext cx="507" cy="812"/>
                <a:chOff x="1928" y="1721"/>
                <a:chExt cx="507" cy="812"/>
              </a:xfrm>
              <a:grpFill/>
            </p:grpSpPr>
            <p:sp>
              <p:nvSpPr>
                <p:cNvPr id="427" name="Freeform 1857"/>
                <p:cNvSpPr>
                  <a:spLocks/>
                </p:cNvSpPr>
                <p:nvPr/>
              </p:nvSpPr>
              <p:spPr bwMode="auto">
                <a:xfrm>
                  <a:off x="2010" y="1800"/>
                  <a:ext cx="425" cy="434"/>
                </a:xfrm>
                <a:custGeom>
                  <a:avLst/>
                  <a:gdLst>
                    <a:gd name="T0" fmla="*/ 216 w 444"/>
                    <a:gd name="T1" fmla="*/ 30 h 453"/>
                    <a:gd name="T2" fmla="*/ 200 w 444"/>
                    <a:gd name="T3" fmla="*/ 39 h 453"/>
                    <a:gd name="T4" fmla="*/ 195 w 444"/>
                    <a:gd name="T5" fmla="*/ 38 h 453"/>
                    <a:gd name="T6" fmla="*/ 178 w 444"/>
                    <a:gd name="T7" fmla="*/ 43 h 453"/>
                    <a:gd name="T8" fmla="*/ 160 w 444"/>
                    <a:gd name="T9" fmla="*/ 13 h 453"/>
                    <a:gd name="T10" fmla="*/ 153 w 444"/>
                    <a:gd name="T11" fmla="*/ 1 h 453"/>
                    <a:gd name="T12" fmla="*/ 151 w 444"/>
                    <a:gd name="T13" fmla="*/ 5 h 453"/>
                    <a:gd name="T14" fmla="*/ 119 w 444"/>
                    <a:gd name="T15" fmla="*/ 15 h 453"/>
                    <a:gd name="T16" fmla="*/ 113 w 444"/>
                    <a:gd name="T17" fmla="*/ 28 h 453"/>
                    <a:gd name="T18" fmla="*/ 103 w 444"/>
                    <a:gd name="T19" fmla="*/ 45 h 453"/>
                    <a:gd name="T20" fmla="*/ 88 w 444"/>
                    <a:gd name="T21" fmla="*/ 51 h 453"/>
                    <a:gd name="T22" fmla="*/ 82 w 444"/>
                    <a:gd name="T23" fmla="*/ 50 h 453"/>
                    <a:gd name="T24" fmla="*/ 72 w 444"/>
                    <a:gd name="T25" fmla="*/ 38 h 453"/>
                    <a:gd name="T26" fmla="*/ 53 w 444"/>
                    <a:gd name="T27" fmla="*/ 40 h 453"/>
                    <a:gd name="T28" fmla="*/ 45 w 444"/>
                    <a:gd name="T29" fmla="*/ 54 h 453"/>
                    <a:gd name="T30" fmla="*/ 46 w 444"/>
                    <a:gd name="T31" fmla="*/ 107 h 453"/>
                    <a:gd name="T32" fmla="*/ 35 w 444"/>
                    <a:gd name="T33" fmla="*/ 107 h 453"/>
                    <a:gd name="T34" fmla="*/ 8 w 444"/>
                    <a:gd name="T35" fmla="*/ 128 h 453"/>
                    <a:gd name="T36" fmla="*/ 4 w 444"/>
                    <a:gd name="T37" fmla="*/ 150 h 453"/>
                    <a:gd name="T38" fmla="*/ 18 w 444"/>
                    <a:gd name="T39" fmla="*/ 170 h 453"/>
                    <a:gd name="T40" fmla="*/ 38 w 444"/>
                    <a:gd name="T41" fmla="*/ 182 h 453"/>
                    <a:gd name="T42" fmla="*/ 50 w 444"/>
                    <a:gd name="T43" fmla="*/ 181 h 453"/>
                    <a:gd name="T44" fmla="*/ 71 w 444"/>
                    <a:gd name="T45" fmla="*/ 175 h 453"/>
                    <a:gd name="T46" fmla="*/ 98 w 444"/>
                    <a:gd name="T47" fmla="*/ 172 h 453"/>
                    <a:gd name="T48" fmla="*/ 121 w 444"/>
                    <a:gd name="T49" fmla="*/ 201 h 453"/>
                    <a:gd name="T50" fmla="*/ 142 w 444"/>
                    <a:gd name="T51" fmla="*/ 211 h 453"/>
                    <a:gd name="T52" fmla="*/ 155 w 444"/>
                    <a:gd name="T53" fmla="*/ 234 h 453"/>
                    <a:gd name="T54" fmla="*/ 184 w 444"/>
                    <a:gd name="T55" fmla="*/ 271 h 453"/>
                    <a:gd name="T56" fmla="*/ 182 w 444"/>
                    <a:gd name="T57" fmla="*/ 283 h 453"/>
                    <a:gd name="T58" fmla="*/ 182 w 444"/>
                    <a:gd name="T59" fmla="*/ 286 h 453"/>
                    <a:gd name="T60" fmla="*/ 182 w 444"/>
                    <a:gd name="T61" fmla="*/ 310 h 453"/>
                    <a:gd name="T62" fmla="*/ 210 w 444"/>
                    <a:gd name="T63" fmla="*/ 334 h 453"/>
                    <a:gd name="T64" fmla="*/ 220 w 444"/>
                    <a:gd name="T65" fmla="*/ 352 h 453"/>
                    <a:gd name="T66" fmla="*/ 193 w 444"/>
                    <a:gd name="T67" fmla="*/ 406 h 453"/>
                    <a:gd name="T68" fmla="*/ 191 w 444"/>
                    <a:gd name="T69" fmla="*/ 409 h 453"/>
                    <a:gd name="T70" fmla="*/ 223 w 444"/>
                    <a:gd name="T71" fmla="*/ 430 h 453"/>
                    <a:gd name="T72" fmla="*/ 230 w 444"/>
                    <a:gd name="T73" fmla="*/ 448 h 453"/>
                    <a:gd name="T74" fmla="*/ 242 w 444"/>
                    <a:gd name="T75" fmla="*/ 437 h 453"/>
                    <a:gd name="T76" fmla="*/ 268 w 444"/>
                    <a:gd name="T77" fmla="*/ 407 h 453"/>
                    <a:gd name="T78" fmla="*/ 290 w 444"/>
                    <a:gd name="T79" fmla="*/ 349 h 453"/>
                    <a:gd name="T80" fmla="*/ 338 w 444"/>
                    <a:gd name="T81" fmla="*/ 320 h 453"/>
                    <a:gd name="T82" fmla="*/ 377 w 444"/>
                    <a:gd name="T83" fmla="*/ 296 h 453"/>
                    <a:gd name="T84" fmla="*/ 391 w 444"/>
                    <a:gd name="T85" fmla="*/ 262 h 453"/>
                    <a:gd name="T86" fmla="*/ 397 w 444"/>
                    <a:gd name="T87" fmla="*/ 206 h 453"/>
                    <a:gd name="T88" fmla="*/ 414 w 444"/>
                    <a:gd name="T89" fmla="*/ 185 h 453"/>
                    <a:gd name="T90" fmla="*/ 432 w 444"/>
                    <a:gd name="T91" fmla="*/ 118 h 453"/>
                    <a:gd name="T92" fmla="*/ 353 w 444"/>
                    <a:gd name="T93" fmla="*/ 90 h 453"/>
                    <a:gd name="T94" fmla="*/ 308 w 444"/>
                    <a:gd name="T95" fmla="*/ 68 h 453"/>
                    <a:gd name="T96" fmla="*/ 279 w 444"/>
                    <a:gd name="T97" fmla="*/ 83 h 453"/>
                    <a:gd name="T98" fmla="*/ 260 w 444"/>
                    <a:gd name="T99" fmla="*/ 69 h 453"/>
                    <a:gd name="T100" fmla="*/ 262 w 444"/>
                    <a:gd name="T101" fmla="*/ 33 h 453"/>
                    <a:gd name="T102" fmla="*/ 251 w 444"/>
                    <a:gd name="T103" fmla="*/ 17 h 453"/>
                    <a:gd name="T104" fmla="*/ 246 w 444"/>
                    <a:gd name="T105" fmla="*/ 25 h 453"/>
                    <a:gd name="T106" fmla="*/ 228 w 444"/>
                    <a:gd name="T107" fmla="*/ 36 h 453"/>
                    <a:gd name="T108" fmla="*/ 222 w 444"/>
                    <a:gd name="T109" fmla="*/ 3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453">
                      <a:moveTo>
                        <a:pt x="220" y="34"/>
                      </a:moveTo>
                      <a:cubicBezTo>
                        <a:pt x="218" y="33"/>
                        <a:pt x="218" y="33"/>
                        <a:pt x="218" y="33"/>
                      </a:cubicBezTo>
                      <a:cubicBezTo>
                        <a:pt x="218" y="32"/>
                        <a:pt x="218" y="32"/>
                        <a:pt x="218" y="32"/>
                      </a:cubicBezTo>
                      <a:cubicBezTo>
                        <a:pt x="217" y="31"/>
                        <a:pt x="217" y="31"/>
                        <a:pt x="217" y="31"/>
                      </a:cubicBezTo>
                      <a:cubicBezTo>
                        <a:pt x="217" y="31"/>
                        <a:pt x="217" y="31"/>
                        <a:pt x="217" y="31"/>
                      </a:cubicBezTo>
                      <a:cubicBezTo>
                        <a:pt x="217" y="31"/>
                        <a:pt x="217" y="31"/>
                        <a:pt x="217" y="31"/>
                      </a:cubicBezTo>
                      <a:cubicBezTo>
                        <a:pt x="217" y="31"/>
                        <a:pt x="217" y="31"/>
                        <a:pt x="216" y="30"/>
                      </a:cubicBezTo>
                      <a:cubicBezTo>
                        <a:pt x="216" y="30"/>
                        <a:pt x="216" y="30"/>
                        <a:pt x="216" y="30"/>
                      </a:cubicBezTo>
                      <a:cubicBezTo>
                        <a:pt x="215" y="30"/>
                        <a:pt x="213" y="31"/>
                        <a:pt x="212" y="31"/>
                      </a:cubicBezTo>
                      <a:cubicBezTo>
                        <a:pt x="210" y="31"/>
                        <a:pt x="208" y="31"/>
                        <a:pt x="206" y="31"/>
                      </a:cubicBezTo>
                      <a:cubicBezTo>
                        <a:pt x="206" y="31"/>
                        <a:pt x="206" y="31"/>
                        <a:pt x="206" y="31"/>
                      </a:cubicBezTo>
                      <a:cubicBezTo>
                        <a:pt x="205" y="32"/>
                        <a:pt x="205" y="32"/>
                        <a:pt x="205" y="33"/>
                      </a:cubicBezTo>
                      <a:cubicBezTo>
                        <a:pt x="205" y="35"/>
                        <a:pt x="205" y="37"/>
                        <a:pt x="202" y="38"/>
                      </a:cubicBezTo>
                      <a:cubicBezTo>
                        <a:pt x="202" y="39"/>
                        <a:pt x="201" y="39"/>
                        <a:pt x="200" y="39"/>
                      </a:cubicBezTo>
                      <a:cubicBezTo>
                        <a:pt x="200" y="39"/>
                        <a:pt x="200" y="39"/>
                        <a:pt x="200" y="39"/>
                      </a:cubicBezTo>
                      <a:cubicBezTo>
                        <a:pt x="200" y="39"/>
                        <a:pt x="200" y="39"/>
                        <a:pt x="200" y="39"/>
                      </a:cubicBezTo>
                      <a:cubicBezTo>
                        <a:pt x="200" y="39"/>
                        <a:pt x="200" y="39"/>
                        <a:pt x="200" y="39"/>
                      </a:cubicBezTo>
                      <a:cubicBezTo>
                        <a:pt x="195" y="38"/>
                        <a:pt x="195" y="38"/>
                        <a:pt x="195" y="38"/>
                      </a:cubicBezTo>
                      <a:cubicBezTo>
                        <a:pt x="195" y="38"/>
                        <a:pt x="195" y="38"/>
                        <a:pt x="195" y="38"/>
                      </a:cubicBezTo>
                      <a:cubicBezTo>
                        <a:pt x="195" y="38"/>
                        <a:pt x="195" y="38"/>
                        <a:pt x="195" y="38"/>
                      </a:cubicBezTo>
                      <a:cubicBezTo>
                        <a:pt x="195" y="38"/>
                        <a:pt x="195" y="38"/>
                        <a:pt x="195" y="38"/>
                      </a:cubicBezTo>
                      <a:cubicBezTo>
                        <a:pt x="194" y="38"/>
                        <a:pt x="194" y="38"/>
                        <a:pt x="193" y="38"/>
                      </a:cubicBezTo>
                      <a:cubicBezTo>
                        <a:pt x="193" y="37"/>
                        <a:pt x="193" y="37"/>
                        <a:pt x="192" y="37"/>
                      </a:cubicBezTo>
                      <a:cubicBezTo>
                        <a:pt x="191" y="37"/>
                        <a:pt x="190" y="37"/>
                        <a:pt x="189" y="37"/>
                      </a:cubicBezTo>
                      <a:cubicBezTo>
                        <a:pt x="188" y="39"/>
                        <a:pt x="187" y="39"/>
                        <a:pt x="186" y="40"/>
                      </a:cubicBezTo>
                      <a:cubicBezTo>
                        <a:pt x="186" y="40"/>
                        <a:pt x="185" y="40"/>
                        <a:pt x="185" y="40"/>
                      </a:cubicBezTo>
                      <a:cubicBezTo>
                        <a:pt x="184" y="40"/>
                        <a:pt x="184" y="40"/>
                        <a:pt x="184" y="40"/>
                      </a:cubicBezTo>
                      <a:cubicBezTo>
                        <a:pt x="183" y="42"/>
                        <a:pt x="180" y="42"/>
                        <a:pt x="178" y="43"/>
                      </a:cubicBezTo>
                      <a:cubicBezTo>
                        <a:pt x="177" y="43"/>
                        <a:pt x="176" y="43"/>
                        <a:pt x="176" y="43"/>
                      </a:cubicBezTo>
                      <a:cubicBezTo>
                        <a:pt x="175" y="44"/>
                        <a:pt x="174" y="45"/>
                        <a:pt x="172" y="45"/>
                      </a:cubicBezTo>
                      <a:cubicBezTo>
                        <a:pt x="171" y="45"/>
                        <a:pt x="171" y="45"/>
                        <a:pt x="171" y="45"/>
                      </a:cubicBezTo>
                      <a:cubicBezTo>
                        <a:pt x="168" y="44"/>
                        <a:pt x="165" y="43"/>
                        <a:pt x="161" y="39"/>
                      </a:cubicBezTo>
                      <a:cubicBezTo>
                        <a:pt x="157" y="34"/>
                        <a:pt x="156" y="27"/>
                        <a:pt x="156" y="23"/>
                      </a:cubicBezTo>
                      <a:cubicBezTo>
                        <a:pt x="156" y="21"/>
                        <a:pt x="157" y="17"/>
                        <a:pt x="159" y="16"/>
                      </a:cubicBezTo>
                      <a:cubicBezTo>
                        <a:pt x="160" y="15"/>
                        <a:pt x="160" y="14"/>
                        <a:pt x="160" y="13"/>
                      </a:cubicBezTo>
                      <a:cubicBezTo>
                        <a:pt x="160" y="12"/>
                        <a:pt x="160" y="10"/>
                        <a:pt x="158" y="10"/>
                      </a:cubicBezTo>
                      <a:cubicBezTo>
                        <a:pt x="155" y="9"/>
                        <a:pt x="155" y="6"/>
                        <a:pt x="155" y="3"/>
                      </a:cubicBezTo>
                      <a:cubicBezTo>
                        <a:pt x="155" y="1"/>
                        <a:pt x="155" y="1"/>
                        <a:pt x="154" y="1"/>
                      </a:cubicBezTo>
                      <a:cubicBezTo>
                        <a:pt x="154" y="0"/>
                        <a:pt x="154" y="0"/>
                        <a:pt x="153" y="1"/>
                      </a:cubicBezTo>
                      <a:cubicBezTo>
                        <a:pt x="153" y="1"/>
                        <a:pt x="153" y="1"/>
                        <a:pt x="153" y="1"/>
                      </a:cubicBezTo>
                      <a:cubicBezTo>
                        <a:pt x="153" y="1"/>
                        <a:pt x="153" y="1"/>
                        <a:pt x="153" y="1"/>
                      </a:cubicBezTo>
                      <a:cubicBezTo>
                        <a:pt x="153" y="1"/>
                        <a:pt x="153" y="1"/>
                        <a:pt x="153" y="1"/>
                      </a:cubicBezTo>
                      <a:cubicBezTo>
                        <a:pt x="153" y="1"/>
                        <a:pt x="153" y="1"/>
                        <a:pt x="153" y="1"/>
                      </a:cubicBezTo>
                      <a:cubicBezTo>
                        <a:pt x="152" y="1"/>
                        <a:pt x="152" y="2"/>
                        <a:pt x="152" y="2"/>
                      </a:cubicBezTo>
                      <a:cubicBezTo>
                        <a:pt x="152" y="2"/>
                        <a:pt x="152" y="2"/>
                        <a:pt x="152" y="2"/>
                      </a:cubicBezTo>
                      <a:cubicBezTo>
                        <a:pt x="152" y="3"/>
                        <a:pt x="152" y="3"/>
                        <a:pt x="152" y="3"/>
                      </a:cubicBezTo>
                      <a:cubicBezTo>
                        <a:pt x="151" y="3"/>
                        <a:pt x="151" y="4"/>
                        <a:pt x="151" y="5"/>
                      </a:cubicBezTo>
                      <a:cubicBezTo>
                        <a:pt x="151" y="5"/>
                        <a:pt x="151" y="5"/>
                        <a:pt x="151" y="5"/>
                      </a:cubicBezTo>
                      <a:cubicBezTo>
                        <a:pt x="151" y="5"/>
                        <a:pt x="151" y="5"/>
                        <a:pt x="151" y="5"/>
                      </a:cubicBezTo>
                      <a:cubicBezTo>
                        <a:pt x="150" y="6"/>
                        <a:pt x="149" y="6"/>
                        <a:pt x="148" y="7"/>
                      </a:cubicBezTo>
                      <a:cubicBezTo>
                        <a:pt x="147" y="7"/>
                        <a:pt x="146" y="8"/>
                        <a:pt x="144" y="9"/>
                      </a:cubicBezTo>
                      <a:cubicBezTo>
                        <a:pt x="140" y="11"/>
                        <a:pt x="136" y="13"/>
                        <a:pt x="133" y="12"/>
                      </a:cubicBezTo>
                      <a:cubicBezTo>
                        <a:pt x="133" y="12"/>
                        <a:pt x="132" y="12"/>
                        <a:pt x="132" y="12"/>
                      </a:cubicBezTo>
                      <a:cubicBezTo>
                        <a:pt x="130" y="12"/>
                        <a:pt x="128" y="13"/>
                        <a:pt x="128" y="15"/>
                      </a:cubicBezTo>
                      <a:cubicBezTo>
                        <a:pt x="128" y="18"/>
                        <a:pt x="126" y="19"/>
                        <a:pt x="124" y="19"/>
                      </a:cubicBezTo>
                      <a:cubicBezTo>
                        <a:pt x="122" y="19"/>
                        <a:pt x="120" y="17"/>
                        <a:pt x="119" y="15"/>
                      </a:cubicBezTo>
                      <a:cubicBezTo>
                        <a:pt x="119" y="15"/>
                        <a:pt x="117" y="14"/>
                        <a:pt x="116" y="14"/>
                      </a:cubicBezTo>
                      <a:cubicBezTo>
                        <a:pt x="114" y="14"/>
                        <a:pt x="111" y="14"/>
                        <a:pt x="110" y="12"/>
                      </a:cubicBezTo>
                      <a:cubicBezTo>
                        <a:pt x="110" y="12"/>
                        <a:pt x="109" y="12"/>
                        <a:pt x="107" y="12"/>
                      </a:cubicBezTo>
                      <a:cubicBezTo>
                        <a:pt x="110" y="15"/>
                        <a:pt x="110" y="18"/>
                        <a:pt x="110" y="21"/>
                      </a:cubicBezTo>
                      <a:cubicBezTo>
                        <a:pt x="110" y="22"/>
                        <a:pt x="111" y="22"/>
                        <a:pt x="111" y="23"/>
                      </a:cubicBezTo>
                      <a:cubicBezTo>
                        <a:pt x="112" y="24"/>
                        <a:pt x="113" y="25"/>
                        <a:pt x="113" y="28"/>
                      </a:cubicBezTo>
                      <a:cubicBezTo>
                        <a:pt x="113" y="28"/>
                        <a:pt x="113" y="28"/>
                        <a:pt x="113" y="28"/>
                      </a:cubicBezTo>
                      <a:cubicBezTo>
                        <a:pt x="114" y="28"/>
                        <a:pt x="114" y="28"/>
                        <a:pt x="114" y="28"/>
                      </a:cubicBezTo>
                      <a:cubicBezTo>
                        <a:pt x="115" y="28"/>
                        <a:pt x="116" y="27"/>
                        <a:pt x="117" y="27"/>
                      </a:cubicBezTo>
                      <a:cubicBezTo>
                        <a:pt x="119" y="27"/>
                        <a:pt x="121" y="29"/>
                        <a:pt x="121" y="31"/>
                      </a:cubicBezTo>
                      <a:cubicBezTo>
                        <a:pt x="121" y="33"/>
                        <a:pt x="119" y="35"/>
                        <a:pt x="116" y="36"/>
                      </a:cubicBezTo>
                      <a:cubicBezTo>
                        <a:pt x="113" y="37"/>
                        <a:pt x="112" y="38"/>
                        <a:pt x="111" y="41"/>
                      </a:cubicBezTo>
                      <a:cubicBezTo>
                        <a:pt x="110" y="44"/>
                        <a:pt x="108" y="44"/>
                        <a:pt x="106" y="44"/>
                      </a:cubicBezTo>
                      <a:cubicBezTo>
                        <a:pt x="105" y="44"/>
                        <a:pt x="104" y="45"/>
                        <a:pt x="103" y="45"/>
                      </a:cubicBezTo>
                      <a:cubicBezTo>
                        <a:pt x="103" y="46"/>
                        <a:pt x="103" y="46"/>
                        <a:pt x="103" y="46"/>
                      </a:cubicBezTo>
                      <a:cubicBezTo>
                        <a:pt x="100" y="48"/>
                        <a:pt x="98" y="50"/>
                        <a:pt x="95" y="50"/>
                      </a:cubicBezTo>
                      <a:cubicBezTo>
                        <a:pt x="95" y="50"/>
                        <a:pt x="94" y="50"/>
                        <a:pt x="93" y="50"/>
                      </a:cubicBezTo>
                      <a:cubicBezTo>
                        <a:pt x="93" y="49"/>
                        <a:pt x="92" y="49"/>
                        <a:pt x="92" y="49"/>
                      </a:cubicBezTo>
                      <a:cubicBezTo>
                        <a:pt x="92" y="49"/>
                        <a:pt x="90" y="50"/>
                        <a:pt x="89" y="51"/>
                      </a:cubicBezTo>
                      <a:cubicBezTo>
                        <a:pt x="89" y="51"/>
                        <a:pt x="88" y="51"/>
                        <a:pt x="88" y="51"/>
                      </a:cubicBezTo>
                      <a:cubicBezTo>
                        <a:pt x="88" y="51"/>
                        <a:pt x="88" y="51"/>
                        <a:pt x="88" y="51"/>
                      </a:cubicBezTo>
                      <a:cubicBezTo>
                        <a:pt x="87" y="51"/>
                        <a:pt x="87" y="51"/>
                        <a:pt x="86" y="51"/>
                      </a:cubicBezTo>
                      <a:cubicBezTo>
                        <a:pt x="86" y="51"/>
                        <a:pt x="86" y="51"/>
                        <a:pt x="86" y="51"/>
                      </a:cubicBezTo>
                      <a:cubicBezTo>
                        <a:pt x="86" y="51"/>
                        <a:pt x="86" y="51"/>
                        <a:pt x="86" y="51"/>
                      </a:cubicBezTo>
                      <a:cubicBezTo>
                        <a:pt x="86" y="52"/>
                        <a:pt x="85" y="51"/>
                        <a:pt x="84" y="51"/>
                      </a:cubicBezTo>
                      <a:cubicBezTo>
                        <a:pt x="84" y="51"/>
                        <a:pt x="84" y="51"/>
                        <a:pt x="84" y="51"/>
                      </a:cubicBezTo>
                      <a:cubicBezTo>
                        <a:pt x="83" y="50"/>
                        <a:pt x="83" y="50"/>
                        <a:pt x="83" y="50"/>
                      </a:cubicBezTo>
                      <a:cubicBezTo>
                        <a:pt x="83" y="50"/>
                        <a:pt x="83" y="50"/>
                        <a:pt x="82" y="50"/>
                      </a:cubicBezTo>
                      <a:cubicBezTo>
                        <a:pt x="82" y="50"/>
                        <a:pt x="82" y="49"/>
                        <a:pt x="81" y="49"/>
                      </a:cubicBezTo>
                      <a:cubicBezTo>
                        <a:pt x="81" y="49"/>
                        <a:pt x="81" y="49"/>
                        <a:pt x="81" y="49"/>
                      </a:cubicBezTo>
                      <a:cubicBezTo>
                        <a:pt x="80" y="48"/>
                        <a:pt x="80" y="48"/>
                        <a:pt x="80" y="48"/>
                      </a:cubicBezTo>
                      <a:cubicBezTo>
                        <a:pt x="79" y="47"/>
                        <a:pt x="78" y="45"/>
                        <a:pt x="76" y="43"/>
                      </a:cubicBezTo>
                      <a:cubicBezTo>
                        <a:pt x="76" y="42"/>
                        <a:pt x="75" y="41"/>
                        <a:pt x="75" y="41"/>
                      </a:cubicBezTo>
                      <a:cubicBezTo>
                        <a:pt x="75" y="40"/>
                        <a:pt x="75" y="40"/>
                        <a:pt x="74" y="40"/>
                      </a:cubicBezTo>
                      <a:cubicBezTo>
                        <a:pt x="74" y="39"/>
                        <a:pt x="73" y="38"/>
                        <a:pt x="72" y="38"/>
                      </a:cubicBezTo>
                      <a:cubicBezTo>
                        <a:pt x="72" y="37"/>
                        <a:pt x="72" y="37"/>
                        <a:pt x="72" y="37"/>
                      </a:cubicBezTo>
                      <a:cubicBezTo>
                        <a:pt x="72" y="37"/>
                        <a:pt x="72" y="37"/>
                        <a:pt x="72" y="37"/>
                      </a:cubicBezTo>
                      <a:cubicBezTo>
                        <a:pt x="71" y="38"/>
                        <a:pt x="71" y="38"/>
                        <a:pt x="70" y="38"/>
                      </a:cubicBezTo>
                      <a:cubicBezTo>
                        <a:pt x="68" y="39"/>
                        <a:pt x="65" y="40"/>
                        <a:pt x="63" y="40"/>
                      </a:cubicBezTo>
                      <a:cubicBezTo>
                        <a:pt x="63" y="40"/>
                        <a:pt x="62" y="40"/>
                        <a:pt x="62" y="40"/>
                      </a:cubicBezTo>
                      <a:cubicBezTo>
                        <a:pt x="61" y="40"/>
                        <a:pt x="60" y="40"/>
                        <a:pt x="59" y="40"/>
                      </a:cubicBezTo>
                      <a:cubicBezTo>
                        <a:pt x="57" y="40"/>
                        <a:pt x="55" y="40"/>
                        <a:pt x="53" y="40"/>
                      </a:cubicBezTo>
                      <a:cubicBezTo>
                        <a:pt x="49" y="40"/>
                        <a:pt x="47" y="40"/>
                        <a:pt x="46" y="40"/>
                      </a:cubicBezTo>
                      <a:cubicBezTo>
                        <a:pt x="46" y="41"/>
                        <a:pt x="47" y="42"/>
                        <a:pt x="47" y="43"/>
                      </a:cubicBezTo>
                      <a:cubicBezTo>
                        <a:pt x="47" y="43"/>
                        <a:pt x="48" y="44"/>
                        <a:pt x="48" y="44"/>
                      </a:cubicBezTo>
                      <a:cubicBezTo>
                        <a:pt x="50" y="44"/>
                        <a:pt x="53" y="45"/>
                        <a:pt x="53" y="47"/>
                      </a:cubicBezTo>
                      <a:cubicBezTo>
                        <a:pt x="54" y="49"/>
                        <a:pt x="53" y="50"/>
                        <a:pt x="51" y="52"/>
                      </a:cubicBezTo>
                      <a:cubicBezTo>
                        <a:pt x="49" y="53"/>
                        <a:pt x="47" y="53"/>
                        <a:pt x="46" y="54"/>
                      </a:cubicBezTo>
                      <a:cubicBezTo>
                        <a:pt x="45" y="54"/>
                        <a:pt x="45" y="54"/>
                        <a:pt x="45" y="54"/>
                      </a:cubicBezTo>
                      <a:cubicBezTo>
                        <a:pt x="45" y="54"/>
                        <a:pt x="44" y="54"/>
                        <a:pt x="44" y="56"/>
                      </a:cubicBezTo>
                      <a:cubicBezTo>
                        <a:pt x="44" y="59"/>
                        <a:pt x="46" y="61"/>
                        <a:pt x="48" y="64"/>
                      </a:cubicBezTo>
                      <a:cubicBezTo>
                        <a:pt x="50" y="67"/>
                        <a:pt x="53" y="71"/>
                        <a:pt x="51" y="75"/>
                      </a:cubicBezTo>
                      <a:cubicBezTo>
                        <a:pt x="50" y="78"/>
                        <a:pt x="49" y="87"/>
                        <a:pt x="49" y="90"/>
                      </a:cubicBezTo>
                      <a:cubicBezTo>
                        <a:pt x="49" y="90"/>
                        <a:pt x="49" y="90"/>
                        <a:pt x="49" y="90"/>
                      </a:cubicBezTo>
                      <a:cubicBezTo>
                        <a:pt x="49" y="92"/>
                        <a:pt x="48" y="102"/>
                        <a:pt x="45" y="106"/>
                      </a:cubicBezTo>
                      <a:cubicBezTo>
                        <a:pt x="46" y="107"/>
                        <a:pt x="46" y="107"/>
                        <a:pt x="46" y="107"/>
                      </a:cubicBezTo>
                      <a:cubicBezTo>
                        <a:pt x="43" y="107"/>
                        <a:pt x="43" y="107"/>
                        <a:pt x="43" y="107"/>
                      </a:cubicBezTo>
                      <a:cubicBezTo>
                        <a:pt x="43" y="107"/>
                        <a:pt x="42" y="107"/>
                        <a:pt x="42" y="107"/>
                      </a:cubicBezTo>
                      <a:cubicBezTo>
                        <a:pt x="41" y="107"/>
                        <a:pt x="41" y="107"/>
                        <a:pt x="41" y="107"/>
                      </a:cubicBezTo>
                      <a:cubicBezTo>
                        <a:pt x="41" y="107"/>
                        <a:pt x="41" y="107"/>
                        <a:pt x="41" y="107"/>
                      </a:cubicBezTo>
                      <a:cubicBezTo>
                        <a:pt x="40" y="107"/>
                        <a:pt x="40" y="107"/>
                        <a:pt x="39" y="107"/>
                      </a:cubicBezTo>
                      <a:cubicBezTo>
                        <a:pt x="38" y="107"/>
                        <a:pt x="37" y="106"/>
                        <a:pt x="37" y="106"/>
                      </a:cubicBezTo>
                      <a:cubicBezTo>
                        <a:pt x="36" y="106"/>
                        <a:pt x="36" y="106"/>
                        <a:pt x="35" y="107"/>
                      </a:cubicBezTo>
                      <a:cubicBezTo>
                        <a:pt x="35" y="107"/>
                        <a:pt x="35" y="107"/>
                        <a:pt x="34" y="107"/>
                      </a:cubicBezTo>
                      <a:cubicBezTo>
                        <a:pt x="32" y="109"/>
                        <a:pt x="29" y="110"/>
                        <a:pt x="27" y="110"/>
                      </a:cubicBezTo>
                      <a:cubicBezTo>
                        <a:pt x="25" y="111"/>
                        <a:pt x="23" y="111"/>
                        <a:pt x="21" y="112"/>
                      </a:cubicBezTo>
                      <a:cubicBezTo>
                        <a:pt x="18" y="114"/>
                        <a:pt x="16" y="115"/>
                        <a:pt x="14" y="116"/>
                      </a:cubicBezTo>
                      <a:cubicBezTo>
                        <a:pt x="12" y="116"/>
                        <a:pt x="11" y="117"/>
                        <a:pt x="11" y="118"/>
                      </a:cubicBezTo>
                      <a:cubicBezTo>
                        <a:pt x="11" y="120"/>
                        <a:pt x="10" y="122"/>
                        <a:pt x="9" y="124"/>
                      </a:cubicBezTo>
                      <a:cubicBezTo>
                        <a:pt x="8" y="125"/>
                        <a:pt x="7" y="126"/>
                        <a:pt x="8" y="128"/>
                      </a:cubicBezTo>
                      <a:cubicBezTo>
                        <a:pt x="9" y="132"/>
                        <a:pt x="6" y="133"/>
                        <a:pt x="5" y="134"/>
                      </a:cubicBezTo>
                      <a:cubicBezTo>
                        <a:pt x="4" y="134"/>
                        <a:pt x="3" y="135"/>
                        <a:pt x="2" y="136"/>
                      </a:cubicBezTo>
                      <a:cubicBezTo>
                        <a:pt x="1" y="137"/>
                        <a:pt x="1" y="137"/>
                        <a:pt x="2" y="138"/>
                      </a:cubicBezTo>
                      <a:cubicBezTo>
                        <a:pt x="2" y="139"/>
                        <a:pt x="2" y="141"/>
                        <a:pt x="1" y="143"/>
                      </a:cubicBezTo>
                      <a:cubicBezTo>
                        <a:pt x="0" y="143"/>
                        <a:pt x="0" y="144"/>
                        <a:pt x="1" y="145"/>
                      </a:cubicBezTo>
                      <a:cubicBezTo>
                        <a:pt x="1" y="146"/>
                        <a:pt x="2" y="148"/>
                        <a:pt x="3" y="149"/>
                      </a:cubicBezTo>
                      <a:cubicBezTo>
                        <a:pt x="4" y="150"/>
                        <a:pt x="4" y="150"/>
                        <a:pt x="4" y="150"/>
                      </a:cubicBezTo>
                      <a:cubicBezTo>
                        <a:pt x="4" y="151"/>
                        <a:pt x="5" y="152"/>
                        <a:pt x="5" y="152"/>
                      </a:cubicBezTo>
                      <a:cubicBezTo>
                        <a:pt x="7" y="155"/>
                        <a:pt x="9" y="158"/>
                        <a:pt x="9" y="161"/>
                      </a:cubicBezTo>
                      <a:cubicBezTo>
                        <a:pt x="9" y="162"/>
                        <a:pt x="9" y="162"/>
                        <a:pt x="9" y="163"/>
                      </a:cubicBezTo>
                      <a:cubicBezTo>
                        <a:pt x="10" y="163"/>
                        <a:pt x="11" y="163"/>
                        <a:pt x="12" y="163"/>
                      </a:cubicBezTo>
                      <a:cubicBezTo>
                        <a:pt x="13" y="163"/>
                        <a:pt x="13" y="163"/>
                        <a:pt x="13" y="163"/>
                      </a:cubicBezTo>
                      <a:cubicBezTo>
                        <a:pt x="15" y="163"/>
                        <a:pt x="16" y="166"/>
                        <a:pt x="16" y="167"/>
                      </a:cubicBezTo>
                      <a:cubicBezTo>
                        <a:pt x="17" y="169"/>
                        <a:pt x="17" y="170"/>
                        <a:pt x="18" y="170"/>
                      </a:cubicBezTo>
                      <a:cubicBezTo>
                        <a:pt x="20" y="170"/>
                        <a:pt x="21" y="170"/>
                        <a:pt x="22" y="170"/>
                      </a:cubicBezTo>
                      <a:cubicBezTo>
                        <a:pt x="24" y="170"/>
                        <a:pt x="25" y="170"/>
                        <a:pt x="26" y="170"/>
                      </a:cubicBezTo>
                      <a:cubicBezTo>
                        <a:pt x="28" y="170"/>
                        <a:pt x="28" y="169"/>
                        <a:pt x="29" y="169"/>
                      </a:cubicBezTo>
                      <a:cubicBezTo>
                        <a:pt x="30" y="167"/>
                        <a:pt x="32" y="165"/>
                        <a:pt x="34" y="165"/>
                      </a:cubicBezTo>
                      <a:cubicBezTo>
                        <a:pt x="35" y="165"/>
                        <a:pt x="37" y="165"/>
                        <a:pt x="37" y="169"/>
                      </a:cubicBezTo>
                      <a:cubicBezTo>
                        <a:pt x="37" y="170"/>
                        <a:pt x="37" y="170"/>
                        <a:pt x="37" y="171"/>
                      </a:cubicBezTo>
                      <a:cubicBezTo>
                        <a:pt x="37" y="174"/>
                        <a:pt x="37" y="180"/>
                        <a:pt x="38" y="182"/>
                      </a:cubicBezTo>
                      <a:cubicBezTo>
                        <a:pt x="40" y="181"/>
                        <a:pt x="43" y="181"/>
                        <a:pt x="44" y="181"/>
                      </a:cubicBezTo>
                      <a:cubicBezTo>
                        <a:pt x="45" y="181"/>
                        <a:pt x="45" y="181"/>
                        <a:pt x="46" y="181"/>
                      </a:cubicBezTo>
                      <a:cubicBezTo>
                        <a:pt x="46" y="181"/>
                        <a:pt x="46" y="181"/>
                        <a:pt x="46" y="181"/>
                      </a:cubicBezTo>
                      <a:cubicBezTo>
                        <a:pt x="49" y="181"/>
                        <a:pt x="49" y="181"/>
                        <a:pt x="49" y="181"/>
                      </a:cubicBezTo>
                      <a:cubicBezTo>
                        <a:pt x="49" y="181"/>
                        <a:pt x="49" y="181"/>
                        <a:pt x="50" y="181"/>
                      </a:cubicBezTo>
                      <a:cubicBezTo>
                        <a:pt x="50" y="181"/>
                        <a:pt x="50" y="181"/>
                        <a:pt x="50" y="181"/>
                      </a:cubicBezTo>
                      <a:cubicBezTo>
                        <a:pt x="50" y="181"/>
                        <a:pt x="50" y="181"/>
                        <a:pt x="50" y="181"/>
                      </a:cubicBezTo>
                      <a:cubicBezTo>
                        <a:pt x="51" y="181"/>
                        <a:pt x="52" y="182"/>
                        <a:pt x="53" y="182"/>
                      </a:cubicBezTo>
                      <a:cubicBezTo>
                        <a:pt x="53" y="182"/>
                        <a:pt x="53" y="182"/>
                        <a:pt x="53" y="182"/>
                      </a:cubicBezTo>
                      <a:cubicBezTo>
                        <a:pt x="54" y="182"/>
                        <a:pt x="54" y="182"/>
                        <a:pt x="55" y="182"/>
                      </a:cubicBezTo>
                      <a:cubicBezTo>
                        <a:pt x="55" y="182"/>
                        <a:pt x="55" y="182"/>
                        <a:pt x="55" y="182"/>
                      </a:cubicBezTo>
                      <a:cubicBezTo>
                        <a:pt x="57" y="183"/>
                        <a:pt x="59" y="182"/>
                        <a:pt x="61" y="180"/>
                      </a:cubicBezTo>
                      <a:cubicBezTo>
                        <a:pt x="63" y="179"/>
                        <a:pt x="64" y="178"/>
                        <a:pt x="66" y="177"/>
                      </a:cubicBezTo>
                      <a:cubicBezTo>
                        <a:pt x="68" y="177"/>
                        <a:pt x="69" y="176"/>
                        <a:pt x="71" y="175"/>
                      </a:cubicBezTo>
                      <a:cubicBezTo>
                        <a:pt x="72" y="174"/>
                        <a:pt x="73" y="174"/>
                        <a:pt x="74" y="173"/>
                      </a:cubicBezTo>
                      <a:cubicBezTo>
                        <a:pt x="78" y="171"/>
                        <a:pt x="81" y="169"/>
                        <a:pt x="85" y="169"/>
                      </a:cubicBezTo>
                      <a:cubicBezTo>
                        <a:pt x="87" y="169"/>
                        <a:pt x="88" y="168"/>
                        <a:pt x="90" y="168"/>
                      </a:cubicBezTo>
                      <a:cubicBezTo>
                        <a:pt x="91" y="168"/>
                        <a:pt x="93" y="168"/>
                        <a:pt x="94" y="168"/>
                      </a:cubicBezTo>
                      <a:cubicBezTo>
                        <a:pt x="95" y="168"/>
                        <a:pt x="97" y="168"/>
                        <a:pt x="98" y="169"/>
                      </a:cubicBezTo>
                      <a:cubicBezTo>
                        <a:pt x="98" y="169"/>
                        <a:pt x="98" y="170"/>
                        <a:pt x="98" y="171"/>
                      </a:cubicBezTo>
                      <a:cubicBezTo>
                        <a:pt x="98" y="171"/>
                        <a:pt x="98" y="171"/>
                        <a:pt x="98" y="172"/>
                      </a:cubicBezTo>
                      <a:cubicBezTo>
                        <a:pt x="97" y="175"/>
                        <a:pt x="96" y="186"/>
                        <a:pt x="101" y="192"/>
                      </a:cubicBezTo>
                      <a:cubicBezTo>
                        <a:pt x="105" y="197"/>
                        <a:pt x="108" y="199"/>
                        <a:pt x="110" y="199"/>
                      </a:cubicBezTo>
                      <a:cubicBezTo>
                        <a:pt x="111" y="199"/>
                        <a:pt x="112" y="199"/>
                        <a:pt x="113" y="199"/>
                      </a:cubicBezTo>
                      <a:cubicBezTo>
                        <a:pt x="114" y="199"/>
                        <a:pt x="114" y="199"/>
                        <a:pt x="115" y="199"/>
                      </a:cubicBezTo>
                      <a:cubicBezTo>
                        <a:pt x="117" y="199"/>
                        <a:pt x="118" y="200"/>
                        <a:pt x="119" y="200"/>
                      </a:cubicBezTo>
                      <a:cubicBezTo>
                        <a:pt x="119" y="201"/>
                        <a:pt x="120" y="201"/>
                        <a:pt x="120" y="201"/>
                      </a:cubicBezTo>
                      <a:cubicBezTo>
                        <a:pt x="121" y="201"/>
                        <a:pt x="121" y="201"/>
                        <a:pt x="121" y="201"/>
                      </a:cubicBezTo>
                      <a:cubicBezTo>
                        <a:pt x="125" y="201"/>
                        <a:pt x="125" y="203"/>
                        <a:pt x="125" y="204"/>
                      </a:cubicBezTo>
                      <a:cubicBezTo>
                        <a:pt x="126" y="205"/>
                        <a:pt x="126" y="205"/>
                        <a:pt x="126" y="205"/>
                      </a:cubicBezTo>
                      <a:cubicBezTo>
                        <a:pt x="127" y="205"/>
                        <a:pt x="129" y="205"/>
                        <a:pt x="130" y="205"/>
                      </a:cubicBezTo>
                      <a:cubicBezTo>
                        <a:pt x="135" y="206"/>
                        <a:pt x="137" y="208"/>
                        <a:pt x="137" y="211"/>
                      </a:cubicBezTo>
                      <a:cubicBezTo>
                        <a:pt x="137" y="211"/>
                        <a:pt x="138" y="211"/>
                        <a:pt x="139" y="211"/>
                      </a:cubicBezTo>
                      <a:cubicBezTo>
                        <a:pt x="139" y="211"/>
                        <a:pt x="139" y="211"/>
                        <a:pt x="140" y="211"/>
                      </a:cubicBezTo>
                      <a:cubicBezTo>
                        <a:pt x="140" y="211"/>
                        <a:pt x="141" y="211"/>
                        <a:pt x="142" y="211"/>
                      </a:cubicBezTo>
                      <a:cubicBezTo>
                        <a:pt x="144" y="211"/>
                        <a:pt x="147" y="211"/>
                        <a:pt x="149" y="212"/>
                      </a:cubicBezTo>
                      <a:cubicBezTo>
                        <a:pt x="149" y="213"/>
                        <a:pt x="149" y="213"/>
                        <a:pt x="149" y="213"/>
                      </a:cubicBezTo>
                      <a:cubicBezTo>
                        <a:pt x="152" y="215"/>
                        <a:pt x="154" y="217"/>
                        <a:pt x="154" y="222"/>
                      </a:cubicBezTo>
                      <a:cubicBezTo>
                        <a:pt x="154" y="223"/>
                        <a:pt x="154" y="224"/>
                        <a:pt x="155" y="225"/>
                      </a:cubicBezTo>
                      <a:cubicBezTo>
                        <a:pt x="156" y="227"/>
                        <a:pt x="157" y="228"/>
                        <a:pt x="156" y="230"/>
                      </a:cubicBezTo>
                      <a:cubicBezTo>
                        <a:pt x="156" y="231"/>
                        <a:pt x="155" y="231"/>
                        <a:pt x="154" y="232"/>
                      </a:cubicBezTo>
                      <a:cubicBezTo>
                        <a:pt x="154" y="232"/>
                        <a:pt x="155" y="233"/>
                        <a:pt x="155" y="234"/>
                      </a:cubicBezTo>
                      <a:cubicBezTo>
                        <a:pt x="156" y="236"/>
                        <a:pt x="157" y="237"/>
                        <a:pt x="157" y="239"/>
                      </a:cubicBezTo>
                      <a:cubicBezTo>
                        <a:pt x="157" y="242"/>
                        <a:pt x="161" y="244"/>
                        <a:pt x="167" y="243"/>
                      </a:cubicBezTo>
                      <a:cubicBezTo>
                        <a:pt x="168" y="243"/>
                        <a:pt x="169" y="243"/>
                        <a:pt x="170" y="243"/>
                      </a:cubicBezTo>
                      <a:cubicBezTo>
                        <a:pt x="175" y="243"/>
                        <a:pt x="178" y="244"/>
                        <a:pt x="178" y="251"/>
                      </a:cubicBezTo>
                      <a:cubicBezTo>
                        <a:pt x="178" y="253"/>
                        <a:pt x="179" y="254"/>
                        <a:pt x="181" y="256"/>
                      </a:cubicBezTo>
                      <a:cubicBezTo>
                        <a:pt x="182" y="257"/>
                        <a:pt x="184" y="259"/>
                        <a:pt x="185" y="261"/>
                      </a:cubicBezTo>
                      <a:cubicBezTo>
                        <a:pt x="186" y="265"/>
                        <a:pt x="185" y="268"/>
                        <a:pt x="184" y="271"/>
                      </a:cubicBezTo>
                      <a:cubicBezTo>
                        <a:pt x="184" y="273"/>
                        <a:pt x="183" y="275"/>
                        <a:pt x="184" y="276"/>
                      </a:cubicBezTo>
                      <a:cubicBezTo>
                        <a:pt x="184" y="277"/>
                        <a:pt x="184" y="278"/>
                        <a:pt x="184" y="278"/>
                      </a:cubicBezTo>
                      <a:cubicBezTo>
                        <a:pt x="184" y="279"/>
                        <a:pt x="184" y="279"/>
                        <a:pt x="184" y="279"/>
                      </a:cubicBezTo>
                      <a:cubicBezTo>
                        <a:pt x="183" y="280"/>
                        <a:pt x="183" y="280"/>
                        <a:pt x="183" y="281"/>
                      </a:cubicBezTo>
                      <a:cubicBezTo>
                        <a:pt x="183" y="281"/>
                        <a:pt x="183" y="281"/>
                        <a:pt x="183" y="282"/>
                      </a:cubicBezTo>
                      <a:cubicBezTo>
                        <a:pt x="183" y="282"/>
                        <a:pt x="183" y="282"/>
                        <a:pt x="182" y="283"/>
                      </a:cubicBezTo>
                      <a:cubicBezTo>
                        <a:pt x="182" y="283"/>
                        <a:pt x="182" y="283"/>
                        <a:pt x="182" y="283"/>
                      </a:cubicBezTo>
                      <a:cubicBezTo>
                        <a:pt x="182" y="284"/>
                        <a:pt x="182" y="284"/>
                        <a:pt x="181" y="284"/>
                      </a:cubicBezTo>
                      <a:cubicBezTo>
                        <a:pt x="181" y="284"/>
                        <a:pt x="181" y="284"/>
                        <a:pt x="181" y="285"/>
                      </a:cubicBezTo>
                      <a:cubicBezTo>
                        <a:pt x="181" y="285"/>
                        <a:pt x="181" y="285"/>
                        <a:pt x="181" y="285"/>
                      </a:cubicBezTo>
                      <a:cubicBezTo>
                        <a:pt x="181" y="285"/>
                        <a:pt x="181" y="285"/>
                        <a:pt x="181" y="285"/>
                      </a:cubicBezTo>
                      <a:cubicBezTo>
                        <a:pt x="181" y="285"/>
                        <a:pt x="181" y="285"/>
                        <a:pt x="181" y="285"/>
                      </a:cubicBezTo>
                      <a:cubicBezTo>
                        <a:pt x="181" y="285"/>
                        <a:pt x="182" y="286"/>
                        <a:pt x="182" y="286"/>
                      </a:cubicBezTo>
                      <a:cubicBezTo>
                        <a:pt x="182" y="286"/>
                        <a:pt x="182" y="286"/>
                        <a:pt x="182" y="286"/>
                      </a:cubicBezTo>
                      <a:cubicBezTo>
                        <a:pt x="182" y="287"/>
                        <a:pt x="182" y="287"/>
                        <a:pt x="182" y="287"/>
                      </a:cubicBezTo>
                      <a:cubicBezTo>
                        <a:pt x="182" y="287"/>
                        <a:pt x="182" y="288"/>
                        <a:pt x="182" y="288"/>
                      </a:cubicBezTo>
                      <a:cubicBezTo>
                        <a:pt x="182" y="288"/>
                        <a:pt x="182" y="289"/>
                        <a:pt x="182" y="289"/>
                      </a:cubicBezTo>
                      <a:cubicBezTo>
                        <a:pt x="182" y="291"/>
                        <a:pt x="181" y="291"/>
                        <a:pt x="180" y="292"/>
                      </a:cubicBezTo>
                      <a:cubicBezTo>
                        <a:pt x="180" y="292"/>
                        <a:pt x="181" y="293"/>
                        <a:pt x="181" y="294"/>
                      </a:cubicBezTo>
                      <a:cubicBezTo>
                        <a:pt x="182" y="296"/>
                        <a:pt x="184" y="300"/>
                        <a:pt x="183" y="305"/>
                      </a:cubicBezTo>
                      <a:cubicBezTo>
                        <a:pt x="182" y="307"/>
                        <a:pt x="182" y="310"/>
                        <a:pt x="182" y="310"/>
                      </a:cubicBezTo>
                      <a:cubicBezTo>
                        <a:pt x="182" y="311"/>
                        <a:pt x="183" y="311"/>
                        <a:pt x="187" y="311"/>
                      </a:cubicBezTo>
                      <a:cubicBezTo>
                        <a:pt x="191" y="311"/>
                        <a:pt x="193" y="312"/>
                        <a:pt x="194" y="313"/>
                      </a:cubicBezTo>
                      <a:cubicBezTo>
                        <a:pt x="194" y="313"/>
                        <a:pt x="195" y="313"/>
                        <a:pt x="195" y="313"/>
                      </a:cubicBezTo>
                      <a:cubicBezTo>
                        <a:pt x="195" y="313"/>
                        <a:pt x="195" y="313"/>
                        <a:pt x="195" y="313"/>
                      </a:cubicBezTo>
                      <a:cubicBezTo>
                        <a:pt x="196" y="312"/>
                        <a:pt x="197" y="312"/>
                        <a:pt x="197" y="312"/>
                      </a:cubicBezTo>
                      <a:cubicBezTo>
                        <a:pt x="202" y="312"/>
                        <a:pt x="206" y="321"/>
                        <a:pt x="206" y="323"/>
                      </a:cubicBezTo>
                      <a:cubicBezTo>
                        <a:pt x="207" y="327"/>
                        <a:pt x="209" y="332"/>
                        <a:pt x="210" y="334"/>
                      </a:cubicBezTo>
                      <a:cubicBezTo>
                        <a:pt x="210" y="334"/>
                        <a:pt x="210" y="334"/>
                        <a:pt x="210" y="334"/>
                      </a:cubicBezTo>
                      <a:cubicBezTo>
                        <a:pt x="212" y="333"/>
                        <a:pt x="214" y="332"/>
                        <a:pt x="217" y="332"/>
                      </a:cubicBezTo>
                      <a:cubicBezTo>
                        <a:pt x="218" y="332"/>
                        <a:pt x="219" y="332"/>
                        <a:pt x="220" y="332"/>
                      </a:cubicBezTo>
                      <a:cubicBezTo>
                        <a:pt x="220" y="333"/>
                        <a:pt x="221" y="333"/>
                        <a:pt x="221" y="333"/>
                      </a:cubicBezTo>
                      <a:cubicBezTo>
                        <a:pt x="224" y="336"/>
                        <a:pt x="222" y="342"/>
                        <a:pt x="221" y="348"/>
                      </a:cubicBezTo>
                      <a:cubicBezTo>
                        <a:pt x="221" y="349"/>
                        <a:pt x="220" y="351"/>
                        <a:pt x="220" y="352"/>
                      </a:cubicBezTo>
                      <a:cubicBezTo>
                        <a:pt x="220" y="352"/>
                        <a:pt x="220" y="352"/>
                        <a:pt x="220" y="352"/>
                      </a:cubicBezTo>
                      <a:cubicBezTo>
                        <a:pt x="224" y="352"/>
                        <a:pt x="226" y="353"/>
                        <a:pt x="226" y="353"/>
                      </a:cubicBezTo>
                      <a:cubicBezTo>
                        <a:pt x="230" y="355"/>
                        <a:pt x="230" y="371"/>
                        <a:pt x="229" y="373"/>
                      </a:cubicBezTo>
                      <a:cubicBezTo>
                        <a:pt x="228" y="375"/>
                        <a:pt x="226" y="376"/>
                        <a:pt x="221" y="378"/>
                      </a:cubicBezTo>
                      <a:cubicBezTo>
                        <a:pt x="219" y="379"/>
                        <a:pt x="216" y="380"/>
                        <a:pt x="215" y="381"/>
                      </a:cubicBezTo>
                      <a:cubicBezTo>
                        <a:pt x="211" y="384"/>
                        <a:pt x="201" y="394"/>
                        <a:pt x="196" y="401"/>
                      </a:cubicBezTo>
                      <a:cubicBezTo>
                        <a:pt x="195" y="403"/>
                        <a:pt x="194" y="404"/>
                        <a:pt x="193" y="405"/>
                      </a:cubicBezTo>
                      <a:cubicBezTo>
                        <a:pt x="193" y="405"/>
                        <a:pt x="193" y="406"/>
                        <a:pt x="193" y="406"/>
                      </a:cubicBezTo>
                      <a:cubicBezTo>
                        <a:pt x="192" y="407"/>
                        <a:pt x="191" y="408"/>
                        <a:pt x="190" y="409"/>
                      </a:cubicBezTo>
                      <a:cubicBezTo>
                        <a:pt x="190" y="409"/>
                        <a:pt x="190" y="409"/>
                        <a:pt x="190" y="409"/>
                      </a:cubicBezTo>
                      <a:cubicBezTo>
                        <a:pt x="190" y="409"/>
                        <a:pt x="190" y="409"/>
                        <a:pt x="190" y="409"/>
                      </a:cubicBezTo>
                      <a:cubicBezTo>
                        <a:pt x="190" y="409"/>
                        <a:pt x="190" y="409"/>
                        <a:pt x="190" y="409"/>
                      </a:cubicBezTo>
                      <a:cubicBezTo>
                        <a:pt x="190" y="409"/>
                        <a:pt x="190" y="409"/>
                        <a:pt x="190" y="409"/>
                      </a:cubicBezTo>
                      <a:cubicBezTo>
                        <a:pt x="191" y="409"/>
                        <a:pt x="191" y="409"/>
                        <a:pt x="191" y="409"/>
                      </a:cubicBezTo>
                      <a:cubicBezTo>
                        <a:pt x="191" y="409"/>
                        <a:pt x="191" y="409"/>
                        <a:pt x="191" y="409"/>
                      </a:cubicBezTo>
                      <a:cubicBezTo>
                        <a:pt x="193" y="410"/>
                        <a:pt x="195" y="410"/>
                        <a:pt x="198" y="413"/>
                      </a:cubicBezTo>
                      <a:cubicBezTo>
                        <a:pt x="198" y="413"/>
                        <a:pt x="198" y="414"/>
                        <a:pt x="199" y="414"/>
                      </a:cubicBezTo>
                      <a:cubicBezTo>
                        <a:pt x="201" y="417"/>
                        <a:pt x="202" y="419"/>
                        <a:pt x="203" y="420"/>
                      </a:cubicBezTo>
                      <a:cubicBezTo>
                        <a:pt x="203" y="419"/>
                        <a:pt x="205" y="418"/>
                        <a:pt x="207" y="418"/>
                      </a:cubicBezTo>
                      <a:cubicBezTo>
                        <a:pt x="208" y="418"/>
                        <a:pt x="209" y="419"/>
                        <a:pt x="210" y="420"/>
                      </a:cubicBezTo>
                      <a:cubicBezTo>
                        <a:pt x="212" y="423"/>
                        <a:pt x="215" y="425"/>
                        <a:pt x="218" y="427"/>
                      </a:cubicBezTo>
                      <a:cubicBezTo>
                        <a:pt x="220" y="428"/>
                        <a:pt x="222" y="429"/>
                        <a:pt x="223" y="430"/>
                      </a:cubicBezTo>
                      <a:cubicBezTo>
                        <a:pt x="223" y="430"/>
                        <a:pt x="224" y="431"/>
                        <a:pt x="225" y="431"/>
                      </a:cubicBezTo>
                      <a:cubicBezTo>
                        <a:pt x="227" y="433"/>
                        <a:pt x="231" y="435"/>
                        <a:pt x="231" y="440"/>
                      </a:cubicBezTo>
                      <a:cubicBezTo>
                        <a:pt x="231" y="441"/>
                        <a:pt x="231" y="442"/>
                        <a:pt x="231" y="443"/>
                      </a:cubicBezTo>
                      <a:cubicBezTo>
                        <a:pt x="231" y="444"/>
                        <a:pt x="231" y="445"/>
                        <a:pt x="231" y="445"/>
                      </a:cubicBezTo>
                      <a:cubicBezTo>
                        <a:pt x="231" y="446"/>
                        <a:pt x="231" y="446"/>
                        <a:pt x="231" y="446"/>
                      </a:cubicBezTo>
                      <a:cubicBezTo>
                        <a:pt x="230" y="447"/>
                        <a:pt x="230" y="447"/>
                        <a:pt x="230" y="448"/>
                      </a:cubicBezTo>
                      <a:cubicBezTo>
                        <a:pt x="230" y="448"/>
                        <a:pt x="230" y="448"/>
                        <a:pt x="230" y="448"/>
                      </a:cubicBezTo>
                      <a:cubicBezTo>
                        <a:pt x="230" y="449"/>
                        <a:pt x="230" y="450"/>
                        <a:pt x="231" y="450"/>
                      </a:cubicBezTo>
                      <a:cubicBezTo>
                        <a:pt x="231" y="451"/>
                        <a:pt x="231" y="451"/>
                        <a:pt x="231" y="451"/>
                      </a:cubicBezTo>
                      <a:cubicBezTo>
                        <a:pt x="231" y="452"/>
                        <a:pt x="231" y="452"/>
                        <a:pt x="231" y="453"/>
                      </a:cubicBezTo>
                      <a:cubicBezTo>
                        <a:pt x="231" y="453"/>
                        <a:pt x="231" y="453"/>
                        <a:pt x="231" y="453"/>
                      </a:cubicBezTo>
                      <a:cubicBezTo>
                        <a:pt x="232" y="452"/>
                        <a:pt x="233" y="451"/>
                        <a:pt x="234" y="450"/>
                      </a:cubicBezTo>
                      <a:cubicBezTo>
                        <a:pt x="238" y="447"/>
                        <a:pt x="239" y="445"/>
                        <a:pt x="240" y="442"/>
                      </a:cubicBezTo>
                      <a:cubicBezTo>
                        <a:pt x="240" y="441"/>
                        <a:pt x="241" y="439"/>
                        <a:pt x="242" y="437"/>
                      </a:cubicBezTo>
                      <a:cubicBezTo>
                        <a:pt x="243" y="435"/>
                        <a:pt x="244" y="433"/>
                        <a:pt x="244" y="432"/>
                      </a:cubicBezTo>
                      <a:cubicBezTo>
                        <a:pt x="244" y="429"/>
                        <a:pt x="245" y="426"/>
                        <a:pt x="249" y="423"/>
                      </a:cubicBezTo>
                      <a:cubicBezTo>
                        <a:pt x="250" y="421"/>
                        <a:pt x="250" y="420"/>
                        <a:pt x="250" y="418"/>
                      </a:cubicBezTo>
                      <a:cubicBezTo>
                        <a:pt x="250" y="416"/>
                        <a:pt x="250" y="413"/>
                        <a:pt x="255" y="410"/>
                      </a:cubicBezTo>
                      <a:cubicBezTo>
                        <a:pt x="259" y="409"/>
                        <a:pt x="261" y="409"/>
                        <a:pt x="262" y="411"/>
                      </a:cubicBezTo>
                      <a:cubicBezTo>
                        <a:pt x="264" y="414"/>
                        <a:pt x="262" y="418"/>
                        <a:pt x="260" y="421"/>
                      </a:cubicBezTo>
                      <a:cubicBezTo>
                        <a:pt x="263" y="417"/>
                        <a:pt x="265" y="412"/>
                        <a:pt x="268" y="407"/>
                      </a:cubicBezTo>
                      <a:cubicBezTo>
                        <a:pt x="268" y="406"/>
                        <a:pt x="269" y="405"/>
                        <a:pt x="270" y="403"/>
                      </a:cubicBezTo>
                      <a:cubicBezTo>
                        <a:pt x="274" y="395"/>
                        <a:pt x="278" y="391"/>
                        <a:pt x="282" y="390"/>
                      </a:cubicBezTo>
                      <a:cubicBezTo>
                        <a:pt x="283" y="390"/>
                        <a:pt x="285" y="387"/>
                        <a:pt x="284" y="376"/>
                      </a:cubicBezTo>
                      <a:cubicBezTo>
                        <a:pt x="284" y="374"/>
                        <a:pt x="284" y="373"/>
                        <a:pt x="283" y="371"/>
                      </a:cubicBezTo>
                      <a:cubicBezTo>
                        <a:pt x="283" y="366"/>
                        <a:pt x="282" y="362"/>
                        <a:pt x="284" y="358"/>
                      </a:cubicBezTo>
                      <a:cubicBezTo>
                        <a:pt x="285" y="357"/>
                        <a:pt x="286" y="355"/>
                        <a:pt x="286" y="354"/>
                      </a:cubicBezTo>
                      <a:cubicBezTo>
                        <a:pt x="286" y="352"/>
                        <a:pt x="286" y="349"/>
                        <a:pt x="290" y="349"/>
                      </a:cubicBezTo>
                      <a:cubicBezTo>
                        <a:pt x="292" y="349"/>
                        <a:pt x="298" y="343"/>
                        <a:pt x="302" y="339"/>
                      </a:cubicBezTo>
                      <a:cubicBezTo>
                        <a:pt x="308" y="333"/>
                        <a:pt x="312" y="332"/>
                        <a:pt x="318" y="332"/>
                      </a:cubicBezTo>
                      <a:cubicBezTo>
                        <a:pt x="320" y="332"/>
                        <a:pt x="321" y="331"/>
                        <a:pt x="321" y="331"/>
                      </a:cubicBezTo>
                      <a:cubicBezTo>
                        <a:pt x="321" y="330"/>
                        <a:pt x="322" y="329"/>
                        <a:pt x="324" y="328"/>
                      </a:cubicBezTo>
                      <a:cubicBezTo>
                        <a:pt x="327" y="328"/>
                        <a:pt x="329" y="326"/>
                        <a:pt x="330" y="324"/>
                      </a:cubicBezTo>
                      <a:cubicBezTo>
                        <a:pt x="331" y="323"/>
                        <a:pt x="332" y="323"/>
                        <a:pt x="332" y="322"/>
                      </a:cubicBezTo>
                      <a:cubicBezTo>
                        <a:pt x="333" y="321"/>
                        <a:pt x="335" y="320"/>
                        <a:pt x="338" y="320"/>
                      </a:cubicBezTo>
                      <a:cubicBezTo>
                        <a:pt x="340" y="320"/>
                        <a:pt x="343" y="321"/>
                        <a:pt x="345" y="321"/>
                      </a:cubicBezTo>
                      <a:cubicBezTo>
                        <a:pt x="348" y="321"/>
                        <a:pt x="350" y="322"/>
                        <a:pt x="352" y="322"/>
                      </a:cubicBezTo>
                      <a:cubicBezTo>
                        <a:pt x="356" y="322"/>
                        <a:pt x="356" y="322"/>
                        <a:pt x="356" y="322"/>
                      </a:cubicBezTo>
                      <a:cubicBezTo>
                        <a:pt x="360" y="322"/>
                        <a:pt x="360" y="321"/>
                        <a:pt x="360" y="320"/>
                      </a:cubicBezTo>
                      <a:cubicBezTo>
                        <a:pt x="360" y="316"/>
                        <a:pt x="364" y="312"/>
                        <a:pt x="369" y="312"/>
                      </a:cubicBezTo>
                      <a:cubicBezTo>
                        <a:pt x="371" y="312"/>
                        <a:pt x="372" y="312"/>
                        <a:pt x="372" y="308"/>
                      </a:cubicBezTo>
                      <a:cubicBezTo>
                        <a:pt x="372" y="302"/>
                        <a:pt x="373" y="299"/>
                        <a:pt x="377" y="296"/>
                      </a:cubicBezTo>
                      <a:cubicBezTo>
                        <a:pt x="379" y="295"/>
                        <a:pt x="379" y="292"/>
                        <a:pt x="380" y="289"/>
                      </a:cubicBezTo>
                      <a:cubicBezTo>
                        <a:pt x="380" y="288"/>
                        <a:pt x="381" y="287"/>
                        <a:pt x="381" y="286"/>
                      </a:cubicBezTo>
                      <a:cubicBezTo>
                        <a:pt x="381" y="284"/>
                        <a:pt x="383" y="283"/>
                        <a:pt x="384" y="283"/>
                      </a:cubicBezTo>
                      <a:cubicBezTo>
                        <a:pt x="385" y="282"/>
                        <a:pt x="385" y="282"/>
                        <a:pt x="385" y="281"/>
                      </a:cubicBezTo>
                      <a:cubicBezTo>
                        <a:pt x="385" y="278"/>
                        <a:pt x="385" y="276"/>
                        <a:pt x="386" y="273"/>
                      </a:cubicBezTo>
                      <a:cubicBezTo>
                        <a:pt x="386" y="271"/>
                        <a:pt x="387" y="269"/>
                        <a:pt x="387" y="267"/>
                      </a:cubicBezTo>
                      <a:cubicBezTo>
                        <a:pt x="387" y="264"/>
                        <a:pt x="389" y="262"/>
                        <a:pt x="391" y="262"/>
                      </a:cubicBezTo>
                      <a:cubicBezTo>
                        <a:pt x="392" y="261"/>
                        <a:pt x="392" y="261"/>
                        <a:pt x="393" y="260"/>
                      </a:cubicBezTo>
                      <a:cubicBezTo>
                        <a:pt x="393" y="260"/>
                        <a:pt x="393" y="259"/>
                        <a:pt x="393" y="257"/>
                      </a:cubicBezTo>
                      <a:cubicBezTo>
                        <a:pt x="392" y="255"/>
                        <a:pt x="392" y="251"/>
                        <a:pt x="394" y="246"/>
                      </a:cubicBezTo>
                      <a:cubicBezTo>
                        <a:pt x="395" y="242"/>
                        <a:pt x="395" y="237"/>
                        <a:pt x="394" y="232"/>
                      </a:cubicBezTo>
                      <a:cubicBezTo>
                        <a:pt x="394" y="230"/>
                        <a:pt x="394" y="228"/>
                        <a:pt x="394" y="225"/>
                      </a:cubicBezTo>
                      <a:cubicBezTo>
                        <a:pt x="394" y="217"/>
                        <a:pt x="394" y="210"/>
                        <a:pt x="397" y="207"/>
                      </a:cubicBezTo>
                      <a:cubicBezTo>
                        <a:pt x="397" y="207"/>
                        <a:pt x="397" y="207"/>
                        <a:pt x="397" y="206"/>
                      </a:cubicBezTo>
                      <a:cubicBezTo>
                        <a:pt x="397" y="206"/>
                        <a:pt x="397" y="206"/>
                        <a:pt x="397" y="206"/>
                      </a:cubicBezTo>
                      <a:cubicBezTo>
                        <a:pt x="395" y="205"/>
                        <a:pt x="394" y="204"/>
                        <a:pt x="395" y="202"/>
                      </a:cubicBezTo>
                      <a:cubicBezTo>
                        <a:pt x="395" y="200"/>
                        <a:pt x="398" y="198"/>
                        <a:pt x="400" y="199"/>
                      </a:cubicBezTo>
                      <a:cubicBezTo>
                        <a:pt x="401" y="199"/>
                        <a:pt x="402" y="200"/>
                        <a:pt x="402" y="201"/>
                      </a:cubicBezTo>
                      <a:cubicBezTo>
                        <a:pt x="403" y="201"/>
                        <a:pt x="404" y="202"/>
                        <a:pt x="405" y="201"/>
                      </a:cubicBezTo>
                      <a:cubicBezTo>
                        <a:pt x="408" y="200"/>
                        <a:pt x="411" y="193"/>
                        <a:pt x="413" y="187"/>
                      </a:cubicBezTo>
                      <a:cubicBezTo>
                        <a:pt x="414" y="185"/>
                        <a:pt x="414" y="185"/>
                        <a:pt x="414" y="185"/>
                      </a:cubicBezTo>
                      <a:cubicBezTo>
                        <a:pt x="416" y="178"/>
                        <a:pt x="420" y="177"/>
                        <a:pt x="423" y="176"/>
                      </a:cubicBezTo>
                      <a:cubicBezTo>
                        <a:pt x="424" y="176"/>
                        <a:pt x="425" y="176"/>
                        <a:pt x="425" y="176"/>
                      </a:cubicBezTo>
                      <a:cubicBezTo>
                        <a:pt x="428" y="174"/>
                        <a:pt x="435" y="167"/>
                        <a:pt x="440" y="154"/>
                      </a:cubicBezTo>
                      <a:cubicBezTo>
                        <a:pt x="444" y="145"/>
                        <a:pt x="441" y="135"/>
                        <a:pt x="439" y="128"/>
                      </a:cubicBezTo>
                      <a:cubicBezTo>
                        <a:pt x="438" y="126"/>
                        <a:pt x="438" y="124"/>
                        <a:pt x="438" y="123"/>
                      </a:cubicBezTo>
                      <a:cubicBezTo>
                        <a:pt x="436" y="118"/>
                        <a:pt x="435" y="118"/>
                        <a:pt x="434" y="118"/>
                      </a:cubicBezTo>
                      <a:cubicBezTo>
                        <a:pt x="433" y="118"/>
                        <a:pt x="433" y="118"/>
                        <a:pt x="432" y="118"/>
                      </a:cubicBezTo>
                      <a:cubicBezTo>
                        <a:pt x="431" y="118"/>
                        <a:pt x="431" y="118"/>
                        <a:pt x="430" y="118"/>
                      </a:cubicBezTo>
                      <a:cubicBezTo>
                        <a:pt x="430" y="118"/>
                        <a:pt x="429" y="118"/>
                        <a:pt x="429" y="118"/>
                      </a:cubicBezTo>
                      <a:cubicBezTo>
                        <a:pt x="420" y="118"/>
                        <a:pt x="411" y="113"/>
                        <a:pt x="401" y="103"/>
                      </a:cubicBezTo>
                      <a:cubicBezTo>
                        <a:pt x="395" y="95"/>
                        <a:pt x="387" y="92"/>
                        <a:pt x="379" y="92"/>
                      </a:cubicBezTo>
                      <a:cubicBezTo>
                        <a:pt x="376" y="92"/>
                        <a:pt x="374" y="92"/>
                        <a:pt x="370" y="93"/>
                      </a:cubicBezTo>
                      <a:cubicBezTo>
                        <a:pt x="369" y="93"/>
                        <a:pt x="368" y="94"/>
                        <a:pt x="366" y="94"/>
                      </a:cubicBezTo>
                      <a:cubicBezTo>
                        <a:pt x="361" y="94"/>
                        <a:pt x="357" y="92"/>
                        <a:pt x="353" y="90"/>
                      </a:cubicBezTo>
                      <a:cubicBezTo>
                        <a:pt x="351" y="89"/>
                        <a:pt x="349" y="88"/>
                        <a:pt x="347" y="88"/>
                      </a:cubicBezTo>
                      <a:cubicBezTo>
                        <a:pt x="345" y="87"/>
                        <a:pt x="341" y="90"/>
                        <a:pt x="339" y="92"/>
                      </a:cubicBezTo>
                      <a:cubicBezTo>
                        <a:pt x="337" y="93"/>
                        <a:pt x="335" y="94"/>
                        <a:pt x="334" y="95"/>
                      </a:cubicBezTo>
                      <a:cubicBezTo>
                        <a:pt x="332" y="96"/>
                        <a:pt x="331" y="95"/>
                        <a:pt x="330" y="94"/>
                      </a:cubicBezTo>
                      <a:cubicBezTo>
                        <a:pt x="329" y="93"/>
                        <a:pt x="330" y="91"/>
                        <a:pt x="331" y="88"/>
                      </a:cubicBezTo>
                      <a:cubicBezTo>
                        <a:pt x="332" y="86"/>
                        <a:pt x="333" y="84"/>
                        <a:pt x="333" y="82"/>
                      </a:cubicBezTo>
                      <a:cubicBezTo>
                        <a:pt x="333" y="82"/>
                        <a:pt x="333" y="78"/>
                        <a:pt x="308" y="68"/>
                      </a:cubicBezTo>
                      <a:cubicBezTo>
                        <a:pt x="304" y="67"/>
                        <a:pt x="301" y="66"/>
                        <a:pt x="299" y="66"/>
                      </a:cubicBezTo>
                      <a:cubicBezTo>
                        <a:pt x="296" y="66"/>
                        <a:pt x="294" y="68"/>
                        <a:pt x="294" y="71"/>
                      </a:cubicBezTo>
                      <a:cubicBezTo>
                        <a:pt x="294" y="75"/>
                        <a:pt x="293" y="76"/>
                        <a:pt x="291" y="76"/>
                      </a:cubicBezTo>
                      <a:cubicBezTo>
                        <a:pt x="290" y="76"/>
                        <a:pt x="290" y="76"/>
                        <a:pt x="289" y="76"/>
                      </a:cubicBezTo>
                      <a:cubicBezTo>
                        <a:pt x="289" y="76"/>
                        <a:pt x="288" y="76"/>
                        <a:pt x="288" y="76"/>
                      </a:cubicBezTo>
                      <a:cubicBezTo>
                        <a:pt x="287" y="76"/>
                        <a:pt x="286" y="77"/>
                        <a:pt x="286" y="78"/>
                      </a:cubicBezTo>
                      <a:cubicBezTo>
                        <a:pt x="284" y="83"/>
                        <a:pt x="281" y="83"/>
                        <a:pt x="279" y="83"/>
                      </a:cubicBezTo>
                      <a:cubicBezTo>
                        <a:pt x="277" y="83"/>
                        <a:pt x="276" y="82"/>
                        <a:pt x="275" y="80"/>
                      </a:cubicBezTo>
                      <a:cubicBezTo>
                        <a:pt x="275" y="79"/>
                        <a:pt x="275" y="77"/>
                        <a:pt x="277" y="75"/>
                      </a:cubicBezTo>
                      <a:cubicBezTo>
                        <a:pt x="281" y="73"/>
                        <a:pt x="285" y="68"/>
                        <a:pt x="286" y="64"/>
                      </a:cubicBezTo>
                      <a:cubicBezTo>
                        <a:pt x="286" y="62"/>
                        <a:pt x="279" y="59"/>
                        <a:pt x="271" y="59"/>
                      </a:cubicBezTo>
                      <a:cubicBezTo>
                        <a:pt x="269" y="59"/>
                        <a:pt x="267" y="60"/>
                        <a:pt x="266" y="60"/>
                      </a:cubicBezTo>
                      <a:cubicBezTo>
                        <a:pt x="264" y="61"/>
                        <a:pt x="264" y="62"/>
                        <a:pt x="263" y="65"/>
                      </a:cubicBezTo>
                      <a:cubicBezTo>
                        <a:pt x="263" y="67"/>
                        <a:pt x="262" y="69"/>
                        <a:pt x="260" y="69"/>
                      </a:cubicBezTo>
                      <a:cubicBezTo>
                        <a:pt x="259" y="69"/>
                        <a:pt x="258" y="69"/>
                        <a:pt x="257" y="69"/>
                      </a:cubicBezTo>
                      <a:cubicBezTo>
                        <a:pt x="255" y="67"/>
                        <a:pt x="253" y="64"/>
                        <a:pt x="254" y="62"/>
                      </a:cubicBezTo>
                      <a:cubicBezTo>
                        <a:pt x="255" y="58"/>
                        <a:pt x="258" y="56"/>
                        <a:pt x="261" y="56"/>
                      </a:cubicBezTo>
                      <a:cubicBezTo>
                        <a:pt x="261" y="56"/>
                        <a:pt x="261" y="56"/>
                        <a:pt x="261" y="56"/>
                      </a:cubicBezTo>
                      <a:cubicBezTo>
                        <a:pt x="263" y="56"/>
                        <a:pt x="266" y="52"/>
                        <a:pt x="271" y="43"/>
                      </a:cubicBezTo>
                      <a:cubicBezTo>
                        <a:pt x="272" y="41"/>
                        <a:pt x="271" y="40"/>
                        <a:pt x="267" y="37"/>
                      </a:cubicBezTo>
                      <a:cubicBezTo>
                        <a:pt x="265" y="36"/>
                        <a:pt x="263" y="35"/>
                        <a:pt x="262" y="33"/>
                      </a:cubicBezTo>
                      <a:cubicBezTo>
                        <a:pt x="259" y="30"/>
                        <a:pt x="258" y="25"/>
                        <a:pt x="257" y="21"/>
                      </a:cubicBezTo>
                      <a:cubicBezTo>
                        <a:pt x="257" y="18"/>
                        <a:pt x="256" y="15"/>
                        <a:pt x="255" y="13"/>
                      </a:cubicBezTo>
                      <a:cubicBezTo>
                        <a:pt x="255" y="13"/>
                        <a:pt x="255" y="13"/>
                        <a:pt x="255" y="13"/>
                      </a:cubicBezTo>
                      <a:cubicBezTo>
                        <a:pt x="255" y="13"/>
                        <a:pt x="254" y="14"/>
                        <a:pt x="254" y="14"/>
                      </a:cubicBezTo>
                      <a:cubicBezTo>
                        <a:pt x="254" y="14"/>
                        <a:pt x="253" y="15"/>
                        <a:pt x="253" y="15"/>
                      </a:cubicBezTo>
                      <a:cubicBezTo>
                        <a:pt x="253" y="15"/>
                        <a:pt x="252" y="16"/>
                        <a:pt x="252" y="16"/>
                      </a:cubicBezTo>
                      <a:cubicBezTo>
                        <a:pt x="252" y="16"/>
                        <a:pt x="251" y="17"/>
                        <a:pt x="251" y="17"/>
                      </a:cubicBezTo>
                      <a:cubicBezTo>
                        <a:pt x="251" y="18"/>
                        <a:pt x="250" y="18"/>
                        <a:pt x="250" y="18"/>
                      </a:cubicBezTo>
                      <a:cubicBezTo>
                        <a:pt x="250" y="19"/>
                        <a:pt x="250" y="19"/>
                        <a:pt x="249" y="19"/>
                      </a:cubicBezTo>
                      <a:cubicBezTo>
                        <a:pt x="249" y="20"/>
                        <a:pt x="249" y="20"/>
                        <a:pt x="248" y="20"/>
                      </a:cubicBezTo>
                      <a:cubicBezTo>
                        <a:pt x="248" y="21"/>
                        <a:pt x="248" y="21"/>
                        <a:pt x="248" y="22"/>
                      </a:cubicBezTo>
                      <a:cubicBezTo>
                        <a:pt x="247" y="22"/>
                        <a:pt x="247" y="22"/>
                        <a:pt x="247" y="23"/>
                      </a:cubicBezTo>
                      <a:cubicBezTo>
                        <a:pt x="247" y="23"/>
                        <a:pt x="246" y="23"/>
                        <a:pt x="246" y="24"/>
                      </a:cubicBezTo>
                      <a:cubicBezTo>
                        <a:pt x="246" y="24"/>
                        <a:pt x="246" y="24"/>
                        <a:pt x="246" y="25"/>
                      </a:cubicBezTo>
                      <a:cubicBezTo>
                        <a:pt x="245" y="25"/>
                        <a:pt x="245" y="26"/>
                        <a:pt x="245" y="26"/>
                      </a:cubicBezTo>
                      <a:cubicBezTo>
                        <a:pt x="245" y="26"/>
                        <a:pt x="245" y="27"/>
                        <a:pt x="244" y="27"/>
                      </a:cubicBezTo>
                      <a:cubicBezTo>
                        <a:pt x="244" y="27"/>
                        <a:pt x="244" y="28"/>
                        <a:pt x="244" y="29"/>
                      </a:cubicBezTo>
                      <a:cubicBezTo>
                        <a:pt x="242" y="33"/>
                        <a:pt x="240" y="34"/>
                        <a:pt x="237" y="34"/>
                      </a:cubicBezTo>
                      <a:cubicBezTo>
                        <a:pt x="234" y="34"/>
                        <a:pt x="234" y="34"/>
                        <a:pt x="234" y="34"/>
                      </a:cubicBezTo>
                      <a:cubicBezTo>
                        <a:pt x="233" y="34"/>
                        <a:pt x="232" y="34"/>
                        <a:pt x="230" y="35"/>
                      </a:cubicBezTo>
                      <a:cubicBezTo>
                        <a:pt x="230" y="35"/>
                        <a:pt x="229" y="35"/>
                        <a:pt x="228" y="36"/>
                      </a:cubicBezTo>
                      <a:cubicBezTo>
                        <a:pt x="228" y="36"/>
                        <a:pt x="228" y="36"/>
                        <a:pt x="227" y="36"/>
                      </a:cubicBezTo>
                      <a:cubicBezTo>
                        <a:pt x="227" y="36"/>
                        <a:pt x="226" y="36"/>
                        <a:pt x="226" y="36"/>
                      </a:cubicBezTo>
                      <a:cubicBezTo>
                        <a:pt x="226" y="36"/>
                        <a:pt x="226" y="36"/>
                        <a:pt x="226" y="36"/>
                      </a:cubicBezTo>
                      <a:cubicBezTo>
                        <a:pt x="226" y="36"/>
                        <a:pt x="225" y="36"/>
                        <a:pt x="225" y="36"/>
                      </a:cubicBezTo>
                      <a:cubicBezTo>
                        <a:pt x="225" y="36"/>
                        <a:pt x="224" y="36"/>
                        <a:pt x="224" y="36"/>
                      </a:cubicBezTo>
                      <a:cubicBezTo>
                        <a:pt x="224" y="36"/>
                        <a:pt x="223" y="35"/>
                        <a:pt x="223" y="35"/>
                      </a:cubicBezTo>
                      <a:cubicBezTo>
                        <a:pt x="223" y="35"/>
                        <a:pt x="222" y="35"/>
                        <a:pt x="222" y="35"/>
                      </a:cubicBezTo>
                      <a:cubicBezTo>
                        <a:pt x="222" y="35"/>
                        <a:pt x="222" y="35"/>
                        <a:pt x="221" y="35"/>
                      </a:cubicBezTo>
                      <a:cubicBezTo>
                        <a:pt x="221" y="35"/>
                        <a:pt x="221" y="34"/>
                        <a:pt x="22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8" name="Freeform 1858"/>
                <p:cNvSpPr>
                  <a:spLocks/>
                </p:cNvSpPr>
                <p:nvPr/>
              </p:nvSpPr>
              <p:spPr bwMode="auto">
                <a:xfrm>
                  <a:off x="2178" y="2195"/>
                  <a:ext cx="50" cy="54"/>
                </a:xfrm>
                <a:custGeom>
                  <a:avLst/>
                  <a:gdLst>
                    <a:gd name="T0" fmla="*/ 7 w 52"/>
                    <a:gd name="T1" fmla="*/ 4 h 56"/>
                    <a:gd name="T2" fmla="*/ 7 w 52"/>
                    <a:gd name="T3" fmla="*/ 5 h 56"/>
                    <a:gd name="T4" fmla="*/ 7 w 52"/>
                    <a:gd name="T5" fmla="*/ 5 h 56"/>
                    <a:gd name="T6" fmla="*/ 5 w 52"/>
                    <a:gd name="T7" fmla="*/ 13 h 56"/>
                    <a:gd name="T8" fmla="*/ 3 w 52"/>
                    <a:gd name="T9" fmla="*/ 25 h 56"/>
                    <a:gd name="T10" fmla="*/ 1 w 52"/>
                    <a:gd name="T11" fmla="*/ 34 h 56"/>
                    <a:gd name="T12" fmla="*/ 0 w 52"/>
                    <a:gd name="T13" fmla="*/ 40 h 56"/>
                    <a:gd name="T14" fmla="*/ 1 w 52"/>
                    <a:gd name="T15" fmla="*/ 44 h 56"/>
                    <a:gd name="T16" fmla="*/ 3 w 52"/>
                    <a:gd name="T17" fmla="*/ 45 h 56"/>
                    <a:gd name="T18" fmla="*/ 3 w 52"/>
                    <a:gd name="T19" fmla="*/ 46 h 56"/>
                    <a:gd name="T20" fmla="*/ 3 w 52"/>
                    <a:gd name="T21" fmla="*/ 46 h 56"/>
                    <a:gd name="T22" fmla="*/ 3 w 52"/>
                    <a:gd name="T23" fmla="*/ 47 h 56"/>
                    <a:gd name="T24" fmla="*/ 3 w 52"/>
                    <a:gd name="T25" fmla="*/ 48 h 56"/>
                    <a:gd name="T26" fmla="*/ 3 w 52"/>
                    <a:gd name="T27" fmla="*/ 49 h 56"/>
                    <a:gd name="T28" fmla="*/ 3 w 52"/>
                    <a:gd name="T29" fmla="*/ 50 h 56"/>
                    <a:gd name="T30" fmla="*/ 3 w 52"/>
                    <a:gd name="T31" fmla="*/ 50 h 56"/>
                    <a:gd name="T32" fmla="*/ 4 w 52"/>
                    <a:gd name="T33" fmla="*/ 51 h 56"/>
                    <a:gd name="T34" fmla="*/ 6 w 52"/>
                    <a:gd name="T35" fmla="*/ 51 h 56"/>
                    <a:gd name="T36" fmla="*/ 20 w 52"/>
                    <a:gd name="T37" fmla="*/ 55 h 56"/>
                    <a:gd name="T38" fmla="*/ 23 w 52"/>
                    <a:gd name="T39" fmla="*/ 56 h 56"/>
                    <a:gd name="T40" fmla="*/ 23 w 52"/>
                    <a:gd name="T41" fmla="*/ 56 h 56"/>
                    <a:gd name="T42" fmla="*/ 28 w 52"/>
                    <a:gd name="T43" fmla="*/ 55 h 56"/>
                    <a:gd name="T44" fmla="*/ 35 w 52"/>
                    <a:gd name="T45" fmla="*/ 55 h 56"/>
                    <a:gd name="T46" fmla="*/ 35 w 52"/>
                    <a:gd name="T47" fmla="*/ 55 h 56"/>
                    <a:gd name="T48" fmla="*/ 44 w 52"/>
                    <a:gd name="T49" fmla="*/ 53 h 56"/>
                    <a:gd name="T50" fmla="*/ 50 w 52"/>
                    <a:gd name="T51" fmla="*/ 46 h 56"/>
                    <a:gd name="T52" fmla="*/ 52 w 52"/>
                    <a:gd name="T53" fmla="*/ 44 h 56"/>
                    <a:gd name="T54" fmla="*/ 52 w 52"/>
                    <a:gd name="T55" fmla="*/ 44 h 56"/>
                    <a:gd name="T56" fmla="*/ 51 w 52"/>
                    <a:gd name="T57" fmla="*/ 40 h 56"/>
                    <a:gd name="T58" fmla="*/ 51 w 52"/>
                    <a:gd name="T59" fmla="*/ 40 h 56"/>
                    <a:gd name="T60" fmla="*/ 50 w 52"/>
                    <a:gd name="T61" fmla="*/ 37 h 56"/>
                    <a:gd name="T62" fmla="*/ 50 w 52"/>
                    <a:gd name="T63" fmla="*/ 36 h 56"/>
                    <a:gd name="T64" fmla="*/ 51 w 52"/>
                    <a:gd name="T65" fmla="*/ 33 h 56"/>
                    <a:gd name="T66" fmla="*/ 51 w 52"/>
                    <a:gd name="T67" fmla="*/ 33 h 56"/>
                    <a:gd name="T68" fmla="*/ 51 w 52"/>
                    <a:gd name="T69" fmla="*/ 30 h 56"/>
                    <a:gd name="T70" fmla="*/ 51 w 52"/>
                    <a:gd name="T71" fmla="*/ 27 h 56"/>
                    <a:gd name="T72" fmla="*/ 47 w 52"/>
                    <a:gd name="T73" fmla="*/ 22 h 56"/>
                    <a:gd name="T74" fmla="*/ 44 w 52"/>
                    <a:gd name="T75" fmla="*/ 19 h 56"/>
                    <a:gd name="T76" fmla="*/ 40 w 52"/>
                    <a:gd name="T77" fmla="*/ 17 h 56"/>
                    <a:gd name="T78" fmla="*/ 31 w 52"/>
                    <a:gd name="T79" fmla="*/ 10 h 56"/>
                    <a:gd name="T80" fmla="*/ 30 w 52"/>
                    <a:gd name="T81" fmla="*/ 9 h 56"/>
                    <a:gd name="T82" fmla="*/ 29 w 52"/>
                    <a:gd name="T83" fmla="*/ 10 h 56"/>
                    <a:gd name="T84" fmla="*/ 27 w 52"/>
                    <a:gd name="T85" fmla="*/ 12 h 56"/>
                    <a:gd name="T86" fmla="*/ 26 w 52"/>
                    <a:gd name="T87" fmla="*/ 12 h 56"/>
                    <a:gd name="T88" fmla="*/ 23 w 52"/>
                    <a:gd name="T89" fmla="*/ 9 h 56"/>
                    <a:gd name="T90" fmla="*/ 20 w 52"/>
                    <a:gd name="T91" fmla="*/ 4 h 56"/>
                    <a:gd name="T92" fmla="*/ 12 w 52"/>
                    <a:gd name="T93" fmla="*/ 1 h 56"/>
                    <a:gd name="T94" fmla="*/ 11 w 52"/>
                    <a:gd name="T95" fmla="*/ 1 h 56"/>
                    <a:gd name="T96" fmla="*/ 10 w 52"/>
                    <a:gd name="T97" fmla="*/ 1 h 56"/>
                    <a:gd name="T98" fmla="*/ 9 w 52"/>
                    <a:gd name="T99" fmla="*/ 1 h 56"/>
                    <a:gd name="T100" fmla="*/ 7 w 52"/>
                    <a:gd name="T10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56">
                      <a:moveTo>
                        <a:pt x="7" y="4"/>
                      </a:moveTo>
                      <a:cubicBezTo>
                        <a:pt x="7" y="4"/>
                        <a:pt x="7" y="4"/>
                        <a:pt x="7" y="5"/>
                      </a:cubicBezTo>
                      <a:cubicBezTo>
                        <a:pt x="7" y="5"/>
                        <a:pt x="7" y="5"/>
                        <a:pt x="7" y="5"/>
                      </a:cubicBezTo>
                      <a:cubicBezTo>
                        <a:pt x="7" y="8"/>
                        <a:pt x="6" y="10"/>
                        <a:pt x="5" y="13"/>
                      </a:cubicBezTo>
                      <a:cubicBezTo>
                        <a:pt x="4" y="16"/>
                        <a:pt x="3" y="20"/>
                        <a:pt x="3" y="25"/>
                      </a:cubicBezTo>
                      <a:cubicBezTo>
                        <a:pt x="3" y="30"/>
                        <a:pt x="2" y="32"/>
                        <a:pt x="1" y="34"/>
                      </a:cubicBezTo>
                      <a:cubicBezTo>
                        <a:pt x="1" y="35"/>
                        <a:pt x="0" y="37"/>
                        <a:pt x="0" y="40"/>
                      </a:cubicBezTo>
                      <a:cubicBezTo>
                        <a:pt x="0" y="43"/>
                        <a:pt x="1" y="44"/>
                        <a:pt x="1" y="44"/>
                      </a:cubicBezTo>
                      <a:cubicBezTo>
                        <a:pt x="2" y="44"/>
                        <a:pt x="2" y="44"/>
                        <a:pt x="3" y="45"/>
                      </a:cubicBezTo>
                      <a:cubicBezTo>
                        <a:pt x="3" y="45"/>
                        <a:pt x="3" y="45"/>
                        <a:pt x="3" y="46"/>
                      </a:cubicBezTo>
                      <a:cubicBezTo>
                        <a:pt x="3" y="46"/>
                        <a:pt x="3" y="46"/>
                        <a:pt x="3" y="46"/>
                      </a:cubicBezTo>
                      <a:cubicBezTo>
                        <a:pt x="3" y="46"/>
                        <a:pt x="3" y="47"/>
                        <a:pt x="3" y="47"/>
                      </a:cubicBezTo>
                      <a:cubicBezTo>
                        <a:pt x="3" y="47"/>
                        <a:pt x="3" y="48"/>
                        <a:pt x="3" y="48"/>
                      </a:cubicBezTo>
                      <a:cubicBezTo>
                        <a:pt x="3" y="48"/>
                        <a:pt x="3" y="48"/>
                        <a:pt x="3" y="49"/>
                      </a:cubicBezTo>
                      <a:cubicBezTo>
                        <a:pt x="3" y="49"/>
                        <a:pt x="3" y="49"/>
                        <a:pt x="3" y="50"/>
                      </a:cubicBezTo>
                      <a:cubicBezTo>
                        <a:pt x="3" y="50"/>
                        <a:pt x="3" y="50"/>
                        <a:pt x="3" y="50"/>
                      </a:cubicBezTo>
                      <a:cubicBezTo>
                        <a:pt x="3" y="51"/>
                        <a:pt x="4" y="51"/>
                        <a:pt x="4" y="51"/>
                      </a:cubicBezTo>
                      <a:cubicBezTo>
                        <a:pt x="5" y="51"/>
                        <a:pt x="6" y="51"/>
                        <a:pt x="6" y="51"/>
                      </a:cubicBezTo>
                      <a:cubicBezTo>
                        <a:pt x="11" y="51"/>
                        <a:pt x="16" y="53"/>
                        <a:pt x="20" y="55"/>
                      </a:cubicBezTo>
                      <a:cubicBezTo>
                        <a:pt x="22" y="56"/>
                        <a:pt x="22" y="56"/>
                        <a:pt x="23" y="56"/>
                      </a:cubicBezTo>
                      <a:cubicBezTo>
                        <a:pt x="23" y="56"/>
                        <a:pt x="23" y="56"/>
                        <a:pt x="23" y="56"/>
                      </a:cubicBezTo>
                      <a:cubicBezTo>
                        <a:pt x="24" y="55"/>
                        <a:pt x="25" y="54"/>
                        <a:pt x="28" y="55"/>
                      </a:cubicBezTo>
                      <a:cubicBezTo>
                        <a:pt x="30" y="55"/>
                        <a:pt x="32" y="55"/>
                        <a:pt x="35" y="55"/>
                      </a:cubicBezTo>
                      <a:cubicBezTo>
                        <a:pt x="35" y="55"/>
                        <a:pt x="35" y="55"/>
                        <a:pt x="35" y="55"/>
                      </a:cubicBezTo>
                      <a:cubicBezTo>
                        <a:pt x="38" y="55"/>
                        <a:pt x="41" y="55"/>
                        <a:pt x="44" y="53"/>
                      </a:cubicBezTo>
                      <a:cubicBezTo>
                        <a:pt x="47" y="51"/>
                        <a:pt x="48" y="49"/>
                        <a:pt x="50" y="46"/>
                      </a:cubicBezTo>
                      <a:cubicBezTo>
                        <a:pt x="51" y="46"/>
                        <a:pt x="51" y="45"/>
                        <a:pt x="52" y="44"/>
                      </a:cubicBezTo>
                      <a:cubicBezTo>
                        <a:pt x="52" y="44"/>
                        <a:pt x="52" y="44"/>
                        <a:pt x="52" y="44"/>
                      </a:cubicBezTo>
                      <a:cubicBezTo>
                        <a:pt x="51" y="43"/>
                        <a:pt x="51" y="41"/>
                        <a:pt x="51" y="40"/>
                      </a:cubicBezTo>
                      <a:cubicBezTo>
                        <a:pt x="51" y="40"/>
                        <a:pt x="51" y="40"/>
                        <a:pt x="51" y="40"/>
                      </a:cubicBezTo>
                      <a:cubicBezTo>
                        <a:pt x="51" y="39"/>
                        <a:pt x="50" y="38"/>
                        <a:pt x="50" y="37"/>
                      </a:cubicBezTo>
                      <a:cubicBezTo>
                        <a:pt x="50" y="37"/>
                        <a:pt x="50" y="36"/>
                        <a:pt x="50" y="36"/>
                      </a:cubicBezTo>
                      <a:cubicBezTo>
                        <a:pt x="50" y="35"/>
                        <a:pt x="50" y="34"/>
                        <a:pt x="51" y="33"/>
                      </a:cubicBezTo>
                      <a:cubicBezTo>
                        <a:pt x="51" y="33"/>
                        <a:pt x="51" y="33"/>
                        <a:pt x="51" y="33"/>
                      </a:cubicBezTo>
                      <a:cubicBezTo>
                        <a:pt x="51" y="32"/>
                        <a:pt x="51" y="31"/>
                        <a:pt x="51" y="30"/>
                      </a:cubicBezTo>
                      <a:cubicBezTo>
                        <a:pt x="51" y="29"/>
                        <a:pt x="51" y="28"/>
                        <a:pt x="51" y="27"/>
                      </a:cubicBezTo>
                      <a:cubicBezTo>
                        <a:pt x="51" y="25"/>
                        <a:pt x="49" y="23"/>
                        <a:pt x="47" y="22"/>
                      </a:cubicBezTo>
                      <a:cubicBezTo>
                        <a:pt x="46" y="21"/>
                        <a:pt x="45" y="20"/>
                        <a:pt x="44" y="19"/>
                      </a:cubicBezTo>
                      <a:cubicBezTo>
                        <a:pt x="43" y="19"/>
                        <a:pt x="42" y="18"/>
                        <a:pt x="40" y="17"/>
                      </a:cubicBezTo>
                      <a:cubicBezTo>
                        <a:pt x="37" y="15"/>
                        <a:pt x="33" y="13"/>
                        <a:pt x="31" y="10"/>
                      </a:cubicBezTo>
                      <a:cubicBezTo>
                        <a:pt x="31" y="9"/>
                        <a:pt x="30" y="9"/>
                        <a:pt x="30" y="9"/>
                      </a:cubicBezTo>
                      <a:cubicBezTo>
                        <a:pt x="30" y="9"/>
                        <a:pt x="30" y="10"/>
                        <a:pt x="29" y="10"/>
                      </a:cubicBezTo>
                      <a:cubicBezTo>
                        <a:pt x="29" y="11"/>
                        <a:pt x="28" y="12"/>
                        <a:pt x="27" y="12"/>
                      </a:cubicBezTo>
                      <a:cubicBezTo>
                        <a:pt x="26" y="12"/>
                        <a:pt x="26" y="12"/>
                        <a:pt x="26" y="12"/>
                      </a:cubicBezTo>
                      <a:cubicBezTo>
                        <a:pt x="24" y="12"/>
                        <a:pt x="24" y="11"/>
                        <a:pt x="23" y="9"/>
                      </a:cubicBezTo>
                      <a:cubicBezTo>
                        <a:pt x="22" y="8"/>
                        <a:pt x="22" y="6"/>
                        <a:pt x="20" y="4"/>
                      </a:cubicBezTo>
                      <a:cubicBezTo>
                        <a:pt x="17" y="1"/>
                        <a:pt x="15" y="0"/>
                        <a:pt x="12" y="1"/>
                      </a:cubicBezTo>
                      <a:cubicBezTo>
                        <a:pt x="12" y="1"/>
                        <a:pt x="11" y="1"/>
                        <a:pt x="11" y="1"/>
                      </a:cubicBezTo>
                      <a:cubicBezTo>
                        <a:pt x="11" y="1"/>
                        <a:pt x="10" y="1"/>
                        <a:pt x="10" y="1"/>
                      </a:cubicBezTo>
                      <a:cubicBezTo>
                        <a:pt x="10" y="1"/>
                        <a:pt x="9" y="1"/>
                        <a:pt x="9" y="1"/>
                      </a:cubicBezTo>
                      <a:cubicBezTo>
                        <a:pt x="8" y="2"/>
                        <a:pt x="7" y="3"/>
                        <a:pt x="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9" name="Freeform 1859"/>
                <p:cNvSpPr>
                  <a:spLocks/>
                </p:cNvSpPr>
                <p:nvPr/>
              </p:nvSpPr>
              <p:spPr bwMode="auto">
                <a:xfrm>
                  <a:off x="2227" y="2234"/>
                  <a:ext cx="1"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3"/>
                        <a:pt x="1" y="4"/>
                      </a:cubicBezTo>
                      <a:cubicBezTo>
                        <a:pt x="0" y="3"/>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0" name="Freeform 1860"/>
                <p:cNvSpPr>
                  <a:spLocks/>
                </p:cNvSpPr>
                <p:nvPr/>
              </p:nvSpPr>
              <p:spPr bwMode="auto">
                <a:xfrm>
                  <a:off x="2226" y="2231"/>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1" name="Freeform 1861"/>
                <p:cNvSpPr>
                  <a:spLocks/>
                </p:cNvSpPr>
                <p:nvPr/>
              </p:nvSpPr>
              <p:spPr bwMode="auto">
                <a:xfrm>
                  <a:off x="2206" y="220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2" name="Freeform 1862"/>
                <p:cNvSpPr>
                  <a:spLocks/>
                </p:cNvSpPr>
                <p:nvPr/>
              </p:nvSpPr>
              <p:spPr bwMode="auto">
                <a:xfrm>
                  <a:off x="2227" y="2224"/>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3" name="Freeform 1863"/>
                <p:cNvSpPr>
                  <a:spLocks/>
                </p:cNvSpPr>
                <p:nvPr/>
              </p:nvSpPr>
              <p:spPr bwMode="auto">
                <a:xfrm>
                  <a:off x="2226" y="2227"/>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4" name="Freeform 1864"/>
                <p:cNvSpPr>
                  <a:spLocks/>
                </p:cNvSpPr>
                <p:nvPr/>
              </p:nvSpPr>
              <p:spPr bwMode="auto">
                <a:xfrm>
                  <a:off x="2188" y="21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5" name="Freeform 1865"/>
                <p:cNvSpPr>
                  <a:spLocks/>
                </p:cNvSpPr>
                <p:nvPr/>
              </p:nvSpPr>
              <p:spPr bwMode="auto">
                <a:xfrm>
                  <a:off x="2208" y="2205"/>
                  <a:ext cx="8" cy="7"/>
                </a:xfrm>
                <a:custGeom>
                  <a:avLst/>
                  <a:gdLst>
                    <a:gd name="T0" fmla="*/ 9 w 9"/>
                    <a:gd name="T1" fmla="*/ 7 h 7"/>
                    <a:gd name="T2" fmla="*/ 0 w 9"/>
                    <a:gd name="T3" fmla="*/ 0 h 7"/>
                    <a:gd name="T4" fmla="*/ 9 w 9"/>
                    <a:gd name="T5" fmla="*/ 7 h 7"/>
                  </a:gdLst>
                  <a:ahLst/>
                  <a:cxnLst>
                    <a:cxn ang="0">
                      <a:pos x="T0" y="T1"/>
                    </a:cxn>
                    <a:cxn ang="0">
                      <a:pos x="T2" y="T3"/>
                    </a:cxn>
                    <a:cxn ang="0">
                      <a:pos x="T4" y="T5"/>
                    </a:cxn>
                  </a:cxnLst>
                  <a:rect l="0" t="0" r="r" b="b"/>
                  <a:pathLst>
                    <a:path w="9" h="7">
                      <a:moveTo>
                        <a:pt x="9" y="7"/>
                      </a:moveTo>
                      <a:cubicBezTo>
                        <a:pt x="6" y="5"/>
                        <a:pt x="2" y="3"/>
                        <a:pt x="0" y="0"/>
                      </a:cubicBezTo>
                      <a:cubicBezTo>
                        <a:pt x="2" y="3"/>
                        <a:pt x="6" y="5"/>
                        <a:pt x="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6" name="Freeform 1866"/>
                <p:cNvSpPr>
                  <a:spLocks/>
                </p:cNvSpPr>
                <p:nvPr/>
              </p:nvSpPr>
              <p:spPr bwMode="auto">
                <a:xfrm>
                  <a:off x="2064" y="2481"/>
                  <a:ext cx="0" cy="2"/>
                </a:xfrm>
                <a:custGeom>
                  <a:avLst/>
                  <a:gdLst>
                    <a:gd name="T0" fmla="*/ 0 h 2"/>
                    <a:gd name="T1" fmla="*/ 2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2"/>
                        <a:pt x="0" y="2"/>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7" name="Freeform 1867"/>
                <p:cNvSpPr>
                  <a:spLocks/>
                </p:cNvSpPr>
                <p:nvPr/>
              </p:nvSpPr>
              <p:spPr bwMode="auto">
                <a:xfrm>
                  <a:off x="2065" y="2491"/>
                  <a:ext cx="1"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2"/>
                      </a:cubicBezTo>
                      <a:cubicBezTo>
                        <a:pt x="0" y="2"/>
                        <a:pt x="1" y="2"/>
                        <a:pt x="1" y="1"/>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8" name="Freeform 1868"/>
                <p:cNvSpPr>
                  <a:spLocks/>
                </p:cNvSpPr>
                <p:nvPr/>
              </p:nvSpPr>
              <p:spPr bwMode="auto">
                <a:xfrm>
                  <a:off x="2111" y="2345"/>
                  <a:ext cx="7" cy="5"/>
                </a:xfrm>
                <a:custGeom>
                  <a:avLst/>
                  <a:gdLst>
                    <a:gd name="T0" fmla="*/ 2 w 7"/>
                    <a:gd name="T1" fmla="*/ 5 h 6"/>
                    <a:gd name="T2" fmla="*/ 3 w 7"/>
                    <a:gd name="T3" fmla="*/ 6 h 6"/>
                    <a:gd name="T4" fmla="*/ 7 w 7"/>
                    <a:gd name="T5" fmla="*/ 3 h 6"/>
                    <a:gd name="T6" fmla="*/ 6 w 7"/>
                    <a:gd name="T7" fmla="*/ 1 h 6"/>
                    <a:gd name="T8" fmla="*/ 5 w 7"/>
                    <a:gd name="T9" fmla="*/ 0 h 6"/>
                    <a:gd name="T10" fmla="*/ 3 w 7"/>
                    <a:gd name="T11" fmla="*/ 1 h 6"/>
                    <a:gd name="T12" fmla="*/ 0 w 7"/>
                    <a:gd name="T13" fmla="*/ 3 h 6"/>
                    <a:gd name="T14" fmla="*/ 2 w 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5"/>
                      </a:moveTo>
                      <a:cubicBezTo>
                        <a:pt x="3" y="6"/>
                        <a:pt x="3" y="6"/>
                        <a:pt x="3" y="6"/>
                      </a:cubicBezTo>
                      <a:cubicBezTo>
                        <a:pt x="4" y="6"/>
                        <a:pt x="6" y="5"/>
                        <a:pt x="7" y="3"/>
                      </a:cubicBezTo>
                      <a:cubicBezTo>
                        <a:pt x="7" y="2"/>
                        <a:pt x="7" y="2"/>
                        <a:pt x="6" y="1"/>
                      </a:cubicBezTo>
                      <a:cubicBezTo>
                        <a:pt x="5" y="0"/>
                        <a:pt x="5" y="0"/>
                        <a:pt x="5" y="0"/>
                      </a:cubicBezTo>
                      <a:cubicBezTo>
                        <a:pt x="4" y="0"/>
                        <a:pt x="4" y="1"/>
                        <a:pt x="3" y="1"/>
                      </a:cubicBezTo>
                      <a:cubicBezTo>
                        <a:pt x="2" y="2"/>
                        <a:pt x="2" y="3"/>
                        <a:pt x="0" y="3"/>
                      </a:cubicBezTo>
                      <a:cubicBezTo>
                        <a:pt x="1" y="4"/>
                        <a:pt x="2" y="5"/>
                        <a:pt x="2"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9" name="Freeform 1869"/>
                <p:cNvSpPr>
                  <a:spLocks/>
                </p:cNvSpPr>
                <p:nvPr/>
              </p:nvSpPr>
              <p:spPr bwMode="auto">
                <a:xfrm>
                  <a:off x="2064" y="2501"/>
                  <a:ext cx="34" cy="23"/>
                </a:xfrm>
                <a:custGeom>
                  <a:avLst/>
                  <a:gdLst>
                    <a:gd name="T0" fmla="*/ 20 w 35"/>
                    <a:gd name="T1" fmla="*/ 23 h 24"/>
                    <a:gd name="T2" fmla="*/ 22 w 35"/>
                    <a:gd name="T3" fmla="*/ 24 h 24"/>
                    <a:gd name="T4" fmla="*/ 30 w 35"/>
                    <a:gd name="T5" fmla="*/ 21 h 24"/>
                    <a:gd name="T6" fmla="*/ 35 w 35"/>
                    <a:gd name="T7" fmla="*/ 20 h 24"/>
                    <a:gd name="T8" fmla="*/ 30 w 35"/>
                    <a:gd name="T9" fmla="*/ 20 h 24"/>
                    <a:gd name="T10" fmla="*/ 9 w 35"/>
                    <a:gd name="T11" fmla="*/ 7 h 24"/>
                    <a:gd name="T12" fmla="*/ 6 w 35"/>
                    <a:gd name="T13" fmla="*/ 4 h 24"/>
                    <a:gd name="T14" fmla="*/ 3 w 35"/>
                    <a:gd name="T15" fmla="*/ 0 h 24"/>
                    <a:gd name="T16" fmla="*/ 3 w 35"/>
                    <a:gd name="T17" fmla="*/ 0 h 24"/>
                    <a:gd name="T18" fmla="*/ 2 w 35"/>
                    <a:gd name="T19" fmla="*/ 0 h 24"/>
                    <a:gd name="T20" fmla="*/ 1 w 35"/>
                    <a:gd name="T21" fmla="*/ 0 h 24"/>
                    <a:gd name="T22" fmla="*/ 1 w 35"/>
                    <a:gd name="T23" fmla="*/ 1 h 24"/>
                    <a:gd name="T24" fmla="*/ 1 w 35"/>
                    <a:gd name="T25" fmla="*/ 3 h 24"/>
                    <a:gd name="T26" fmla="*/ 1 w 35"/>
                    <a:gd name="T27" fmla="*/ 4 h 24"/>
                    <a:gd name="T28" fmla="*/ 0 w 35"/>
                    <a:gd name="T29" fmla="*/ 6 h 24"/>
                    <a:gd name="T30" fmla="*/ 0 w 35"/>
                    <a:gd name="T31" fmla="*/ 9 h 24"/>
                    <a:gd name="T32" fmla="*/ 0 w 35"/>
                    <a:gd name="T33" fmla="*/ 10 h 24"/>
                    <a:gd name="T34" fmla="*/ 0 w 35"/>
                    <a:gd name="T35" fmla="*/ 11 h 24"/>
                    <a:gd name="T36" fmla="*/ 0 w 35"/>
                    <a:gd name="T37" fmla="*/ 13 h 24"/>
                    <a:gd name="T38" fmla="*/ 0 w 35"/>
                    <a:gd name="T39" fmla="*/ 15 h 24"/>
                    <a:gd name="T40" fmla="*/ 0 w 35"/>
                    <a:gd name="T41" fmla="*/ 16 h 24"/>
                    <a:gd name="T42" fmla="*/ 0 w 35"/>
                    <a:gd name="T43" fmla="*/ 17 h 24"/>
                    <a:gd name="T44" fmla="*/ 0 w 35"/>
                    <a:gd name="T45" fmla="*/ 18 h 24"/>
                    <a:gd name="T46" fmla="*/ 0 w 35"/>
                    <a:gd name="T47" fmla="*/ 19 h 24"/>
                    <a:gd name="T48" fmla="*/ 1 w 35"/>
                    <a:gd name="T49" fmla="*/ 20 h 24"/>
                    <a:gd name="T50" fmla="*/ 1 w 35"/>
                    <a:gd name="T51" fmla="*/ 21 h 24"/>
                    <a:gd name="T52" fmla="*/ 1 w 35"/>
                    <a:gd name="T53" fmla="*/ 22 h 24"/>
                    <a:gd name="T54" fmla="*/ 1 w 35"/>
                    <a:gd name="T55" fmla="*/ 22 h 24"/>
                    <a:gd name="T56" fmla="*/ 3 w 35"/>
                    <a:gd name="T57" fmla="*/ 22 h 24"/>
                    <a:gd name="T58" fmla="*/ 10 w 35"/>
                    <a:gd name="T59" fmla="*/ 22 h 24"/>
                    <a:gd name="T60" fmla="*/ 13 w 35"/>
                    <a:gd name="T61" fmla="*/ 22 h 24"/>
                    <a:gd name="T62" fmla="*/ 14 w 35"/>
                    <a:gd name="T63" fmla="*/ 22 h 24"/>
                    <a:gd name="T64" fmla="*/ 16 w 35"/>
                    <a:gd name="T65" fmla="*/ 22 h 24"/>
                    <a:gd name="T66" fmla="*/ 16 w 35"/>
                    <a:gd name="T67" fmla="*/ 22 h 24"/>
                    <a:gd name="T68" fmla="*/ 18 w 35"/>
                    <a:gd name="T69" fmla="*/ 22 h 24"/>
                    <a:gd name="T70" fmla="*/ 18 w 35"/>
                    <a:gd name="T71" fmla="*/ 23 h 24"/>
                    <a:gd name="T72" fmla="*/ 19 w 35"/>
                    <a:gd name="T73" fmla="*/ 23 h 24"/>
                    <a:gd name="T74" fmla="*/ 20 w 35"/>
                    <a:gd name="T7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24">
                      <a:moveTo>
                        <a:pt x="20" y="23"/>
                      </a:moveTo>
                      <a:cubicBezTo>
                        <a:pt x="21" y="24"/>
                        <a:pt x="21" y="24"/>
                        <a:pt x="22" y="24"/>
                      </a:cubicBezTo>
                      <a:cubicBezTo>
                        <a:pt x="24" y="22"/>
                        <a:pt x="27" y="21"/>
                        <a:pt x="30" y="21"/>
                      </a:cubicBezTo>
                      <a:cubicBezTo>
                        <a:pt x="32" y="21"/>
                        <a:pt x="34" y="21"/>
                        <a:pt x="35" y="20"/>
                      </a:cubicBezTo>
                      <a:cubicBezTo>
                        <a:pt x="34" y="20"/>
                        <a:pt x="32" y="20"/>
                        <a:pt x="30" y="20"/>
                      </a:cubicBezTo>
                      <a:cubicBezTo>
                        <a:pt x="24" y="19"/>
                        <a:pt x="16" y="13"/>
                        <a:pt x="9" y="7"/>
                      </a:cubicBezTo>
                      <a:cubicBezTo>
                        <a:pt x="8" y="6"/>
                        <a:pt x="7" y="5"/>
                        <a:pt x="6" y="4"/>
                      </a:cubicBezTo>
                      <a:cubicBezTo>
                        <a:pt x="4" y="3"/>
                        <a:pt x="4" y="1"/>
                        <a:pt x="3" y="0"/>
                      </a:cubicBezTo>
                      <a:cubicBezTo>
                        <a:pt x="3" y="0"/>
                        <a:pt x="3" y="0"/>
                        <a:pt x="3" y="0"/>
                      </a:cubicBezTo>
                      <a:cubicBezTo>
                        <a:pt x="3" y="0"/>
                        <a:pt x="3" y="0"/>
                        <a:pt x="2" y="0"/>
                      </a:cubicBezTo>
                      <a:cubicBezTo>
                        <a:pt x="2" y="0"/>
                        <a:pt x="1" y="0"/>
                        <a:pt x="1" y="0"/>
                      </a:cubicBezTo>
                      <a:cubicBezTo>
                        <a:pt x="1" y="0"/>
                        <a:pt x="1" y="1"/>
                        <a:pt x="1" y="1"/>
                      </a:cubicBezTo>
                      <a:cubicBezTo>
                        <a:pt x="1" y="2"/>
                        <a:pt x="1" y="2"/>
                        <a:pt x="1" y="3"/>
                      </a:cubicBezTo>
                      <a:cubicBezTo>
                        <a:pt x="1" y="3"/>
                        <a:pt x="1" y="4"/>
                        <a:pt x="1" y="4"/>
                      </a:cubicBezTo>
                      <a:cubicBezTo>
                        <a:pt x="1" y="5"/>
                        <a:pt x="0" y="6"/>
                        <a:pt x="0" y="6"/>
                      </a:cubicBezTo>
                      <a:cubicBezTo>
                        <a:pt x="0" y="7"/>
                        <a:pt x="0" y="8"/>
                        <a:pt x="0" y="9"/>
                      </a:cubicBezTo>
                      <a:cubicBezTo>
                        <a:pt x="0" y="9"/>
                        <a:pt x="0" y="10"/>
                        <a:pt x="0" y="10"/>
                      </a:cubicBezTo>
                      <a:cubicBezTo>
                        <a:pt x="0" y="11"/>
                        <a:pt x="0" y="11"/>
                        <a:pt x="0" y="11"/>
                      </a:cubicBezTo>
                      <a:cubicBezTo>
                        <a:pt x="0" y="12"/>
                        <a:pt x="0" y="13"/>
                        <a:pt x="0" y="13"/>
                      </a:cubicBezTo>
                      <a:cubicBezTo>
                        <a:pt x="0" y="14"/>
                        <a:pt x="0" y="14"/>
                        <a:pt x="0" y="15"/>
                      </a:cubicBezTo>
                      <a:cubicBezTo>
                        <a:pt x="0" y="15"/>
                        <a:pt x="0" y="16"/>
                        <a:pt x="0" y="16"/>
                      </a:cubicBezTo>
                      <a:cubicBezTo>
                        <a:pt x="0" y="16"/>
                        <a:pt x="0" y="17"/>
                        <a:pt x="0" y="17"/>
                      </a:cubicBezTo>
                      <a:cubicBezTo>
                        <a:pt x="0" y="17"/>
                        <a:pt x="0" y="18"/>
                        <a:pt x="0" y="18"/>
                      </a:cubicBezTo>
                      <a:cubicBezTo>
                        <a:pt x="0" y="19"/>
                        <a:pt x="0" y="19"/>
                        <a:pt x="0" y="19"/>
                      </a:cubicBezTo>
                      <a:cubicBezTo>
                        <a:pt x="0" y="20"/>
                        <a:pt x="1" y="20"/>
                        <a:pt x="1" y="20"/>
                      </a:cubicBezTo>
                      <a:cubicBezTo>
                        <a:pt x="1" y="20"/>
                        <a:pt x="1" y="21"/>
                        <a:pt x="1" y="21"/>
                      </a:cubicBezTo>
                      <a:cubicBezTo>
                        <a:pt x="1" y="21"/>
                        <a:pt x="1" y="22"/>
                        <a:pt x="1" y="22"/>
                      </a:cubicBezTo>
                      <a:cubicBezTo>
                        <a:pt x="1" y="22"/>
                        <a:pt x="1" y="22"/>
                        <a:pt x="1" y="22"/>
                      </a:cubicBezTo>
                      <a:cubicBezTo>
                        <a:pt x="1" y="22"/>
                        <a:pt x="2" y="22"/>
                        <a:pt x="3" y="22"/>
                      </a:cubicBezTo>
                      <a:cubicBezTo>
                        <a:pt x="5" y="22"/>
                        <a:pt x="7" y="22"/>
                        <a:pt x="10" y="22"/>
                      </a:cubicBezTo>
                      <a:cubicBezTo>
                        <a:pt x="11" y="22"/>
                        <a:pt x="12" y="22"/>
                        <a:pt x="13" y="22"/>
                      </a:cubicBezTo>
                      <a:cubicBezTo>
                        <a:pt x="13" y="22"/>
                        <a:pt x="14" y="22"/>
                        <a:pt x="14" y="22"/>
                      </a:cubicBezTo>
                      <a:cubicBezTo>
                        <a:pt x="14" y="22"/>
                        <a:pt x="15" y="22"/>
                        <a:pt x="16" y="22"/>
                      </a:cubicBezTo>
                      <a:cubicBezTo>
                        <a:pt x="16" y="22"/>
                        <a:pt x="16" y="22"/>
                        <a:pt x="16" y="22"/>
                      </a:cubicBezTo>
                      <a:cubicBezTo>
                        <a:pt x="17" y="22"/>
                        <a:pt x="17" y="22"/>
                        <a:pt x="18" y="22"/>
                      </a:cubicBezTo>
                      <a:cubicBezTo>
                        <a:pt x="18" y="23"/>
                        <a:pt x="18" y="23"/>
                        <a:pt x="18" y="23"/>
                      </a:cubicBezTo>
                      <a:cubicBezTo>
                        <a:pt x="19" y="23"/>
                        <a:pt x="19" y="23"/>
                        <a:pt x="19" y="23"/>
                      </a:cubicBezTo>
                      <a:cubicBezTo>
                        <a:pt x="19" y="23"/>
                        <a:pt x="20" y="23"/>
                        <a:pt x="20"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0" name="Freeform 1870"/>
                <p:cNvSpPr>
                  <a:spLocks/>
                </p:cNvSpPr>
                <p:nvPr/>
              </p:nvSpPr>
              <p:spPr bwMode="auto">
                <a:xfrm>
                  <a:off x="2012" y="2100"/>
                  <a:ext cx="214" cy="381"/>
                </a:xfrm>
                <a:custGeom>
                  <a:avLst/>
                  <a:gdLst>
                    <a:gd name="T0" fmla="*/ 181 w 223"/>
                    <a:gd name="T1" fmla="*/ 97 h 399"/>
                    <a:gd name="T2" fmla="*/ 216 w 223"/>
                    <a:gd name="T3" fmla="*/ 62 h 399"/>
                    <a:gd name="T4" fmla="*/ 217 w 223"/>
                    <a:gd name="T5" fmla="*/ 43 h 399"/>
                    <a:gd name="T6" fmla="*/ 217 w 223"/>
                    <a:gd name="T7" fmla="*/ 48 h 399"/>
                    <a:gd name="T8" fmla="*/ 215 w 223"/>
                    <a:gd name="T9" fmla="*/ 54 h 399"/>
                    <a:gd name="T10" fmla="*/ 213 w 223"/>
                    <a:gd name="T11" fmla="*/ 59 h 399"/>
                    <a:gd name="T12" fmla="*/ 209 w 223"/>
                    <a:gd name="T13" fmla="*/ 61 h 399"/>
                    <a:gd name="T14" fmla="*/ 193 w 223"/>
                    <a:gd name="T15" fmla="*/ 68 h 399"/>
                    <a:gd name="T16" fmla="*/ 178 w 223"/>
                    <a:gd name="T17" fmla="*/ 66 h 399"/>
                    <a:gd name="T18" fmla="*/ 171 w 223"/>
                    <a:gd name="T19" fmla="*/ 55 h 399"/>
                    <a:gd name="T20" fmla="*/ 157 w 223"/>
                    <a:gd name="T21" fmla="*/ 28 h 399"/>
                    <a:gd name="T22" fmla="*/ 133 w 223"/>
                    <a:gd name="T23" fmla="*/ 15 h 399"/>
                    <a:gd name="T24" fmla="*/ 127 w 223"/>
                    <a:gd name="T25" fmla="*/ 10 h 399"/>
                    <a:gd name="T26" fmla="*/ 122 w 223"/>
                    <a:gd name="T27" fmla="*/ 4 h 399"/>
                    <a:gd name="T28" fmla="*/ 118 w 223"/>
                    <a:gd name="T29" fmla="*/ 1 h 399"/>
                    <a:gd name="T30" fmla="*/ 109 w 223"/>
                    <a:gd name="T31" fmla="*/ 3 h 399"/>
                    <a:gd name="T32" fmla="*/ 85 w 223"/>
                    <a:gd name="T33" fmla="*/ 0 h 399"/>
                    <a:gd name="T34" fmla="*/ 77 w 223"/>
                    <a:gd name="T35" fmla="*/ 5 h 399"/>
                    <a:gd name="T36" fmla="*/ 73 w 223"/>
                    <a:gd name="T37" fmla="*/ 12 h 399"/>
                    <a:gd name="T38" fmla="*/ 72 w 223"/>
                    <a:gd name="T39" fmla="*/ 17 h 399"/>
                    <a:gd name="T40" fmla="*/ 71 w 223"/>
                    <a:gd name="T41" fmla="*/ 20 h 399"/>
                    <a:gd name="T42" fmla="*/ 57 w 223"/>
                    <a:gd name="T43" fmla="*/ 40 h 399"/>
                    <a:gd name="T44" fmla="*/ 58 w 223"/>
                    <a:gd name="T45" fmla="*/ 60 h 399"/>
                    <a:gd name="T46" fmla="*/ 40 w 223"/>
                    <a:gd name="T47" fmla="*/ 88 h 399"/>
                    <a:gd name="T48" fmla="*/ 37 w 223"/>
                    <a:gd name="T49" fmla="*/ 107 h 399"/>
                    <a:gd name="T50" fmla="*/ 42 w 223"/>
                    <a:gd name="T51" fmla="*/ 144 h 399"/>
                    <a:gd name="T52" fmla="*/ 35 w 223"/>
                    <a:gd name="T53" fmla="*/ 168 h 399"/>
                    <a:gd name="T54" fmla="*/ 27 w 223"/>
                    <a:gd name="T55" fmla="*/ 201 h 399"/>
                    <a:gd name="T56" fmla="*/ 24 w 223"/>
                    <a:gd name="T57" fmla="*/ 215 h 399"/>
                    <a:gd name="T58" fmla="*/ 18 w 223"/>
                    <a:gd name="T59" fmla="*/ 238 h 399"/>
                    <a:gd name="T60" fmla="*/ 18 w 223"/>
                    <a:gd name="T61" fmla="*/ 274 h 399"/>
                    <a:gd name="T62" fmla="*/ 27 w 223"/>
                    <a:gd name="T63" fmla="*/ 289 h 399"/>
                    <a:gd name="T64" fmla="*/ 21 w 223"/>
                    <a:gd name="T65" fmla="*/ 303 h 399"/>
                    <a:gd name="T66" fmla="*/ 19 w 223"/>
                    <a:gd name="T67" fmla="*/ 320 h 399"/>
                    <a:gd name="T68" fmla="*/ 12 w 223"/>
                    <a:gd name="T69" fmla="*/ 337 h 399"/>
                    <a:gd name="T70" fmla="*/ 1 w 223"/>
                    <a:gd name="T71" fmla="*/ 360 h 399"/>
                    <a:gd name="T72" fmla="*/ 14 w 223"/>
                    <a:gd name="T73" fmla="*/ 376 h 399"/>
                    <a:gd name="T74" fmla="*/ 19 w 223"/>
                    <a:gd name="T75" fmla="*/ 395 h 399"/>
                    <a:gd name="T76" fmla="*/ 45 w 223"/>
                    <a:gd name="T77" fmla="*/ 397 h 399"/>
                    <a:gd name="T78" fmla="*/ 51 w 223"/>
                    <a:gd name="T79" fmla="*/ 397 h 399"/>
                    <a:gd name="T80" fmla="*/ 49 w 223"/>
                    <a:gd name="T81" fmla="*/ 370 h 399"/>
                    <a:gd name="T82" fmla="*/ 77 w 223"/>
                    <a:gd name="T83" fmla="*/ 340 h 399"/>
                    <a:gd name="T84" fmla="*/ 74 w 223"/>
                    <a:gd name="T85" fmla="*/ 324 h 399"/>
                    <a:gd name="T86" fmla="*/ 88 w 223"/>
                    <a:gd name="T87" fmla="*/ 286 h 399"/>
                    <a:gd name="T88" fmla="*/ 99 w 223"/>
                    <a:gd name="T89" fmla="*/ 258 h 399"/>
                    <a:gd name="T90" fmla="*/ 93 w 223"/>
                    <a:gd name="T91" fmla="*/ 234 h 399"/>
                    <a:gd name="T92" fmla="*/ 123 w 223"/>
                    <a:gd name="T93" fmla="*/ 232 h 399"/>
                    <a:gd name="T94" fmla="*/ 124 w 223"/>
                    <a:gd name="T95" fmla="*/ 210 h 399"/>
                    <a:gd name="T96" fmla="*/ 185 w 223"/>
                    <a:gd name="T97" fmla="*/ 187 h 399"/>
                    <a:gd name="T98" fmla="*/ 182 w 223"/>
                    <a:gd name="T99" fmla="*/ 165 h 399"/>
                    <a:gd name="T100" fmla="*/ 172 w 223"/>
                    <a:gd name="T101" fmla="*/ 148 h 399"/>
                    <a:gd name="T102" fmla="*/ 174 w 223"/>
                    <a:gd name="T103" fmla="*/ 112 h 399"/>
                    <a:gd name="T104" fmla="*/ 177 w 223"/>
                    <a:gd name="T105" fmla="*/ 1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99">
                      <a:moveTo>
                        <a:pt x="177" y="101"/>
                      </a:moveTo>
                      <a:cubicBezTo>
                        <a:pt x="179" y="98"/>
                        <a:pt x="179" y="98"/>
                        <a:pt x="179" y="98"/>
                      </a:cubicBezTo>
                      <a:cubicBezTo>
                        <a:pt x="180" y="98"/>
                        <a:pt x="180" y="97"/>
                        <a:pt x="180" y="97"/>
                      </a:cubicBezTo>
                      <a:cubicBezTo>
                        <a:pt x="181" y="97"/>
                        <a:pt x="181" y="97"/>
                        <a:pt x="181" y="97"/>
                      </a:cubicBezTo>
                      <a:cubicBezTo>
                        <a:pt x="181" y="97"/>
                        <a:pt x="181" y="97"/>
                        <a:pt x="181" y="97"/>
                      </a:cubicBezTo>
                      <a:cubicBezTo>
                        <a:pt x="181" y="96"/>
                        <a:pt x="182" y="96"/>
                        <a:pt x="182" y="95"/>
                      </a:cubicBezTo>
                      <a:cubicBezTo>
                        <a:pt x="185" y="92"/>
                        <a:pt x="188" y="89"/>
                        <a:pt x="190" y="86"/>
                      </a:cubicBezTo>
                      <a:cubicBezTo>
                        <a:pt x="194" y="79"/>
                        <a:pt x="202" y="71"/>
                        <a:pt x="208" y="67"/>
                      </a:cubicBezTo>
                      <a:cubicBezTo>
                        <a:pt x="208" y="66"/>
                        <a:pt x="209" y="65"/>
                        <a:pt x="210" y="65"/>
                      </a:cubicBezTo>
                      <a:cubicBezTo>
                        <a:pt x="212" y="64"/>
                        <a:pt x="214" y="63"/>
                        <a:pt x="216" y="62"/>
                      </a:cubicBezTo>
                      <a:cubicBezTo>
                        <a:pt x="218" y="61"/>
                        <a:pt x="222" y="59"/>
                        <a:pt x="223" y="58"/>
                      </a:cubicBezTo>
                      <a:cubicBezTo>
                        <a:pt x="223" y="57"/>
                        <a:pt x="223" y="46"/>
                        <a:pt x="221" y="44"/>
                      </a:cubicBezTo>
                      <a:cubicBezTo>
                        <a:pt x="221" y="44"/>
                        <a:pt x="220" y="43"/>
                        <a:pt x="218" y="43"/>
                      </a:cubicBezTo>
                      <a:cubicBezTo>
                        <a:pt x="218" y="43"/>
                        <a:pt x="218" y="43"/>
                        <a:pt x="217" y="43"/>
                      </a:cubicBezTo>
                      <a:cubicBezTo>
                        <a:pt x="217" y="43"/>
                        <a:pt x="217" y="43"/>
                        <a:pt x="217" y="43"/>
                      </a:cubicBezTo>
                      <a:cubicBezTo>
                        <a:pt x="217" y="44"/>
                        <a:pt x="217" y="44"/>
                        <a:pt x="217" y="44"/>
                      </a:cubicBezTo>
                      <a:cubicBezTo>
                        <a:pt x="217" y="44"/>
                        <a:pt x="217" y="44"/>
                        <a:pt x="217" y="45"/>
                      </a:cubicBezTo>
                      <a:cubicBezTo>
                        <a:pt x="217" y="45"/>
                        <a:pt x="217" y="46"/>
                        <a:pt x="217" y="46"/>
                      </a:cubicBezTo>
                      <a:cubicBezTo>
                        <a:pt x="217" y="46"/>
                        <a:pt x="217" y="47"/>
                        <a:pt x="217" y="47"/>
                      </a:cubicBezTo>
                      <a:cubicBezTo>
                        <a:pt x="217" y="47"/>
                        <a:pt x="217" y="48"/>
                        <a:pt x="217" y="48"/>
                      </a:cubicBezTo>
                      <a:cubicBezTo>
                        <a:pt x="217" y="49"/>
                        <a:pt x="217" y="49"/>
                        <a:pt x="217" y="49"/>
                      </a:cubicBezTo>
                      <a:cubicBezTo>
                        <a:pt x="217" y="50"/>
                        <a:pt x="216" y="50"/>
                        <a:pt x="216" y="51"/>
                      </a:cubicBezTo>
                      <a:cubicBezTo>
                        <a:pt x="216" y="51"/>
                        <a:pt x="216" y="51"/>
                        <a:pt x="216" y="52"/>
                      </a:cubicBezTo>
                      <a:cubicBezTo>
                        <a:pt x="216" y="52"/>
                        <a:pt x="216" y="52"/>
                        <a:pt x="216" y="53"/>
                      </a:cubicBezTo>
                      <a:cubicBezTo>
                        <a:pt x="216" y="53"/>
                        <a:pt x="216" y="54"/>
                        <a:pt x="215" y="54"/>
                      </a:cubicBezTo>
                      <a:cubicBezTo>
                        <a:pt x="215" y="54"/>
                        <a:pt x="215" y="55"/>
                        <a:pt x="215" y="55"/>
                      </a:cubicBezTo>
                      <a:cubicBezTo>
                        <a:pt x="215" y="56"/>
                        <a:pt x="215" y="56"/>
                        <a:pt x="215" y="56"/>
                      </a:cubicBezTo>
                      <a:cubicBezTo>
                        <a:pt x="214" y="57"/>
                        <a:pt x="214" y="57"/>
                        <a:pt x="214" y="57"/>
                      </a:cubicBezTo>
                      <a:cubicBezTo>
                        <a:pt x="214" y="58"/>
                        <a:pt x="214" y="58"/>
                        <a:pt x="214" y="58"/>
                      </a:cubicBezTo>
                      <a:cubicBezTo>
                        <a:pt x="213" y="58"/>
                        <a:pt x="213" y="59"/>
                        <a:pt x="213" y="59"/>
                      </a:cubicBezTo>
                      <a:cubicBezTo>
                        <a:pt x="213" y="59"/>
                        <a:pt x="213" y="59"/>
                        <a:pt x="213" y="59"/>
                      </a:cubicBezTo>
                      <a:cubicBezTo>
                        <a:pt x="212" y="61"/>
                        <a:pt x="211" y="61"/>
                        <a:pt x="209" y="61"/>
                      </a:cubicBezTo>
                      <a:cubicBezTo>
                        <a:pt x="209" y="61"/>
                        <a:pt x="209" y="61"/>
                        <a:pt x="209" y="61"/>
                      </a:cubicBezTo>
                      <a:cubicBezTo>
                        <a:pt x="209" y="61"/>
                        <a:pt x="209" y="61"/>
                        <a:pt x="209" y="61"/>
                      </a:cubicBezTo>
                      <a:cubicBezTo>
                        <a:pt x="209" y="61"/>
                        <a:pt x="209" y="61"/>
                        <a:pt x="209" y="61"/>
                      </a:cubicBezTo>
                      <a:cubicBezTo>
                        <a:pt x="208" y="61"/>
                        <a:pt x="207" y="62"/>
                        <a:pt x="206" y="63"/>
                      </a:cubicBezTo>
                      <a:cubicBezTo>
                        <a:pt x="204" y="65"/>
                        <a:pt x="202" y="66"/>
                        <a:pt x="200" y="66"/>
                      </a:cubicBezTo>
                      <a:cubicBezTo>
                        <a:pt x="200" y="66"/>
                        <a:pt x="200" y="66"/>
                        <a:pt x="200" y="66"/>
                      </a:cubicBezTo>
                      <a:cubicBezTo>
                        <a:pt x="199" y="66"/>
                        <a:pt x="198" y="66"/>
                        <a:pt x="198" y="66"/>
                      </a:cubicBezTo>
                      <a:cubicBezTo>
                        <a:pt x="196" y="67"/>
                        <a:pt x="194" y="68"/>
                        <a:pt x="193" y="68"/>
                      </a:cubicBezTo>
                      <a:cubicBezTo>
                        <a:pt x="192" y="68"/>
                        <a:pt x="191" y="68"/>
                        <a:pt x="191" y="68"/>
                      </a:cubicBezTo>
                      <a:cubicBezTo>
                        <a:pt x="190" y="68"/>
                        <a:pt x="190" y="68"/>
                        <a:pt x="190" y="67"/>
                      </a:cubicBezTo>
                      <a:cubicBezTo>
                        <a:pt x="189" y="67"/>
                        <a:pt x="187" y="67"/>
                        <a:pt x="185" y="67"/>
                      </a:cubicBezTo>
                      <a:cubicBezTo>
                        <a:pt x="182" y="67"/>
                        <a:pt x="180" y="67"/>
                        <a:pt x="179" y="66"/>
                      </a:cubicBezTo>
                      <a:cubicBezTo>
                        <a:pt x="179" y="66"/>
                        <a:pt x="178" y="66"/>
                        <a:pt x="178" y="66"/>
                      </a:cubicBezTo>
                      <a:cubicBezTo>
                        <a:pt x="177" y="66"/>
                        <a:pt x="175" y="66"/>
                        <a:pt x="174" y="66"/>
                      </a:cubicBezTo>
                      <a:cubicBezTo>
                        <a:pt x="172" y="65"/>
                        <a:pt x="169" y="65"/>
                        <a:pt x="168" y="64"/>
                      </a:cubicBezTo>
                      <a:cubicBezTo>
                        <a:pt x="168" y="64"/>
                        <a:pt x="167" y="63"/>
                        <a:pt x="167" y="62"/>
                      </a:cubicBezTo>
                      <a:cubicBezTo>
                        <a:pt x="167" y="60"/>
                        <a:pt x="169" y="60"/>
                        <a:pt x="169" y="59"/>
                      </a:cubicBezTo>
                      <a:cubicBezTo>
                        <a:pt x="170" y="58"/>
                        <a:pt x="171" y="58"/>
                        <a:pt x="171" y="55"/>
                      </a:cubicBezTo>
                      <a:cubicBezTo>
                        <a:pt x="171" y="51"/>
                        <a:pt x="175" y="47"/>
                        <a:pt x="177" y="44"/>
                      </a:cubicBezTo>
                      <a:cubicBezTo>
                        <a:pt x="178" y="42"/>
                        <a:pt x="179" y="41"/>
                        <a:pt x="180" y="40"/>
                      </a:cubicBezTo>
                      <a:cubicBezTo>
                        <a:pt x="179" y="39"/>
                        <a:pt x="174" y="38"/>
                        <a:pt x="171" y="37"/>
                      </a:cubicBezTo>
                      <a:cubicBezTo>
                        <a:pt x="165" y="34"/>
                        <a:pt x="161" y="32"/>
                        <a:pt x="159" y="30"/>
                      </a:cubicBezTo>
                      <a:cubicBezTo>
                        <a:pt x="159" y="29"/>
                        <a:pt x="158" y="28"/>
                        <a:pt x="157" y="28"/>
                      </a:cubicBezTo>
                      <a:cubicBezTo>
                        <a:pt x="155" y="26"/>
                        <a:pt x="152" y="25"/>
                        <a:pt x="148" y="25"/>
                      </a:cubicBezTo>
                      <a:cubicBezTo>
                        <a:pt x="145" y="24"/>
                        <a:pt x="143" y="23"/>
                        <a:pt x="141" y="22"/>
                      </a:cubicBezTo>
                      <a:cubicBezTo>
                        <a:pt x="140" y="21"/>
                        <a:pt x="140" y="21"/>
                        <a:pt x="139" y="20"/>
                      </a:cubicBezTo>
                      <a:cubicBezTo>
                        <a:pt x="138" y="19"/>
                        <a:pt x="137" y="18"/>
                        <a:pt x="135" y="17"/>
                      </a:cubicBezTo>
                      <a:cubicBezTo>
                        <a:pt x="134" y="16"/>
                        <a:pt x="133" y="16"/>
                        <a:pt x="133" y="15"/>
                      </a:cubicBezTo>
                      <a:cubicBezTo>
                        <a:pt x="132" y="15"/>
                        <a:pt x="132" y="15"/>
                        <a:pt x="132" y="14"/>
                      </a:cubicBezTo>
                      <a:cubicBezTo>
                        <a:pt x="131" y="14"/>
                        <a:pt x="131" y="14"/>
                        <a:pt x="130" y="13"/>
                      </a:cubicBezTo>
                      <a:cubicBezTo>
                        <a:pt x="130" y="13"/>
                        <a:pt x="130" y="13"/>
                        <a:pt x="129" y="12"/>
                      </a:cubicBezTo>
                      <a:cubicBezTo>
                        <a:pt x="129" y="12"/>
                        <a:pt x="129" y="12"/>
                        <a:pt x="128" y="11"/>
                      </a:cubicBezTo>
                      <a:cubicBezTo>
                        <a:pt x="128" y="11"/>
                        <a:pt x="127" y="11"/>
                        <a:pt x="127" y="10"/>
                      </a:cubicBezTo>
                      <a:cubicBezTo>
                        <a:pt x="127" y="10"/>
                        <a:pt x="126" y="9"/>
                        <a:pt x="126" y="9"/>
                      </a:cubicBezTo>
                      <a:cubicBezTo>
                        <a:pt x="126" y="9"/>
                        <a:pt x="125" y="8"/>
                        <a:pt x="125" y="8"/>
                      </a:cubicBezTo>
                      <a:cubicBezTo>
                        <a:pt x="124" y="7"/>
                        <a:pt x="124" y="7"/>
                        <a:pt x="124" y="7"/>
                      </a:cubicBezTo>
                      <a:cubicBezTo>
                        <a:pt x="123" y="6"/>
                        <a:pt x="123" y="6"/>
                        <a:pt x="123" y="6"/>
                      </a:cubicBezTo>
                      <a:cubicBezTo>
                        <a:pt x="122" y="5"/>
                        <a:pt x="122" y="5"/>
                        <a:pt x="122" y="4"/>
                      </a:cubicBezTo>
                      <a:cubicBezTo>
                        <a:pt x="121" y="4"/>
                        <a:pt x="121" y="4"/>
                        <a:pt x="121" y="3"/>
                      </a:cubicBezTo>
                      <a:cubicBezTo>
                        <a:pt x="121" y="3"/>
                        <a:pt x="120" y="3"/>
                        <a:pt x="120" y="2"/>
                      </a:cubicBezTo>
                      <a:cubicBezTo>
                        <a:pt x="120" y="2"/>
                        <a:pt x="120" y="2"/>
                        <a:pt x="119" y="1"/>
                      </a:cubicBezTo>
                      <a:cubicBezTo>
                        <a:pt x="119" y="1"/>
                        <a:pt x="119" y="1"/>
                        <a:pt x="119" y="1"/>
                      </a:cubicBezTo>
                      <a:cubicBezTo>
                        <a:pt x="119" y="1"/>
                        <a:pt x="119" y="1"/>
                        <a:pt x="118" y="1"/>
                      </a:cubicBezTo>
                      <a:cubicBezTo>
                        <a:pt x="116" y="0"/>
                        <a:pt x="114" y="0"/>
                        <a:pt x="112" y="0"/>
                      </a:cubicBezTo>
                      <a:cubicBezTo>
                        <a:pt x="111" y="0"/>
                        <a:pt x="111" y="0"/>
                        <a:pt x="110" y="0"/>
                      </a:cubicBezTo>
                      <a:cubicBezTo>
                        <a:pt x="110" y="0"/>
                        <a:pt x="110" y="0"/>
                        <a:pt x="110" y="0"/>
                      </a:cubicBezTo>
                      <a:cubicBezTo>
                        <a:pt x="110" y="1"/>
                        <a:pt x="110" y="1"/>
                        <a:pt x="110" y="2"/>
                      </a:cubicBezTo>
                      <a:cubicBezTo>
                        <a:pt x="109" y="2"/>
                        <a:pt x="109" y="3"/>
                        <a:pt x="109" y="3"/>
                      </a:cubicBezTo>
                      <a:cubicBezTo>
                        <a:pt x="108" y="6"/>
                        <a:pt x="106" y="9"/>
                        <a:pt x="104" y="9"/>
                      </a:cubicBezTo>
                      <a:cubicBezTo>
                        <a:pt x="103" y="9"/>
                        <a:pt x="102" y="8"/>
                        <a:pt x="101" y="6"/>
                      </a:cubicBezTo>
                      <a:cubicBezTo>
                        <a:pt x="99" y="4"/>
                        <a:pt x="96" y="3"/>
                        <a:pt x="91" y="2"/>
                      </a:cubicBezTo>
                      <a:cubicBezTo>
                        <a:pt x="89" y="2"/>
                        <a:pt x="89" y="2"/>
                        <a:pt x="89" y="2"/>
                      </a:cubicBezTo>
                      <a:cubicBezTo>
                        <a:pt x="87" y="2"/>
                        <a:pt x="86" y="1"/>
                        <a:pt x="85" y="0"/>
                      </a:cubicBezTo>
                      <a:cubicBezTo>
                        <a:pt x="84" y="0"/>
                        <a:pt x="84" y="0"/>
                        <a:pt x="84" y="0"/>
                      </a:cubicBezTo>
                      <a:cubicBezTo>
                        <a:pt x="84" y="0"/>
                        <a:pt x="83" y="0"/>
                        <a:pt x="81" y="2"/>
                      </a:cubicBezTo>
                      <a:cubicBezTo>
                        <a:pt x="80" y="3"/>
                        <a:pt x="80" y="3"/>
                        <a:pt x="79" y="4"/>
                      </a:cubicBezTo>
                      <a:cubicBezTo>
                        <a:pt x="79" y="4"/>
                        <a:pt x="78" y="5"/>
                        <a:pt x="77" y="5"/>
                      </a:cubicBezTo>
                      <a:cubicBezTo>
                        <a:pt x="77" y="5"/>
                        <a:pt x="77" y="5"/>
                        <a:pt x="77" y="5"/>
                      </a:cubicBezTo>
                      <a:cubicBezTo>
                        <a:pt x="76" y="7"/>
                        <a:pt x="74" y="8"/>
                        <a:pt x="73" y="9"/>
                      </a:cubicBezTo>
                      <a:cubicBezTo>
                        <a:pt x="73" y="9"/>
                        <a:pt x="73" y="9"/>
                        <a:pt x="73" y="9"/>
                      </a:cubicBezTo>
                      <a:cubicBezTo>
                        <a:pt x="73" y="9"/>
                        <a:pt x="73" y="9"/>
                        <a:pt x="73" y="10"/>
                      </a:cubicBezTo>
                      <a:cubicBezTo>
                        <a:pt x="73" y="10"/>
                        <a:pt x="73" y="10"/>
                        <a:pt x="73" y="11"/>
                      </a:cubicBezTo>
                      <a:cubicBezTo>
                        <a:pt x="73" y="11"/>
                        <a:pt x="73" y="11"/>
                        <a:pt x="73" y="12"/>
                      </a:cubicBezTo>
                      <a:cubicBezTo>
                        <a:pt x="73" y="12"/>
                        <a:pt x="73" y="12"/>
                        <a:pt x="73" y="13"/>
                      </a:cubicBezTo>
                      <a:cubicBezTo>
                        <a:pt x="73" y="13"/>
                        <a:pt x="73" y="13"/>
                        <a:pt x="73" y="14"/>
                      </a:cubicBezTo>
                      <a:cubicBezTo>
                        <a:pt x="72" y="14"/>
                        <a:pt x="72" y="14"/>
                        <a:pt x="72" y="15"/>
                      </a:cubicBezTo>
                      <a:cubicBezTo>
                        <a:pt x="72" y="15"/>
                        <a:pt x="72" y="15"/>
                        <a:pt x="72" y="15"/>
                      </a:cubicBezTo>
                      <a:cubicBezTo>
                        <a:pt x="72" y="16"/>
                        <a:pt x="72" y="16"/>
                        <a:pt x="72" y="17"/>
                      </a:cubicBezTo>
                      <a:cubicBezTo>
                        <a:pt x="72" y="17"/>
                        <a:pt x="72" y="17"/>
                        <a:pt x="72" y="17"/>
                      </a:cubicBezTo>
                      <a:cubicBezTo>
                        <a:pt x="72" y="18"/>
                        <a:pt x="72" y="18"/>
                        <a:pt x="72" y="18"/>
                      </a:cubicBezTo>
                      <a:cubicBezTo>
                        <a:pt x="72" y="19"/>
                        <a:pt x="72" y="19"/>
                        <a:pt x="72" y="19"/>
                      </a:cubicBezTo>
                      <a:cubicBezTo>
                        <a:pt x="71" y="19"/>
                        <a:pt x="71" y="20"/>
                        <a:pt x="71" y="20"/>
                      </a:cubicBezTo>
                      <a:cubicBezTo>
                        <a:pt x="71" y="20"/>
                        <a:pt x="71" y="20"/>
                        <a:pt x="71" y="20"/>
                      </a:cubicBezTo>
                      <a:cubicBezTo>
                        <a:pt x="71" y="21"/>
                        <a:pt x="71" y="21"/>
                        <a:pt x="71" y="22"/>
                      </a:cubicBezTo>
                      <a:cubicBezTo>
                        <a:pt x="70" y="23"/>
                        <a:pt x="68" y="24"/>
                        <a:pt x="64" y="27"/>
                      </a:cubicBezTo>
                      <a:cubicBezTo>
                        <a:pt x="62" y="28"/>
                        <a:pt x="58" y="30"/>
                        <a:pt x="58" y="31"/>
                      </a:cubicBezTo>
                      <a:cubicBezTo>
                        <a:pt x="58" y="32"/>
                        <a:pt x="58" y="33"/>
                        <a:pt x="58" y="34"/>
                      </a:cubicBezTo>
                      <a:cubicBezTo>
                        <a:pt x="58" y="36"/>
                        <a:pt x="59" y="38"/>
                        <a:pt x="57" y="40"/>
                      </a:cubicBezTo>
                      <a:cubicBezTo>
                        <a:pt x="57" y="41"/>
                        <a:pt x="58" y="42"/>
                        <a:pt x="58" y="43"/>
                      </a:cubicBezTo>
                      <a:cubicBezTo>
                        <a:pt x="58" y="44"/>
                        <a:pt x="59" y="45"/>
                        <a:pt x="59" y="46"/>
                      </a:cubicBezTo>
                      <a:cubicBezTo>
                        <a:pt x="60" y="48"/>
                        <a:pt x="60" y="51"/>
                        <a:pt x="57" y="53"/>
                      </a:cubicBezTo>
                      <a:cubicBezTo>
                        <a:pt x="57" y="53"/>
                        <a:pt x="58" y="54"/>
                        <a:pt x="58" y="54"/>
                      </a:cubicBezTo>
                      <a:cubicBezTo>
                        <a:pt x="59" y="55"/>
                        <a:pt x="60" y="58"/>
                        <a:pt x="58" y="60"/>
                      </a:cubicBezTo>
                      <a:cubicBezTo>
                        <a:pt x="57" y="61"/>
                        <a:pt x="56" y="62"/>
                        <a:pt x="55" y="62"/>
                      </a:cubicBezTo>
                      <a:cubicBezTo>
                        <a:pt x="54" y="63"/>
                        <a:pt x="52" y="63"/>
                        <a:pt x="52" y="64"/>
                      </a:cubicBezTo>
                      <a:cubicBezTo>
                        <a:pt x="52" y="67"/>
                        <a:pt x="51" y="73"/>
                        <a:pt x="47" y="75"/>
                      </a:cubicBezTo>
                      <a:cubicBezTo>
                        <a:pt x="45" y="76"/>
                        <a:pt x="43" y="80"/>
                        <a:pt x="43" y="84"/>
                      </a:cubicBezTo>
                      <a:cubicBezTo>
                        <a:pt x="43" y="86"/>
                        <a:pt x="41" y="87"/>
                        <a:pt x="40" y="88"/>
                      </a:cubicBezTo>
                      <a:cubicBezTo>
                        <a:pt x="40" y="88"/>
                        <a:pt x="40" y="88"/>
                        <a:pt x="40" y="88"/>
                      </a:cubicBezTo>
                      <a:cubicBezTo>
                        <a:pt x="40" y="88"/>
                        <a:pt x="40" y="88"/>
                        <a:pt x="40" y="89"/>
                      </a:cubicBezTo>
                      <a:cubicBezTo>
                        <a:pt x="42" y="93"/>
                        <a:pt x="43" y="98"/>
                        <a:pt x="42" y="101"/>
                      </a:cubicBezTo>
                      <a:cubicBezTo>
                        <a:pt x="41" y="102"/>
                        <a:pt x="40" y="103"/>
                        <a:pt x="39" y="103"/>
                      </a:cubicBezTo>
                      <a:cubicBezTo>
                        <a:pt x="38" y="103"/>
                        <a:pt x="37" y="106"/>
                        <a:pt x="37" y="107"/>
                      </a:cubicBezTo>
                      <a:cubicBezTo>
                        <a:pt x="37" y="109"/>
                        <a:pt x="36" y="111"/>
                        <a:pt x="34" y="112"/>
                      </a:cubicBezTo>
                      <a:cubicBezTo>
                        <a:pt x="34" y="113"/>
                        <a:pt x="33" y="118"/>
                        <a:pt x="35" y="121"/>
                      </a:cubicBezTo>
                      <a:cubicBezTo>
                        <a:pt x="39" y="126"/>
                        <a:pt x="39" y="130"/>
                        <a:pt x="39" y="133"/>
                      </a:cubicBezTo>
                      <a:cubicBezTo>
                        <a:pt x="39" y="134"/>
                        <a:pt x="40" y="135"/>
                        <a:pt x="41" y="136"/>
                      </a:cubicBezTo>
                      <a:cubicBezTo>
                        <a:pt x="42" y="138"/>
                        <a:pt x="43" y="141"/>
                        <a:pt x="42" y="144"/>
                      </a:cubicBezTo>
                      <a:cubicBezTo>
                        <a:pt x="42" y="145"/>
                        <a:pt x="41" y="146"/>
                        <a:pt x="41" y="148"/>
                      </a:cubicBezTo>
                      <a:cubicBezTo>
                        <a:pt x="41" y="150"/>
                        <a:pt x="40" y="153"/>
                        <a:pt x="38" y="154"/>
                      </a:cubicBezTo>
                      <a:cubicBezTo>
                        <a:pt x="38" y="154"/>
                        <a:pt x="38" y="156"/>
                        <a:pt x="38" y="157"/>
                      </a:cubicBezTo>
                      <a:cubicBezTo>
                        <a:pt x="37" y="159"/>
                        <a:pt x="37" y="161"/>
                        <a:pt x="35" y="162"/>
                      </a:cubicBezTo>
                      <a:cubicBezTo>
                        <a:pt x="35" y="163"/>
                        <a:pt x="35" y="166"/>
                        <a:pt x="35" y="168"/>
                      </a:cubicBezTo>
                      <a:cubicBezTo>
                        <a:pt x="36" y="171"/>
                        <a:pt x="37" y="175"/>
                        <a:pt x="35" y="176"/>
                      </a:cubicBezTo>
                      <a:cubicBezTo>
                        <a:pt x="34" y="177"/>
                        <a:pt x="34" y="177"/>
                        <a:pt x="33" y="178"/>
                      </a:cubicBezTo>
                      <a:cubicBezTo>
                        <a:pt x="30" y="180"/>
                        <a:pt x="27" y="181"/>
                        <a:pt x="27" y="186"/>
                      </a:cubicBezTo>
                      <a:cubicBezTo>
                        <a:pt x="27" y="189"/>
                        <a:pt x="27" y="192"/>
                        <a:pt x="28" y="194"/>
                      </a:cubicBezTo>
                      <a:cubicBezTo>
                        <a:pt x="28" y="197"/>
                        <a:pt x="28" y="199"/>
                        <a:pt x="27" y="201"/>
                      </a:cubicBezTo>
                      <a:cubicBezTo>
                        <a:pt x="27" y="201"/>
                        <a:pt x="28" y="202"/>
                        <a:pt x="28" y="202"/>
                      </a:cubicBezTo>
                      <a:cubicBezTo>
                        <a:pt x="29" y="203"/>
                        <a:pt x="31" y="204"/>
                        <a:pt x="30" y="208"/>
                      </a:cubicBezTo>
                      <a:cubicBezTo>
                        <a:pt x="30" y="212"/>
                        <a:pt x="26" y="212"/>
                        <a:pt x="25" y="212"/>
                      </a:cubicBezTo>
                      <a:cubicBezTo>
                        <a:pt x="24" y="212"/>
                        <a:pt x="24" y="212"/>
                        <a:pt x="24" y="212"/>
                      </a:cubicBezTo>
                      <a:cubicBezTo>
                        <a:pt x="24" y="213"/>
                        <a:pt x="24" y="214"/>
                        <a:pt x="24" y="215"/>
                      </a:cubicBezTo>
                      <a:cubicBezTo>
                        <a:pt x="24" y="218"/>
                        <a:pt x="25" y="222"/>
                        <a:pt x="21" y="222"/>
                      </a:cubicBezTo>
                      <a:cubicBezTo>
                        <a:pt x="20" y="222"/>
                        <a:pt x="20" y="226"/>
                        <a:pt x="20" y="227"/>
                      </a:cubicBezTo>
                      <a:cubicBezTo>
                        <a:pt x="20" y="231"/>
                        <a:pt x="19" y="233"/>
                        <a:pt x="18" y="234"/>
                      </a:cubicBezTo>
                      <a:cubicBezTo>
                        <a:pt x="17" y="235"/>
                        <a:pt x="17" y="235"/>
                        <a:pt x="17" y="235"/>
                      </a:cubicBezTo>
                      <a:cubicBezTo>
                        <a:pt x="17" y="236"/>
                        <a:pt x="17" y="237"/>
                        <a:pt x="18" y="238"/>
                      </a:cubicBezTo>
                      <a:cubicBezTo>
                        <a:pt x="19" y="240"/>
                        <a:pt x="19" y="241"/>
                        <a:pt x="19" y="243"/>
                      </a:cubicBezTo>
                      <a:cubicBezTo>
                        <a:pt x="19" y="244"/>
                        <a:pt x="20" y="245"/>
                        <a:pt x="20" y="246"/>
                      </a:cubicBezTo>
                      <a:cubicBezTo>
                        <a:pt x="20" y="251"/>
                        <a:pt x="21" y="256"/>
                        <a:pt x="17" y="257"/>
                      </a:cubicBezTo>
                      <a:cubicBezTo>
                        <a:pt x="16" y="258"/>
                        <a:pt x="16" y="264"/>
                        <a:pt x="16" y="265"/>
                      </a:cubicBezTo>
                      <a:cubicBezTo>
                        <a:pt x="19" y="267"/>
                        <a:pt x="19" y="271"/>
                        <a:pt x="18" y="274"/>
                      </a:cubicBezTo>
                      <a:cubicBezTo>
                        <a:pt x="18" y="274"/>
                        <a:pt x="18" y="274"/>
                        <a:pt x="19" y="274"/>
                      </a:cubicBezTo>
                      <a:cubicBezTo>
                        <a:pt x="20" y="276"/>
                        <a:pt x="22" y="278"/>
                        <a:pt x="19" y="282"/>
                      </a:cubicBezTo>
                      <a:cubicBezTo>
                        <a:pt x="18" y="282"/>
                        <a:pt x="18" y="283"/>
                        <a:pt x="18" y="283"/>
                      </a:cubicBezTo>
                      <a:cubicBezTo>
                        <a:pt x="19" y="284"/>
                        <a:pt x="20" y="284"/>
                        <a:pt x="21" y="284"/>
                      </a:cubicBezTo>
                      <a:cubicBezTo>
                        <a:pt x="24" y="283"/>
                        <a:pt x="27" y="286"/>
                        <a:pt x="27" y="289"/>
                      </a:cubicBezTo>
                      <a:cubicBezTo>
                        <a:pt x="27" y="290"/>
                        <a:pt x="26" y="291"/>
                        <a:pt x="26" y="292"/>
                      </a:cubicBezTo>
                      <a:cubicBezTo>
                        <a:pt x="25" y="292"/>
                        <a:pt x="24" y="293"/>
                        <a:pt x="23" y="293"/>
                      </a:cubicBezTo>
                      <a:cubicBezTo>
                        <a:pt x="22" y="293"/>
                        <a:pt x="22" y="293"/>
                        <a:pt x="21" y="293"/>
                      </a:cubicBezTo>
                      <a:cubicBezTo>
                        <a:pt x="24" y="295"/>
                        <a:pt x="25" y="297"/>
                        <a:pt x="24" y="299"/>
                      </a:cubicBezTo>
                      <a:cubicBezTo>
                        <a:pt x="24" y="300"/>
                        <a:pt x="23" y="302"/>
                        <a:pt x="21" y="303"/>
                      </a:cubicBezTo>
                      <a:cubicBezTo>
                        <a:pt x="20" y="303"/>
                        <a:pt x="20" y="303"/>
                        <a:pt x="20" y="305"/>
                      </a:cubicBezTo>
                      <a:cubicBezTo>
                        <a:pt x="20" y="306"/>
                        <a:pt x="21" y="308"/>
                        <a:pt x="20" y="310"/>
                      </a:cubicBezTo>
                      <a:cubicBezTo>
                        <a:pt x="20" y="311"/>
                        <a:pt x="20" y="313"/>
                        <a:pt x="21" y="314"/>
                      </a:cubicBezTo>
                      <a:cubicBezTo>
                        <a:pt x="21" y="315"/>
                        <a:pt x="22" y="317"/>
                        <a:pt x="21" y="319"/>
                      </a:cubicBezTo>
                      <a:cubicBezTo>
                        <a:pt x="21" y="319"/>
                        <a:pt x="20" y="320"/>
                        <a:pt x="19" y="320"/>
                      </a:cubicBezTo>
                      <a:cubicBezTo>
                        <a:pt x="19" y="320"/>
                        <a:pt x="19" y="321"/>
                        <a:pt x="19" y="322"/>
                      </a:cubicBezTo>
                      <a:cubicBezTo>
                        <a:pt x="19" y="324"/>
                        <a:pt x="19" y="328"/>
                        <a:pt x="15" y="328"/>
                      </a:cubicBezTo>
                      <a:cubicBezTo>
                        <a:pt x="14" y="328"/>
                        <a:pt x="14" y="328"/>
                        <a:pt x="14" y="330"/>
                      </a:cubicBezTo>
                      <a:cubicBezTo>
                        <a:pt x="13" y="332"/>
                        <a:pt x="13" y="334"/>
                        <a:pt x="11" y="335"/>
                      </a:cubicBezTo>
                      <a:cubicBezTo>
                        <a:pt x="11" y="335"/>
                        <a:pt x="12" y="336"/>
                        <a:pt x="12" y="337"/>
                      </a:cubicBezTo>
                      <a:cubicBezTo>
                        <a:pt x="13" y="338"/>
                        <a:pt x="15" y="342"/>
                        <a:pt x="11" y="344"/>
                      </a:cubicBezTo>
                      <a:cubicBezTo>
                        <a:pt x="10" y="345"/>
                        <a:pt x="10" y="346"/>
                        <a:pt x="10" y="347"/>
                      </a:cubicBezTo>
                      <a:cubicBezTo>
                        <a:pt x="10" y="349"/>
                        <a:pt x="9" y="352"/>
                        <a:pt x="6" y="352"/>
                      </a:cubicBezTo>
                      <a:cubicBezTo>
                        <a:pt x="3" y="352"/>
                        <a:pt x="2" y="356"/>
                        <a:pt x="1" y="358"/>
                      </a:cubicBezTo>
                      <a:cubicBezTo>
                        <a:pt x="1" y="359"/>
                        <a:pt x="1" y="359"/>
                        <a:pt x="1" y="360"/>
                      </a:cubicBezTo>
                      <a:cubicBezTo>
                        <a:pt x="0" y="363"/>
                        <a:pt x="0" y="365"/>
                        <a:pt x="1" y="367"/>
                      </a:cubicBezTo>
                      <a:cubicBezTo>
                        <a:pt x="4" y="369"/>
                        <a:pt x="3" y="372"/>
                        <a:pt x="3" y="373"/>
                      </a:cubicBezTo>
                      <a:cubicBezTo>
                        <a:pt x="3" y="373"/>
                        <a:pt x="3" y="374"/>
                        <a:pt x="3" y="374"/>
                      </a:cubicBezTo>
                      <a:cubicBezTo>
                        <a:pt x="3" y="374"/>
                        <a:pt x="5" y="374"/>
                        <a:pt x="7" y="374"/>
                      </a:cubicBezTo>
                      <a:cubicBezTo>
                        <a:pt x="10" y="374"/>
                        <a:pt x="13" y="374"/>
                        <a:pt x="14" y="376"/>
                      </a:cubicBezTo>
                      <a:cubicBezTo>
                        <a:pt x="14" y="377"/>
                        <a:pt x="15" y="378"/>
                        <a:pt x="14" y="380"/>
                      </a:cubicBezTo>
                      <a:cubicBezTo>
                        <a:pt x="13" y="383"/>
                        <a:pt x="13" y="388"/>
                        <a:pt x="14" y="390"/>
                      </a:cubicBezTo>
                      <a:cubicBezTo>
                        <a:pt x="15" y="390"/>
                        <a:pt x="16" y="392"/>
                        <a:pt x="17" y="393"/>
                      </a:cubicBezTo>
                      <a:cubicBezTo>
                        <a:pt x="17" y="393"/>
                        <a:pt x="18" y="395"/>
                        <a:pt x="18" y="395"/>
                      </a:cubicBezTo>
                      <a:cubicBezTo>
                        <a:pt x="18" y="395"/>
                        <a:pt x="18" y="395"/>
                        <a:pt x="19" y="395"/>
                      </a:cubicBezTo>
                      <a:cubicBezTo>
                        <a:pt x="21" y="394"/>
                        <a:pt x="27" y="394"/>
                        <a:pt x="32" y="394"/>
                      </a:cubicBezTo>
                      <a:cubicBezTo>
                        <a:pt x="35" y="394"/>
                        <a:pt x="37" y="394"/>
                        <a:pt x="39" y="394"/>
                      </a:cubicBezTo>
                      <a:cubicBezTo>
                        <a:pt x="40" y="395"/>
                        <a:pt x="41" y="395"/>
                        <a:pt x="42" y="395"/>
                      </a:cubicBezTo>
                      <a:cubicBezTo>
                        <a:pt x="42" y="396"/>
                        <a:pt x="42" y="396"/>
                        <a:pt x="42" y="396"/>
                      </a:cubicBezTo>
                      <a:cubicBezTo>
                        <a:pt x="43" y="396"/>
                        <a:pt x="44" y="397"/>
                        <a:pt x="45" y="397"/>
                      </a:cubicBezTo>
                      <a:cubicBezTo>
                        <a:pt x="45" y="397"/>
                        <a:pt x="45" y="397"/>
                        <a:pt x="45" y="398"/>
                      </a:cubicBezTo>
                      <a:cubicBezTo>
                        <a:pt x="45" y="398"/>
                        <a:pt x="46" y="397"/>
                        <a:pt x="46" y="397"/>
                      </a:cubicBezTo>
                      <a:cubicBezTo>
                        <a:pt x="48" y="397"/>
                        <a:pt x="50" y="398"/>
                        <a:pt x="51" y="399"/>
                      </a:cubicBezTo>
                      <a:cubicBezTo>
                        <a:pt x="52" y="399"/>
                        <a:pt x="52" y="399"/>
                        <a:pt x="53" y="399"/>
                      </a:cubicBezTo>
                      <a:cubicBezTo>
                        <a:pt x="52" y="398"/>
                        <a:pt x="51" y="397"/>
                        <a:pt x="51" y="397"/>
                      </a:cubicBezTo>
                      <a:cubicBezTo>
                        <a:pt x="48" y="394"/>
                        <a:pt x="47" y="392"/>
                        <a:pt x="47" y="390"/>
                      </a:cubicBezTo>
                      <a:cubicBezTo>
                        <a:pt x="47" y="390"/>
                        <a:pt x="47" y="388"/>
                        <a:pt x="47" y="387"/>
                      </a:cubicBezTo>
                      <a:cubicBezTo>
                        <a:pt x="46" y="385"/>
                        <a:pt x="46" y="384"/>
                        <a:pt x="46" y="382"/>
                      </a:cubicBezTo>
                      <a:cubicBezTo>
                        <a:pt x="46" y="382"/>
                        <a:pt x="46" y="381"/>
                        <a:pt x="46" y="381"/>
                      </a:cubicBezTo>
                      <a:cubicBezTo>
                        <a:pt x="46" y="378"/>
                        <a:pt x="45" y="373"/>
                        <a:pt x="49" y="370"/>
                      </a:cubicBezTo>
                      <a:cubicBezTo>
                        <a:pt x="50" y="369"/>
                        <a:pt x="51" y="368"/>
                        <a:pt x="52" y="367"/>
                      </a:cubicBezTo>
                      <a:cubicBezTo>
                        <a:pt x="53" y="366"/>
                        <a:pt x="54" y="365"/>
                        <a:pt x="57" y="365"/>
                      </a:cubicBezTo>
                      <a:cubicBezTo>
                        <a:pt x="58" y="365"/>
                        <a:pt x="61" y="363"/>
                        <a:pt x="61" y="359"/>
                      </a:cubicBezTo>
                      <a:cubicBezTo>
                        <a:pt x="61" y="352"/>
                        <a:pt x="65" y="350"/>
                        <a:pt x="70" y="345"/>
                      </a:cubicBezTo>
                      <a:cubicBezTo>
                        <a:pt x="72" y="343"/>
                        <a:pt x="75" y="342"/>
                        <a:pt x="77" y="340"/>
                      </a:cubicBezTo>
                      <a:cubicBezTo>
                        <a:pt x="79" y="339"/>
                        <a:pt x="82" y="337"/>
                        <a:pt x="82" y="336"/>
                      </a:cubicBezTo>
                      <a:cubicBezTo>
                        <a:pt x="82" y="334"/>
                        <a:pt x="83" y="331"/>
                        <a:pt x="83" y="328"/>
                      </a:cubicBezTo>
                      <a:cubicBezTo>
                        <a:pt x="84" y="327"/>
                        <a:pt x="84" y="326"/>
                        <a:pt x="84" y="325"/>
                      </a:cubicBezTo>
                      <a:cubicBezTo>
                        <a:pt x="83" y="325"/>
                        <a:pt x="81" y="324"/>
                        <a:pt x="79" y="324"/>
                      </a:cubicBezTo>
                      <a:cubicBezTo>
                        <a:pt x="77" y="324"/>
                        <a:pt x="76" y="324"/>
                        <a:pt x="74" y="324"/>
                      </a:cubicBezTo>
                      <a:cubicBezTo>
                        <a:pt x="72" y="323"/>
                        <a:pt x="67" y="319"/>
                        <a:pt x="65" y="314"/>
                      </a:cubicBezTo>
                      <a:cubicBezTo>
                        <a:pt x="64" y="310"/>
                        <a:pt x="64" y="307"/>
                        <a:pt x="66" y="303"/>
                      </a:cubicBezTo>
                      <a:cubicBezTo>
                        <a:pt x="68" y="299"/>
                        <a:pt x="74" y="293"/>
                        <a:pt x="85" y="292"/>
                      </a:cubicBezTo>
                      <a:cubicBezTo>
                        <a:pt x="85" y="292"/>
                        <a:pt x="85" y="291"/>
                        <a:pt x="85" y="291"/>
                      </a:cubicBezTo>
                      <a:cubicBezTo>
                        <a:pt x="85" y="290"/>
                        <a:pt x="85" y="288"/>
                        <a:pt x="88" y="286"/>
                      </a:cubicBezTo>
                      <a:cubicBezTo>
                        <a:pt x="89" y="285"/>
                        <a:pt x="90" y="284"/>
                        <a:pt x="90" y="280"/>
                      </a:cubicBezTo>
                      <a:cubicBezTo>
                        <a:pt x="90" y="276"/>
                        <a:pt x="90" y="267"/>
                        <a:pt x="96" y="267"/>
                      </a:cubicBezTo>
                      <a:cubicBezTo>
                        <a:pt x="97" y="267"/>
                        <a:pt x="97" y="267"/>
                        <a:pt x="97" y="266"/>
                      </a:cubicBezTo>
                      <a:cubicBezTo>
                        <a:pt x="96" y="265"/>
                        <a:pt x="95" y="264"/>
                        <a:pt x="95" y="262"/>
                      </a:cubicBezTo>
                      <a:cubicBezTo>
                        <a:pt x="95" y="261"/>
                        <a:pt x="95" y="259"/>
                        <a:pt x="99" y="258"/>
                      </a:cubicBezTo>
                      <a:cubicBezTo>
                        <a:pt x="99" y="258"/>
                        <a:pt x="98" y="258"/>
                        <a:pt x="98" y="258"/>
                      </a:cubicBezTo>
                      <a:cubicBezTo>
                        <a:pt x="98" y="257"/>
                        <a:pt x="97" y="256"/>
                        <a:pt x="96" y="256"/>
                      </a:cubicBezTo>
                      <a:cubicBezTo>
                        <a:pt x="93" y="256"/>
                        <a:pt x="93" y="252"/>
                        <a:pt x="93" y="250"/>
                      </a:cubicBezTo>
                      <a:cubicBezTo>
                        <a:pt x="93" y="249"/>
                        <a:pt x="93" y="247"/>
                        <a:pt x="93" y="247"/>
                      </a:cubicBezTo>
                      <a:cubicBezTo>
                        <a:pt x="92" y="244"/>
                        <a:pt x="90" y="238"/>
                        <a:pt x="93" y="234"/>
                      </a:cubicBezTo>
                      <a:cubicBezTo>
                        <a:pt x="93" y="234"/>
                        <a:pt x="94" y="233"/>
                        <a:pt x="96" y="233"/>
                      </a:cubicBezTo>
                      <a:cubicBezTo>
                        <a:pt x="97" y="233"/>
                        <a:pt x="100" y="234"/>
                        <a:pt x="103" y="235"/>
                      </a:cubicBezTo>
                      <a:cubicBezTo>
                        <a:pt x="106" y="236"/>
                        <a:pt x="109" y="238"/>
                        <a:pt x="112" y="238"/>
                      </a:cubicBezTo>
                      <a:cubicBezTo>
                        <a:pt x="119" y="239"/>
                        <a:pt x="123" y="235"/>
                        <a:pt x="123" y="234"/>
                      </a:cubicBezTo>
                      <a:cubicBezTo>
                        <a:pt x="123" y="233"/>
                        <a:pt x="123" y="232"/>
                        <a:pt x="123" y="232"/>
                      </a:cubicBezTo>
                      <a:cubicBezTo>
                        <a:pt x="122" y="229"/>
                        <a:pt x="121" y="224"/>
                        <a:pt x="125" y="221"/>
                      </a:cubicBezTo>
                      <a:cubicBezTo>
                        <a:pt x="126" y="221"/>
                        <a:pt x="126" y="220"/>
                        <a:pt x="126" y="220"/>
                      </a:cubicBezTo>
                      <a:cubicBezTo>
                        <a:pt x="126" y="220"/>
                        <a:pt x="126" y="220"/>
                        <a:pt x="126" y="219"/>
                      </a:cubicBezTo>
                      <a:cubicBezTo>
                        <a:pt x="125" y="218"/>
                        <a:pt x="124" y="217"/>
                        <a:pt x="124" y="216"/>
                      </a:cubicBezTo>
                      <a:cubicBezTo>
                        <a:pt x="123" y="213"/>
                        <a:pt x="123" y="211"/>
                        <a:pt x="124" y="210"/>
                      </a:cubicBezTo>
                      <a:cubicBezTo>
                        <a:pt x="126" y="207"/>
                        <a:pt x="129" y="207"/>
                        <a:pt x="131" y="209"/>
                      </a:cubicBezTo>
                      <a:cubicBezTo>
                        <a:pt x="131" y="209"/>
                        <a:pt x="132" y="209"/>
                        <a:pt x="136" y="209"/>
                      </a:cubicBezTo>
                      <a:cubicBezTo>
                        <a:pt x="141" y="209"/>
                        <a:pt x="150" y="208"/>
                        <a:pt x="158" y="207"/>
                      </a:cubicBezTo>
                      <a:cubicBezTo>
                        <a:pt x="172" y="204"/>
                        <a:pt x="178" y="200"/>
                        <a:pt x="178" y="198"/>
                      </a:cubicBezTo>
                      <a:cubicBezTo>
                        <a:pt x="179" y="195"/>
                        <a:pt x="181" y="192"/>
                        <a:pt x="185" y="187"/>
                      </a:cubicBezTo>
                      <a:cubicBezTo>
                        <a:pt x="187" y="185"/>
                        <a:pt x="188" y="183"/>
                        <a:pt x="189" y="182"/>
                      </a:cubicBezTo>
                      <a:cubicBezTo>
                        <a:pt x="189" y="182"/>
                        <a:pt x="189" y="181"/>
                        <a:pt x="189" y="180"/>
                      </a:cubicBezTo>
                      <a:cubicBezTo>
                        <a:pt x="188" y="179"/>
                        <a:pt x="187" y="178"/>
                        <a:pt x="185" y="178"/>
                      </a:cubicBezTo>
                      <a:cubicBezTo>
                        <a:pt x="183" y="178"/>
                        <a:pt x="181" y="176"/>
                        <a:pt x="180" y="174"/>
                      </a:cubicBezTo>
                      <a:cubicBezTo>
                        <a:pt x="179" y="171"/>
                        <a:pt x="180" y="167"/>
                        <a:pt x="182" y="165"/>
                      </a:cubicBezTo>
                      <a:cubicBezTo>
                        <a:pt x="183" y="164"/>
                        <a:pt x="183" y="164"/>
                        <a:pt x="182" y="164"/>
                      </a:cubicBezTo>
                      <a:cubicBezTo>
                        <a:pt x="182" y="163"/>
                        <a:pt x="180" y="162"/>
                        <a:pt x="177" y="161"/>
                      </a:cubicBezTo>
                      <a:cubicBezTo>
                        <a:pt x="174" y="161"/>
                        <a:pt x="168" y="159"/>
                        <a:pt x="166" y="155"/>
                      </a:cubicBezTo>
                      <a:cubicBezTo>
                        <a:pt x="166" y="154"/>
                        <a:pt x="166" y="152"/>
                        <a:pt x="168" y="150"/>
                      </a:cubicBezTo>
                      <a:cubicBezTo>
                        <a:pt x="170" y="149"/>
                        <a:pt x="171" y="148"/>
                        <a:pt x="172" y="148"/>
                      </a:cubicBezTo>
                      <a:cubicBezTo>
                        <a:pt x="172" y="148"/>
                        <a:pt x="172" y="148"/>
                        <a:pt x="172" y="148"/>
                      </a:cubicBezTo>
                      <a:cubicBezTo>
                        <a:pt x="170" y="147"/>
                        <a:pt x="169" y="145"/>
                        <a:pt x="169" y="139"/>
                      </a:cubicBezTo>
                      <a:cubicBezTo>
                        <a:pt x="169" y="136"/>
                        <a:pt x="170" y="134"/>
                        <a:pt x="171" y="132"/>
                      </a:cubicBezTo>
                      <a:cubicBezTo>
                        <a:pt x="171" y="131"/>
                        <a:pt x="172" y="129"/>
                        <a:pt x="172" y="125"/>
                      </a:cubicBezTo>
                      <a:cubicBezTo>
                        <a:pt x="172" y="119"/>
                        <a:pt x="173" y="115"/>
                        <a:pt x="174" y="112"/>
                      </a:cubicBezTo>
                      <a:cubicBezTo>
                        <a:pt x="175" y="109"/>
                        <a:pt x="176" y="107"/>
                        <a:pt x="176" y="105"/>
                      </a:cubicBezTo>
                      <a:cubicBezTo>
                        <a:pt x="176" y="105"/>
                        <a:pt x="176" y="104"/>
                        <a:pt x="176" y="104"/>
                      </a:cubicBezTo>
                      <a:cubicBezTo>
                        <a:pt x="176" y="104"/>
                        <a:pt x="176" y="103"/>
                        <a:pt x="176" y="103"/>
                      </a:cubicBezTo>
                      <a:cubicBezTo>
                        <a:pt x="176" y="103"/>
                        <a:pt x="177" y="102"/>
                        <a:pt x="177" y="102"/>
                      </a:cubicBezTo>
                      <a:cubicBezTo>
                        <a:pt x="177" y="101"/>
                        <a:pt x="177" y="101"/>
                        <a:pt x="177" y="101"/>
                      </a:cubicBezTo>
                      <a:cubicBezTo>
                        <a:pt x="177" y="101"/>
                        <a:pt x="177" y="101"/>
                        <a:pt x="178" y="101"/>
                      </a:cubicBezTo>
                      <a:lnTo>
                        <a:pt x="177" y="1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1" name="Freeform 1871"/>
                <p:cNvSpPr>
                  <a:spLocks/>
                </p:cNvSpPr>
                <p:nvPr/>
              </p:nvSpPr>
              <p:spPr bwMode="auto">
                <a:xfrm>
                  <a:off x="2182" y="2194"/>
                  <a:ext cx="2" cy="2"/>
                </a:xfrm>
                <a:custGeom>
                  <a:avLst/>
                  <a:gdLst>
                    <a:gd name="T0" fmla="*/ 0 w 2"/>
                    <a:gd name="T1" fmla="*/ 3 h 3"/>
                    <a:gd name="T2" fmla="*/ 1 w 2"/>
                    <a:gd name="T3" fmla="*/ 3 h 3"/>
                    <a:gd name="T4" fmla="*/ 1 w 2"/>
                    <a:gd name="T5" fmla="*/ 2 h 3"/>
                    <a:gd name="T6" fmla="*/ 1 w 2"/>
                    <a:gd name="T7" fmla="*/ 1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1" y="3"/>
                        <a:pt x="1" y="3"/>
                        <a:pt x="1" y="3"/>
                      </a:cubicBezTo>
                      <a:cubicBezTo>
                        <a:pt x="1" y="2"/>
                        <a:pt x="1" y="2"/>
                        <a:pt x="1" y="2"/>
                      </a:cubicBezTo>
                      <a:cubicBezTo>
                        <a:pt x="1" y="2"/>
                        <a:pt x="1" y="2"/>
                        <a:pt x="1" y="1"/>
                      </a:cubicBezTo>
                      <a:cubicBezTo>
                        <a:pt x="2" y="1"/>
                        <a:pt x="2" y="1"/>
                        <a:pt x="2" y="0"/>
                      </a:cubicBezTo>
                      <a:lnTo>
                        <a:pt x="0"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2" name="Freeform 1872"/>
                <p:cNvSpPr>
                  <a:spLocks/>
                </p:cNvSpPr>
                <p:nvPr/>
              </p:nvSpPr>
              <p:spPr bwMode="auto">
                <a:xfrm>
                  <a:off x="2221" y="2141"/>
                  <a:ext cx="5" cy="14"/>
                </a:xfrm>
                <a:custGeom>
                  <a:avLst/>
                  <a:gdLst>
                    <a:gd name="T0" fmla="*/ 3 w 5"/>
                    <a:gd name="T1" fmla="*/ 1 h 15"/>
                    <a:gd name="T2" fmla="*/ 0 w 5"/>
                    <a:gd name="T3" fmla="*/ 0 h 15"/>
                    <a:gd name="T4" fmla="*/ 3 w 5"/>
                    <a:gd name="T5" fmla="*/ 1 h 15"/>
                    <a:gd name="T6" fmla="*/ 5 w 5"/>
                    <a:gd name="T7" fmla="*/ 15 h 15"/>
                    <a:gd name="T8" fmla="*/ 3 w 5"/>
                    <a:gd name="T9" fmla="*/ 1 h 15"/>
                  </a:gdLst>
                  <a:ahLst/>
                  <a:cxnLst>
                    <a:cxn ang="0">
                      <a:pos x="T0" y="T1"/>
                    </a:cxn>
                    <a:cxn ang="0">
                      <a:pos x="T2" y="T3"/>
                    </a:cxn>
                    <a:cxn ang="0">
                      <a:pos x="T4" y="T5"/>
                    </a:cxn>
                    <a:cxn ang="0">
                      <a:pos x="T6" y="T7"/>
                    </a:cxn>
                    <a:cxn ang="0">
                      <a:pos x="T8" y="T9"/>
                    </a:cxn>
                  </a:cxnLst>
                  <a:rect l="0" t="0" r="r" b="b"/>
                  <a:pathLst>
                    <a:path w="5" h="15">
                      <a:moveTo>
                        <a:pt x="3" y="1"/>
                      </a:moveTo>
                      <a:cubicBezTo>
                        <a:pt x="3" y="1"/>
                        <a:pt x="2" y="0"/>
                        <a:pt x="0" y="0"/>
                      </a:cubicBezTo>
                      <a:cubicBezTo>
                        <a:pt x="2" y="0"/>
                        <a:pt x="3" y="1"/>
                        <a:pt x="3" y="1"/>
                      </a:cubicBezTo>
                      <a:cubicBezTo>
                        <a:pt x="5" y="3"/>
                        <a:pt x="5" y="14"/>
                        <a:pt x="5" y="15"/>
                      </a:cubicBezTo>
                      <a:cubicBezTo>
                        <a:pt x="5" y="14"/>
                        <a:pt x="5" y="3"/>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3" name="Freeform 1873"/>
                <p:cNvSpPr>
                  <a:spLocks/>
                </p:cNvSpPr>
                <p:nvPr/>
              </p:nvSpPr>
              <p:spPr bwMode="auto">
                <a:xfrm>
                  <a:off x="2220" y="21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4" name="Freeform 1874"/>
                <p:cNvSpPr>
                  <a:spLocks/>
                </p:cNvSpPr>
                <p:nvPr/>
              </p:nvSpPr>
              <p:spPr bwMode="auto">
                <a:xfrm>
                  <a:off x="2194" y="2164"/>
                  <a:ext cx="18" cy="18"/>
                </a:xfrm>
                <a:custGeom>
                  <a:avLst/>
                  <a:gdLst>
                    <a:gd name="T0" fmla="*/ 18 w 18"/>
                    <a:gd name="T1" fmla="*/ 0 h 19"/>
                    <a:gd name="T2" fmla="*/ 0 w 18"/>
                    <a:gd name="T3" fmla="*/ 19 h 19"/>
                    <a:gd name="T4" fmla="*/ 18 w 18"/>
                    <a:gd name="T5" fmla="*/ 0 h 19"/>
                  </a:gdLst>
                  <a:ahLst/>
                  <a:cxnLst>
                    <a:cxn ang="0">
                      <a:pos x="T0" y="T1"/>
                    </a:cxn>
                    <a:cxn ang="0">
                      <a:pos x="T2" y="T3"/>
                    </a:cxn>
                    <a:cxn ang="0">
                      <a:pos x="T4" y="T5"/>
                    </a:cxn>
                  </a:cxnLst>
                  <a:rect l="0" t="0" r="r" b="b"/>
                  <a:pathLst>
                    <a:path w="18" h="19">
                      <a:moveTo>
                        <a:pt x="18" y="0"/>
                      </a:moveTo>
                      <a:cubicBezTo>
                        <a:pt x="12" y="4"/>
                        <a:pt x="4" y="12"/>
                        <a:pt x="0" y="19"/>
                      </a:cubicBezTo>
                      <a:cubicBezTo>
                        <a:pt x="4" y="12"/>
                        <a:pt x="12" y="4"/>
                        <a:pt x="1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5" name="Freeform 1875"/>
                <p:cNvSpPr>
                  <a:spLocks/>
                </p:cNvSpPr>
                <p:nvPr/>
              </p:nvSpPr>
              <p:spPr bwMode="auto">
                <a:xfrm>
                  <a:off x="2185" y="219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6" name="Freeform 1876"/>
                <p:cNvSpPr>
                  <a:spLocks/>
                </p:cNvSpPr>
                <p:nvPr/>
              </p:nvSpPr>
              <p:spPr bwMode="auto">
                <a:xfrm>
                  <a:off x="2182" y="219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7" name="Freeform 1877"/>
                <p:cNvSpPr>
                  <a:spLocks/>
                </p:cNvSpPr>
                <p:nvPr/>
              </p:nvSpPr>
              <p:spPr bwMode="auto">
                <a:xfrm>
                  <a:off x="2177" y="2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8" name="Freeform 1878"/>
                <p:cNvSpPr>
                  <a:spLocks/>
                </p:cNvSpPr>
                <p:nvPr/>
              </p:nvSpPr>
              <p:spPr bwMode="auto">
                <a:xfrm>
                  <a:off x="2181" y="21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9" name="Freeform 1879"/>
                <p:cNvSpPr>
                  <a:spLocks/>
                </p:cNvSpPr>
                <p:nvPr/>
              </p:nvSpPr>
              <p:spPr bwMode="auto">
                <a:xfrm>
                  <a:off x="2183" y="2195"/>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0" name="Freeform 1880"/>
                <p:cNvSpPr>
                  <a:spLocks/>
                </p:cNvSpPr>
                <p:nvPr/>
              </p:nvSpPr>
              <p:spPr bwMode="auto">
                <a:xfrm>
                  <a:off x="2004" y="2341"/>
                  <a:ext cx="5" cy="16"/>
                </a:xfrm>
                <a:custGeom>
                  <a:avLst/>
                  <a:gdLst>
                    <a:gd name="T0" fmla="*/ 0 w 5"/>
                    <a:gd name="T1" fmla="*/ 11 h 17"/>
                    <a:gd name="T2" fmla="*/ 0 w 5"/>
                    <a:gd name="T3" fmla="*/ 17 h 17"/>
                    <a:gd name="T4" fmla="*/ 0 w 5"/>
                    <a:gd name="T5" fmla="*/ 17 h 17"/>
                    <a:gd name="T6" fmla="*/ 3 w 5"/>
                    <a:gd name="T7" fmla="*/ 16 h 17"/>
                    <a:gd name="T8" fmla="*/ 3 w 5"/>
                    <a:gd name="T9" fmla="*/ 16 h 17"/>
                    <a:gd name="T10" fmla="*/ 5 w 5"/>
                    <a:gd name="T11" fmla="*/ 6 h 17"/>
                    <a:gd name="T12" fmla="*/ 5 w 5"/>
                    <a:gd name="T13" fmla="*/ 0 h 17"/>
                    <a:gd name="T14" fmla="*/ 5 w 5"/>
                    <a:gd name="T15" fmla="*/ 0 h 17"/>
                    <a:gd name="T16" fmla="*/ 3 w 5"/>
                    <a:gd name="T17" fmla="*/ 1 h 17"/>
                    <a:gd name="T18" fmla="*/ 0 w 5"/>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0" y="11"/>
                      </a:moveTo>
                      <a:cubicBezTo>
                        <a:pt x="0" y="13"/>
                        <a:pt x="0" y="16"/>
                        <a:pt x="0" y="17"/>
                      </a:cubicBezTo>
                      <a:cubicBezTo>
                        <a:pt x="0" y="17"/>
                        <a:pt x="0" y="17"/>
                        <a:pt x="0" y="17"/>
                      </a:cubicBezTo>
                      <a:cubicBezTo>
                        <a:pt x="1" y="17"/>
                        <a:pt x="2" y="17"/>
                        <a:pt x="3" y="16"/>
                      </a:cubicBezTo>
                      <a:cubicBezTo>
                        <a:pt x="3" y="16"/>
                        <a:pt x="3" y="16"/>
                        <a:pt x="3" y="16"/>
                      </a:cubicBezTo>
                      <a:cubicBezTo>
                        <a:pt x="5" y="16"/>
                        <a:pt x="5" y="9"/>
                        <a:pt x="5" y="6"/>
                      </a:cubicBezTo>
                      <a:cubicBezTo>
                        <a:pt x="5" y="4"/>
                        <a:pt x="5" y="2"/>
                        <a:pt x="5" y="0"/>
                      </a:cubicBezTo>
                      <a:cubicBezTo>
                        <a:pt x="5" y="0"/>
                        <a:pt x="5" y="0"/>
                        <a:pt x="5" y="0"/>
                      </a:cubicBezTo>
                      <a:cubicBezTo>
                        <a:pt x="4" y="1"/>
                        <a:pt x="4" y="1"/>
                        <a:pt x="3" y="1"/>
                      </a:cubicBezTo>
                      <a:cubicBezTo>
                        <a:pt x="3" y="1"/>
                        <a:pt x="1" y="1"/>
                        <a:pt x="0"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1" name="Freeform 1881"/>
                <p:cNvSpPr>
                  <a:spLocks/>
                </p:cNvSpPr>
                <p:nvPr/>
              </p:nvSpPr>
              <p:spPr bwMode="auto">
                <a:xfrm>
                  <a:off x="2068" y="2531"/>
                  <a:ext cx="1" cy="2"/>
                </a:xfrm>
                <a:custGeom>
                  <a:avLst/>
                  <a:gdLst>
                    <a:gd name="T0" fmla="*/ 0 w 1"/>
                    <a:gd name="T1" fmla="*/ 0 h 2"/>
                    <a:gd name="T2" fmla="*/ 1 w 1"/>
                    <a:gd name="T3" fmla="*/ 2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2"/>
                        <a:pt x="1" y="2"/>
                        <a:pt x="1" y="2"/>
                      </a:cubicBezTo>
                      <a:cubicBezTo>
                        <a:pt x="1" y="2"/>
                        <a:pt x="1" y="2"/>
                        <a:pt x="1" y="2"/>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2" name="Freeform 1882"/>
                <p:cNvSpPr>
                  <a:spLocks/>
                </p:cNvSpPr>
                <p:nvPr/>
              </p:nvSpPr>
              <p:spPr bwMode="auto">
                <a:xfrm>
                  <a:off x="2023" y="2490"/>
                  <a:ext cx="6" cy="2"/>
                </a:xfrm>
                <a:custGeom>
                  <a:avLst/>
                  <a:gdLst>
                    <a:gd name="T0" fmla="*/ 3 w 6"/>
                    <a:gd name="T1" fmla="*/ 0 h 2"/>
                    <a:gd name="T2" fmla="*/ 0 w 6"/>
                    <a:gd name="T3" fmla="*/ 2 h 2"/>
                    <a:gd name="T4" fmla="*/ 6 w 6"/>
                    <a:gd name="T5" fmla="*/ 0 h 2"/>
                    <a:gd name="T6" fmla="*/ 4 w 6"/>
                    <a:gd name="T7" fmla="*/ 0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3" y="1"/>
                        <a:pt x="2" y="1"/>
                        <a:pt x="0" y="2"/>
                      </a:cubicBezTo>
                      <a:cubicBezTo>
                        <a:pt x="3" y="2"/>
                        <a:pt x="5" y="1"/>
                        <a:pt x="6" y="0"/>
                      </a:cubicBezTo>
                      <a:cubicBezTo>
                        <a:pt x="4" y="0"/>
                        <a:pt x="4" y="0"/>
                        <a:pt x="4" y="0"/>
                      </a:cubicBezTo>
                      <a:cubicBezTo>
                        <a:pt x="4" y="0"/>
                        <a:pt x="4"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3" name="Freeform 1883"/>
                <p:cNvSpPr>
                  <a:spLocks/>
                </p:cNvSpPr>
                <p:nvPr/>
              </p:nvSpPr>
              <p:spPr bwMode="auto">
                <a:xfrm>
                  <a:off x="2008" y="2483"/>
                  <a:ext cx="6" cy="4"/>
                </a:xfrm>
                <a:custGeom>
                  <a:avLst/>
                  <a:gdLst>
                    <a:gd name="T0" fmla="*/ 2 w 7"/>
                    <a:gd name="T1" fmla="*/ 0 h 4"/>
                    <a:gd name="T2" fmla="*/ 2 w 7"/>
                    <a:gd name="T3" fmla="*/ 0 h 4"/>
                    <a:gd name="T4" fmla="*/ 1 w 7"/>
                    <a:gd name="T5" fmla="*/ 1 h 4"/>
                    <a:gd name="T6" fmla="*/ 1 w 7"/>
                    <a:gd name="T7" fmla="*/ 4 h 4"/>
                    <a:gd name="T8" fmla="*/ 2 w 7"/>
                    <a:gd name="T9" fmla="*/ 4 h 4"/>
                    <a:gd name="T10" fmla="*/ 6 w 7"/>
                    <a:gd name="T11" fmla="*/ 1 h 4"/>
                    <a:gd name="T12" fmla="*/ 6 w 7"/>
                    <a:gd name="T13" fmla="*/ 1 h 4"/>
                    <a:gd name="T14" fmla="*/ 7 w 7"/>
                    <a:gd name="T15" fmla="*/ 0 h 4"/>
                    <a:gd name="T16" fmla="*/ 2 w 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2" y="0"/>
                      </a:moveTo>
                      <a:cubicBezTo>
                        <a:pt x="2" y="0"/>
                        <a:pt x="2" y="0"/>
                        <a:pt x="2" y="0"/>
                      </a:cubicBezTo>
                      <a:cubicBezTo>
                        <a:pt x="1" y="0"/>
                        <a:pt x="1" y="1"/>
                        <a:pt x="1" y="1"/>
                      </a:cubicBezTo>
                      <a:cubicBezTo>
                        <a:pt x="0" y="2"/>
                        <a:pt x="0" y="3"/>
                        <a:pt x="1" y="4"/>
                      </a:cubicBezTo>
                      <a:cubicBezTo>
                        <a:pt x="1" y="4"/>
                        <a:pt x="1" y="4"/>
                        <a:pt x="2" y="4"/>
                      </a:cubicBezTo>
                      <a:cubicBezTo>
                        <a:pt x="3" y="4"/>
                        <a:pt x="5" y="2"/>
                        <a:pt x="6" y="1"/>
                      </a:cubicBezTo>
                      <a:cubicBezTo>
                        <a:pt x="6" y="1"/>
                        <a:pt x="6" y="1"/>
                        <a:pt x="6" y="1"/>
                      </a:cubicBezTo>
                      <a:cubicBezTo>
                        <a:pt x="6" y="1"/>
                        <a:pt x="7" y="0"/>
                        <a:pt x="7" y="0"/>
                      </a:cubicBezTo>
                      <a:cubicBezTo>
                        <a:pt x="5" y="0"/>
                        <a:pt x="4"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4" name="Freeform 1884"/>
                <p:cNvSpPr>
                  <a:spLocks/>
                </p:cNvSpPr>
                <p:nvPr/>
              </p:nvSpPr>
              <p:spPr bwMode="auto">
                <a:xfrm>
                  <a:off x="2010" y="2496"/>
                  <a:ext cx="26" cy="13"/>
                </a:xfrm>
                <a:custGeom>
                  <a:avLst/>
                  <a:gdLst>
                    <a:gd name="T0" fmla="*/ 27 w 28"/>
                    <a:gd name="T1" fmla="*/ 0 h 14"/>
                    <a:gd name="T2" fmla="*/ 16 w 28"/>
                    <a:gd name="T3" fmla="*/ 2 h 14"/>
                    <a:gd name="T4" fmla="*/ 15 w 28"/>
                    <a:gd name="T5" fmla="*/ 2 h 14"/>
                    <a:gd name="T6" fmla="*/ 14 w 28"/>
                    <a:gd name="T7" fmla="*/ 6 h 14"/>
                    <a:gd name="T8" fmla="*/ 13 w 28"/>
                    <a:gd name="T9" fmla="*/ 8 h 14"/>
                    <a:gd name="T10" fmla="*/ 4 w 28"/>
                    <a:gd name="T11" fmla="*/ 7 h 14"/>
                    <a:gd name="T12" fmla="*/ 0 w 28"/>
                    <a:gd name="T13" fmla="*/ 6 h 14"/>
                    <a:gd name="T14" fmla="*/ 2 w 28"/>
                    <a:gd name="T15" fmla="*/ 10 h 14"/>
                    <a:gd name="T16" fmla="*/ 4 w 28"/>
                    <a:gd name="T17" fmla="*/ 11 h 14"/>
                    <a:gd name="T18" fmla="*/ 5 w 28"/>
                    <a:gd name="T19" fmla="*/ 11 h 14"/>
                    <a:gd name="T20" fmla="*/ 8 w 28"/>
                    <a:gd name="T21" fmla="*/ 11 h 14"/>
                    <a:gd name="T22" fmla="*/ 12 w 28"/>
                    <a:gd name="T23" fmla="*/ 12 h 14"/>
                    <a:gd name="T24" fmla="*/ 14 w 28"/>
                    <a:gd name="T25" fmla="*/ 14 h 14"/>
                    <a:gd name="T26" fmla="*/ 13 w 28"/>
                    <a:gd name="T27" fmla="*/ 11 h 14"/>
                    <a:gd name="T28" fmla="*/ 21 w 28"/>
                    <a:gd name="T29" fmla="*/ 8 h 14"/>
                    <a:gd name="T30" fmla="*/ 26 w 28"/>
                    <a:gd name="T31" fmla="*/ 7 h 14"/>
                    <a:gd name="T32" fmla="*/ 27 w 28"/>
                    <a:gd name="T33" fmla="*/ 2 h 14"/>
                    <a:gd name="T34" fmla="*/ 27 w 2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7" y="0"/>
                      </a:moveTo>
                      <a:cubicBezTo>
                        <a:pt x="24" y="3"/>
                        <a:pt x="19" y="4"/>
                        <a:pt x="16" y="2"/>
                      </a:cubicBezTo>
                      <a:cubicBezTo>
                        <a:pt x="16" y="1"/>
                        <a:pt x="15" y="1"/>
                        <a:pt x="15" y="2"/>
                      </a:cubicBezTo>
                      <a:cubicBezTo>
                        <a:pt x="14" y="3"/>
                        <a:pt x="14" y="4"/>
                        <a:pt x="14" y="6"/>
                      </a:cubicBezTo>
                      <a:cubicBezTo>
                        <a:pt x="14" y="7"/>
                        <a:pt x="13" y="8"/>
                        <a:pt x="13" y="8"/>
                      </a:cubicBezTo>
                      <a:cubicBezTo>
                        <a:pt x="11" y="10"/>
                        <a:pt x="8" y="9"/>
                        <a:pt x="4" y="7"/>
                      </a:cubicBezTo>
                      <a:cubicBezTo>
                        <a:pt x="2" y="7"/>
                        <a:pt x="1" y="6"/>
                        <a:pt x="0" y="6"/>
                      </a:cubicBezTo>
                      <a:cubicBezTo>
                        <a:pt x="0" y="7"/>
                        <a:pt x="1" y="8"/>
                        <a:pt x="2" y="10"/>
                      </a:cubicBezTo>
                      <a:cubicBezTo>
                        <a:pt x="3" y="11"/>
                        <a:pt x="4" y="11"/>
                        <a:pt x="4" y="11"/>
                      </a:cubicBezTo>
                      <a:cubicBezTo>
                        <a:pt x="5" y="11"/>
                        <a:pt x="5" y="11"/>
                        <a:pt x="5" y="11"/>
                      </a:cubicBezTo>
                      <a:cubicBezTo>
                        <a:pt x="6" y="11"/>
                        <a:pt x="7" y="11"/>
                        <a:pt x="8" y="11"/>
                      </a:cubicBezTo>
                      <a:cubicBezTo>
                        <a:pt x="9" y="11"/>
                        <a:pt x="10" y="11"/>
                        <a:pt x="12" y="12"/>
                      </a:cubicBezTo>
                      <a:cubicBezTo>
                        <a:pt x="12" y="13"/>
                        <a:pt x="13" y="13"/>
                        <a:pt x="14" y="14"/>
                      </a:cubicBezTo>
                      <a:cubicBezTo>
                        <a:pt x="13" y="13"/>
                        <a:pt x="13" y="12"/>
                        <a:pt x="13" y="11"/>
                      </a:cubicBezTo>
                      <a:cubicBezTo>
                        <a:pt x="14" y="8"/>
                        <a:pt x="18" y="6"/>
                        <a:pt x="21" y="8"/>
                      </a:cubicBezTo>
                      <a:cubicBezTo>
                        <a:pt x="23" y="9"/>
                        <a:pt x="25" y="8"/>
                        <a:pt x="26" y="7"/>
                      </a:cubicBezTo>
                      <a:cubicBezTo>
                        <a:pt x="27" y="6"/>
                        <a:pt x="28" y="4"/>
                        <a:pt x="27" y="2"/>
                      </a:cubicBezTo>
                      <a:cubicBezTo>
                        <a:pt x="27" y="2"/>
                        <a:pt x="27" y="1"/>
                        <a:pt x="2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5" name="Freeform 1885"/>
                <p:cNvSpPr>
                  <a:spLocks/>
                </p:cNvSpPr>
                <p:nvPr/>
              </p:nvSpPr>
              <p:spPr bwMode="auto">
                <a:xfrm>
                  <a:off x="2004" y="2379"/>
                  <a:ext cx="3" cy="4"/>
                </a:xfrm>
                <a:custGeom>
                  <a:avLst/>
                  <a:gdLst>
                    <a:gd name="T0" fmla="*/ 2 w 3"/>
                    <a:gd name="T1" fmla="*/ 2 h 4"/>
                    <a:gd name="T2" fmla="*/ 0 w 3"/>
                    <a:gd name="T3" fmla="*/ 0 h 4"/>
                    <a:gd name="T4" fmla="*/ 1 w 3"/>
                    <a:gd name="T5" fmla="*/ 1 h 4"/>
                    <a:gd name="T6" fmla="*/ 3 w 3"/>
                    <a:gd name="T7" fmla="*/ 4 h 4"/>
                    <a:gd name="T8" fmla="*/ 2 w 3"/>
                    <a:gd name="T9" fmla="*/ 2 h 4"/>
                  </a:gdLst>
                  <a:ahLst/>
                  <a:cxnLst>
                    <a:cxn ang="0">
                      <a:pos x="T0" y="T1"/>
                    </a:cxn>
                    <a:cxn ang="0">
                      <a:pos x="T2" y="T3"/>
                    </a:cxn>
                    <a:cxn ang="0">
                      <a:pos x="T4" y="T5"/>
                    </a:cxn>
                    <a:cxn ang="0">
                      <a:pos x="T6" y="T7"/>
                    </a:cxn>
                    <a:cxn ang="0">
                      <a:pos x="T8" y="T9"/>
                    </a:cxn>
                  </a:cxnLst>
                  <a:rect l="0" t="0" r="r" b="b"/>
                  <a:pathLst>
                    <a:path w="3" h="4">
                      <a:moveTo>
                        <a:pt x="2" y="2"/>
                      </a:moveTo>
                      <a:cubicBezTo>
                        <a:pt x="2" y="1"/>
                        <a:pt x="1" y="0"/>
                        <a:pt x="0" y="0"/>
                      </a:cubicBezTo>
                      <a:cubicBezTo>
                        <a:pt x="0" y="0"/>
                        <a:pt x="1" y="1"/>
                        <a:pt x="1" y="1"/>
                      </a:cubicBezTo>
                      <a:cubicBezTo>
                        <a:pt x="2" y="2"/>
                        <a:pt x="2" y="3"/>
                        <a:pt x="3" y="4"/>
                      </a:cubicBezTo>
                      <a:cubicBezTo>
                        <a:pt x="3" y="3"/>
                        <a:pt x="3" y="3"/>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6" name="Freeform 1886"/>
                <p:cNvSpPr>
                  <a:spLocks/>
                </p:cNvSpPr>
                <p:nvPr/>
              </p:nvSpPr>
              <p:spPr bwMode="auto">
                <a:xfrm>
                  <a:off x="2013" y="2491"/>
                  <a:ext cx="5" cy="5"/>
                </a:xfrm>
                <a:custGeom>
                  <a:avLst/>
                  <a:gdLst>
                    <a:gd name="T0" fmla="*/ 3 w 5"/>
                    <a:gd name="T1" fmla="*/ 0 h 5"/>
                    <a:gd name="T2" fmla="*/ 1 w 5"/>
                    <a:gd name="T3" fmla="*/ 3 h 5"/>
                    <a:gd name="T4" fmla="*/ 0 w 5"/>
                    <a:gd name="T5" fmla="*/ 5 h 5"/>
                    <a:gd name="T6" fmla="*/ 1 w 5"/>
                    <a:gd name="T7" fmla="*/ 4 h 5"/>
                    <a:gd name="T8" fmla="*/ 5 w 5"/>
                    <a:gd name="T9" fmla="*/ 1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2"/>
                        <a:pt x="1" y="3"/>
                      </a:cubicBezTo>
                      <a:cubicBezTo>
                        <a:pt x="1" y="4"/>
                        <a:pt x="0" y="5"/>
                        <a:pt x="0" y="5"/>
                      </a:cubicBezTo>
                      <a:cubicBezTo>
                        <a:pt x="0" y="5"/>
                        <a:pt x="0" y="5"/>
                        <a:pt x="1" y="4"/>
                      </a:cubicBezTo>
                      <a:cubicBezTo>
                        <a:pt x="2" y="3"/>
                        <a:pt x="3" y="2"/>
                        <a:pt x="5" y="1"/>
                      </a:cubicBezTo>
                      <a:cubicBezTo>
                        <a:pt x="4" y="1"/>
                        <a:pt x="4" y="1"/>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7" name="Freeform 1887"/>
                <p:cNvSpPr>
                  <a:spLocks/>
                </p:cNvSpPr>
                <p:nvPr/>
              </p:nvSpPr>
              <p:spPr bwMode="auto">
                <a:xfrm>
                  <a:off x="2042" y="2504"/>
                  <a:ext cx="2" cy="5"/>
                </a:xfrm>
                <a:custGeom>
                  <a:avLst/>
                  <a:gdLst>
                    <a:gd name="T0" fmla="*/ 2 w 2"/>
                    <a:gd name="T1" fmla="*/ 5 h 5"/>
                    <a:gd name="T2" fmla="*/ 1 w 2"/>
                    <a:gd name="T3" fmla="*/ 3 h 5"/>
                    <a:gd name="T4" fmla="*/ 1 w 2"/>
                    <a:gd name="T5" fmla="*/ 0 h 5"/>
                    <a:gd name="T6" fmla="*/ 1 w 2"/>
                    <a:gd name="T7" fmla="*/ 5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cubicBezTo>
                        <a:pt x="1" y="5"/>
                        <a:pt x="1" y="4"/>
                        <a:pt x="1" y="3"/>
                      </a:cubicBezTo>
                      <a:cubicBezTo>
                        <a:pt x="1" y="2"/>
                        <a:pt x="1" y="0"/>
                        <a:pt x="1" y="0"/>
                      </a:cubicBezTo>
                      <a:cubicBezTo>
                        <a:pt x="0" y="0"/>
                        <a:pt x="0" y="2"/>
                        <a:pt x="1" y="5"/>
                      </a:cubicBezTo>
                      <a:cubicBezTo>
                        <a:pt x="1" y="5"/>
                        <a:pt x="1" y="5"/>
                        <a:pt x="2"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8" name="Freeform 1888"/>
                <p:cNvSpPr>
                  <a:spLocks/>
                </p:cNvSpPr>
                <p:nvPr/>
              </p:nvSpPr>
              <p:spPr bwMode="auto">
                <a:xfrm>
                  <a:off x="1990" y="2052"/>
                  <a:ext cx="89" cy="478"/>
                </a:xfrm>
                <a:custGeom>
                  <a:avLst/>
                  <a:gdLst>
                    <a:gd name="T0" fmla="*/ 85 w 92"/>
                    <a:gd name="T1" fmla="*/ 60 h 500"/>
                    <a:gd name="T2" fmla="*/ 80 w 92"/>
                    <a:gd name="T3" fmla="*/ 39 h 500"/>
                    <a:gd name="T4" fmla="*/ 73 w 92"/>
                    <a:gd name="T5" fmla="*/ 15 h 500"/>
                    <a:gd name="T6" fmla="*/ 67 w 92"/>
                    <a:gd name="T7" fmla="*/ 0 h 500"/>
                    <a:gd name="T8" fmla="*/ 65 w 92"/>
                    <a:gd name="T9" fmla="*/ 6 h 500"/>
                    <a:gd name="T10" fmla="*/ 61 w 92"/>
                    <a:gd name="T11" fmla="*/ 10 h 500"/>
                    <a:gd name="T12" fmla="*/ 58 w 92"/>
                    <a:gd name="T13" fmla="*/ 79 h 500"/>
                    <a:gd name="T14" fmla="*/ 44 w 92"/>
                    <a:gd name="T15" fmla="*/ 133 h 500"/>
                    <a:gd name="T16" fmla="*/ 45 w 92"/>
                    <a:gd name="T17" fmla="*/ 182 h 500"/>
                    <a:gd name="T18" fmla="*/ 30 w 92"/>
                    <a:gd name="T19" fmla="*/ 229 h 500"/>
                    <a:gd name="T20" fmla="*/ 24 w 92"/>
                    <a:gd name="T21" fmla="*/ 259 h 500"/>
                    <a:gd name="T22" fmla="*/ 20 w 92"/>
                    <a:gd name="T23" fmla="*/ 293 h 500"/>
                    <a:gd name="T24" fmla="*/ 31 w 92"/>
                    <a:gd name="T25" fmla="*/ 298 h 500"/>
                    <a:gd name="T26" fmla="*/ 30 w 92"/>
                    <a:gd name="T27" fmla="*/ 317 h 500"/>
                    <a:gd name="T28" fmla="*/ 27 w 92"/>
                    <a:gd name="T29" fmla="*/ 338 h 500"/>
                    <a:gd name="T30" fmla="*/ 21 w 92"/>
                    <a:gd name="T31" fmla="*/ 353 h 500"/>
                    <a:gd name="T32" fmla="*/ 12 w 92"/>
                    <a:gd name="T33" fmla="*/ 357 h 500"/>
                    <a:gd name="T34" fmla="*/ 7 w 92"/>
                    <a:gd name="T35" fmla="*/ 362 h 500"/>
                    <a:gd name="T36" fmla="*/ 12 w 92"/>
                    <a:gd name="T37" fmla="*/ 368 h 500"/>
                    <a:gd name="T38" fmla="*/ 24 w 92"/>
                    <a:gd name="T39" fmla="*/ 388 h 500"/>
                    <a:gd name="T40" fmla="*/ 5 w 92"/>
                    <a:gd name="T41" fmla="*/ 389 h 500"/>
                    <a:gd name="T42" fmla="*/ 11 w 92"/>
                    <a:gd name="T43" fmla="*/ 390 h 500"/>
                    <a:gd name="T44" fmla="*/ 2 w 92"/>
                    <a:gd name="T45" fmla="*/ 410 h 500"/>
                    <a:gd name="T46" fmla="*/ 7 w 92"/>
                    <a:gd name="T47" fmla="*/ 413 h 500"/>
                    <a:gd name="T48" fmla="*/ 16 w 92"/>
                    <a:gd name="T49" fmla="*/ 411 h 500"/>
                    <a:gd name="T50" fmla="*/ 7 w 92"/>
                    <a:gd name="T51" fmla="*/ 429 h 500"/>
                    <a:gd name="T52" fmla="*/ 22 w 92"/>
                    <a:gd name="T53" fmla="*/ 435 h 500"/>
                    <a:gd name="T54" fmla="*/ 33 w 92"/>
                    <a:gd name="T55" fmla="*/ 445 h 500"/>
                    <a:gd name="T56" fmla="*/ 48 w 92"/>
                    <a:gd name="T57" fmla="*/ 459 h 500"/>
                    <a:gd name="T58" fmla="*/ 57 w 92"/>
                    <a:gd name="T59" fmla="*/ 466 h 500"/>
                    <a:gd name="T60" fmla="*/ 63 w 92"/>
                    <a:gd name="T61" fmla="*/ 475 h 500"/>
                    <a:gd name="T62" fmla="*/ 55 w 92"/>
                    <a:gd name="T63" fmla="*/ 483 h 500"/>
                    <a:gd name="T64" fmla="*/ 47 w 92"/>
                    <a:gd name="T65" fmla="*/ 482 h 500"/>
                    <a:gd name="T66" fmla="*/ 53 w 92"/>
                    <a:gd name="T67" fmla="*/ 492 h 500"/>
                    <a:gd name="T68" fmla="*/ 66 w 92"/>
                    <a:gd name="T69" fmla="*/ 497 h 500"/>
                    <a:gd name="T70" fmla="*/ 77 w 92"/>
                    <a:gd name="T71" fmla="*/ 495 h 500"/>
                    <a:gd name="T72" fmla="*/ 75 w 92"/>
                    <a:gd name="T73" fmla="*/ 494 h 500"/>
                    <a:gd name="T74" fmla="*/ 74 w 92"/>
                    <a:gd name="T75" fmla="*/ 492 h 500"/>
                    <a:gd name="T76" fmla="*/ 73 w 92"/>
                    <a:gd name="T77" fmla="*/ 486 h 500"/>
                    <a:gd name="T78" fmla="*/ 73 w 92"/>
                    <a:gd name="T79" fmla="*/ 476 h 500"/>
                    <a:gd name="T80" fmla="*/ 74 w 92"/>
                    <a:gd name="T81" fmla="*/ 458 h 500"/>
                    <a:gd name="T82" fmla="*/ 64 w 92"/>
                    <a:gd name="T83" fmla="*/ 450 h 500"/>
                    <a:gd name="T84" fmla="*/ 41 w 92"/>
                    <a:gd name="T85" fmla="*/ 449 h 500"/>
                    <a:gd name="T86" fmla="*/ 34 w 92"/>
                    <a:gd name="T87" fmla="*/ 443 h 500"/>
                    <a:gd name="T88" fmla="*/ 20 w 92"/>
                    <a:gd name="T89" fmla="*/ 409 h 500"/>
                    <a:gd name="T90" fmla="*/ 32 w 92"/>
                    <a:gd name="T91" fmla="*/ 382 h 500"/>
                    <a:gd name="T92" fmla="*/ 40 w 92"/>
                    <a:gd name="T93" fmla="*/ 365 h 500"/>
                    <a:gd name="T94" fmla="*/ 40 w 92"/>
                    <a:gd name="T95" fmla="*/ 345 h 500"/>
                    <a:gd name="T96" fmla="*/ 43 w 92"/>
                    <a:gd name="T97" fmla="*/ 338 h 500"/>
                    <a:gd name="T98" fmla="*/ 37 w 92"/>
                    <a:gd name="T99" fmla="*/ 319 h 500"/>
                    <a:gd name="T100" fmla="*/ 36 w 92"/>
                    <a:gd name="T101" fmla="*/ 285 h 500"/>
                    <a:gd name="T102" fmla="*/ 47 w 92"/>
                    <a:gd name="T103" fmla="*/ 258 h 500"/>
                    <a:gd name="T104" fmla="*/ 54 w 92"/>
                    <a:gd name="T105" fmla="*/ 225 h 500"/>
                    <a:gd name="T106" fmla="*/ 60 w 92"/>
                    <a:gd name="T107" fmla="*/ 197 h 500"/>
                    <a:gd name="T108" fmla="*/ 54 w 92"/>
                    <a:gd name="T109" fmla="*/ 160 h 500"/>
                    <a:gd name="T110" fmla="*/ 60 w 92"/>
                    <a:gd name="T111" fmla="*/ 140 h 500"/>
                    <a:gd name="T112" fmla="*/ 78 w 92"/>
                    <a:gd name="T113" fmla="*/ 107 h 500"/>
                    <a:gd name="T114" fmla="*/ 77 w 92"/>
                    <a:gd name="T115" fmla="*/ 84 h 500"/>
                    <a:gd name="T116" fmla="*/ 91 w 92"/>
                    <a:gd name="T117" fmla="*/ 68 h 500"/>
                    <a:gd name="T118" fmla="*/ 91 w 92"/>
                    <a:gd name="T119" fmla="*/ 64 h 500"/>
                    <a:gd name="T120" fmla="*/ 88 w 92"/>
                    <a:gd name="T121" fmla="*/ 6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500">
                      <a:moveTo>
                        <a:pt x="88" y="62"/>
                      </a:moveTo>
                      <a:cubicBezTo>
                        <a:pt x="88" y="62"/>
                        <a:pt x="88" y="62"/>
                        <a:pt x="88" y="62"/>
                      </a:cubicBezTo>
                      <a:cubicBezTo>
                        <a:pt x="88" y="62"/>
                        <a:pt x="88" y="62"/>
                        <a:pt x="88" y="62"/>
                      </a:cubicBezTo>
                      <a:cubicBezTo>
                        <a:pt x="87" y="62"/>
                        <a:pt x="87" y="62"/>
                        <a:pt x="86" y="62"/>
                      </a:cubicBezTo>
                      <a:cubicBezTo>
                        <a:pt x="86" y="61"/>
                        <a:pt x="86" y="61"/>
                        <a:pt x="86" y="61"/>
                      </a:cubicBezTo>
                      <a:cubicBezTo>
                        <a:pt x="86" y="61"/>
                        <a:pt x="85" y="61"/>
                        <a:pt x="85" y="60"/>
                      </a:cubicBezTo>
                      <a:cubicBezTo>
                        <a:pt x="85" y="60"/>
                        <a:pt x="85" y="60"/>
                        <a:pt x="85" y="60"/>
                      </a:cubicBezTo>
                      <a:cubicBezTo>
                        <a:pt x="85" y="60"/>
                        <a:pt x="85" y="60"/>
                        <a:pt x="85" y="60"/>
                      </a:cubicBezTo>
                      <a:cubicBezTo>
                        <a:pt x="85" y="59"/>
                        <a:pt x="85" y="58"/>
                        <a:pt x="85" y="56"/>
                      </a:cubicBezTo>
                      <a:cubicBezTo>
                        <a:pt x="84" y="53"/>
                        <a:pt x="84" y="50"/>
                        <a:pt x="83" y="49"/>
                      </a:cubicBezTo>
                      <a:cubicBezTo>
                        <a:pt x="81" y="47"/>
                        <a:pt x="81" y="44"/>
                        <a:pt x="80" y="42"/>
                      </a:cubicBezTo>
                      <a:cubicBezTo>
                        <a:pt x="80" y="41"/>
                        <a:pt x="80" y="39"/>
                        <a:pt x="80" y="39"/>
                      </a:cubicBezTo>
                      <a:cubicBezTo>
                        <a:pt x="77" y="37"/>
                        <a:pt x="74" y="34"/>
                        <a:pt x="74" y="30"/>
                      </a:cubicBezTo>
                      <a:cubicBezTo>
                        <a:pt x="73" y="28"/>
                        <a:pt x="74" y="27"/>
                        <a:pt x="75" y="26"/>
                      </a:cubicBezTo>
                      <a:cubicBezTo>
                        <a:pt x="76" y="26"/>
                        <a:pt x="76" y="25"/>
                        <a:pt x="76" y="23"/>
                      </a:cubicBezTo>
                      <a:cubicBezTo>
                        <a:pt x="76" y="22"/>
                        <a:pt x="76" y="20"/>
                        <a:pt x="77" y="18"/>
                      </a:cubicBezTo>
                      <a:cubicBezTo>
                        <a:pt x="77" y="18"/>
                        <a:pt x="77" y="18"/>
                        <a:pt x="77" y="18"/>
                      </a:cubicBezTo>
                      <a:cubicBezTo>
                        <a:pt x="75" y="17"/>
                        <a:pt x="74" y="16"/>
                        <a:pt x="73" y="15"/>
                      </a:cubicBezTo>
                      <a:cubicBezTo>
                        <a:pt x="70" y="12"/>
                        <a:pt x="71" y="9"/>
                        <a:pt x="71" y="7"/>
                      </a:cubicBezTo>
                      <a:cubicBezTo>
                        <a:pt x="71" y="5"/>
                        <a:pt x="71" y="4"/>
                        <a:pt x="70" y="3"/>
                      </a:cubicBezTo>
                      <a:cubicBezTo>
                        <a:pt x="70" y="2"/>
                        <a:pt x="69" y="2"/>
                        <a:pt x="69" y="1"/>
                      </a:cubicBezTo>
                      <a:cubicBezTo>
                        <a:pt x="68" y="1"/>
                        <a:pt x="68" y="1"/>
                        <a:pt x="68" y="1"/>
                      </a:cubicBezTo>
                      <a:cubicBezTo>
                        <a:pt x="68" y="1"/>
                        <a:pt x="68" y="0"/>
                        <a:pt x="67" y="0"/>
                      </a:cubicBezTo>
                      <a:cubicBezTo>
                        <a:pt x="67" y="0"/>
                        <a:pt x="67" y="0"/>
                        <a:pt x="67" y="0"/>
                      </a:cubicBezTo>
                      <a:cubicBezTo>
                        <a:pt x="67" y="0"/>
                        <a:pt x="67" y="0"/>
                        <a:pt x="67" y="0"/>
                      </a:cubicBezTo>
                      <a:cubicBezTo>
                        <a:pt x="67" y="1"/>
                        <a:pt x="67" y="1"/>
                        <a:pt x="67" y="2"/>
                      </a:cubicBezTo>
                      <a:cubicBezTo>
                        <a:pt x="67" y="2"/>
                        <a:pt x="66" y="2"/>
                        <a:pt x="66" y="3"/>
                      </a:cubicBezTo>
                      <a:cubicBezTo>
                        <a:pt x="66" y="3"/>
                        <a:pt x="66" y="3"/>
                        <a:pt x="66" y="4"/>
                      </a:cubicBezTo>
                      <a:cubicBezTo>
                        <a:pt x="66" y="4"/>
                        <a:pt x="65" y="5"/>
                        <a:pt x="65" y="5"/>
                      </a:cubicBezTo>
                      <a:cubicBezTo>
                        <a:pt x="65" y="5"/>
                        <a:pt x="65" y="5"/>
                        <a:pt x="65" y="6"/>
                      </a:cubicBezTo>
                      <a:cubicBezTo>
                        <a:pt x="64" y="6"/>
                        <a:pt x="63" y="7"/>
                        <a:pt x="63" y="7"/>
                      </a:cubicBezTo>
                      <a:cubicBezTo>
                        <a:pt x="63" y="7"/>
                        <a:pt x="62" y="7"/>
                        <a:pt x="62" y="7"/>
                      </a:cubicBezTo>
                      <a:cubicBezTo>
                        <a:pt x="62" y="7"/>
                        <a:pt x="62" y="7"/>
                        <a:pt x="62" y="7"/>
                      </a:cubicBezTo>
                      <a:cubicBezTo>
                        <a:pt x="62" y="7"/>
                        <a:pt x="62" y="8"/>
                        <a:pt x="61" y="8"/>
                      </a:cubicBezTo>
                      <a:cubicBezTo>
                        <a:pt x="61" y="8"/>
                        <a:pt x="61" y="8"/>
                        <a:pt x="61" y="8"/>
                      </a:cubicBezTo>
                      <a:cubicBezTo>
                        <a:pt x="61" y="9"/>
                        <a:pt x="61" y="9"/>
                        <a:pt x="61" y="10"/>
                      </a:cubicBezTo>
                      <a:cubicBezTo>
                        <a:pt x="61" y="12"/>
                        <a:pt x="61" y="15"/>
                        <a:pt x="61" y="16"/>
                      </a:cubicBezTo>
                      <a:cubicBezTo>
                        <a:pt x="63" y="21"/>
                        <a:pt x="64" y="39"/>
                        <a:pt x="62" y="47"/>
                      </a:cubicBezTo>
                      <a:cubicBezTo>
                        <a:pt x="61" y="54"/>
                        <a:pt x="59" y="60"/>
                        <a:pt x="58" y="64"/>
                      </a:cubicBezTo>
                      <a:cubicBezTo>
                        <a:pt x="57" y="65"/>
                        <a:pt x="57" y="65"/>
                        <a:pt x="58" y="66"/>
                      </a:cubicBezTo>
                      <a:cubicBezTo>
                        <a:pt x="60" y="68"/>
                        <a:pt x="60" y="70"/>
                        <a:pt x="59" y="71"/>
                      </a:cubicBezTo>
                      <a:cubicBezTo>
                        <a:pt x="58" y="72"/>
                        <a:pt x="58" y="75"/>
                        <a:pt x="58" y="79"/>
                      </a:cubicBezTo>
                      <a:cubicBezTo>
                        <a:pt x="58" y="81"/>
                        <a:pt x="58" y="83"/>
                        <a:pt x="58" y="85"/>
                      </a:cubicBezTo>
                      <a:cubicBezTo>
                        <a:pt x="58" y="90"/>
                        <a:pt x="56" y="97"/>
                        <a:pt x="55" y="103"/>
                      </a:cubicBezTo>
                      <a:cubicBezTo>
                        <a:pt x="54" y="106"/>
                        <a:pt x="53" y="109"/>
                        <a:pt x="53" y="111"/>
                      </a:cubicBezTo>
                      <a:cubicBezTo>
                        <a:pt x="53" y="113"/>
                        <a:pt x="52" y="115"/>
                        <a:pt x="51" y="116"/>
                      </a:cubicBezTo>
                      <a:cubicBezTo>
                        <a:pt x="50" y="118"/>
                        <a:pt x="50" y="120"/>
                        <a:pt x="50" y="122"/>
                      </a:cubicBezTo>
                      <a:cubicBezTo>
                        <a:pt x="50" y="127"/>
                        <a:pt x="47" y="131"/>
                        <a:pt x="44" y="133"/>
                      </a:cubicBezTo>
                      <a:cubicBezTo>
                        <a:pt x="44" y="134"/>
                        <a:pt x="46" y="136"/>
                        <a:pt x="46" y="138"/>
                      </a:cubicBezTo>
                      <a:cubicBezTo>
                        <a:pt x="48" y="141"/>
                        <a:pt x="49" y="143"/>
                        <a:pt x="49" y="146"/>
                      </a:cubicBezTo>
                      <a:cubicBezTo>
                        <a:pt x="49" y="148"/>
                        <a:pt x="48" y="149"/>
                        <a:pt x="47" y="151"/>
                      </a:cubicBezTo>
                      <a:cubicBezTo>
                        <a:pt x="45" y="153"/>
                        <a:pt x="44" y="154"/>
                        <a:pt x="45" y="157"/>
                      </a:cubicBezTo>
                      <a:cubicBezTo>
                        <a:pt x="46" y="164"/>
                        <a:pt x="45" y="174"/>
                        <a:pt x="45" y="179"/>
                      </a:cubicBezTo>
                      <a:cubicBezTo>
                        <a:pt x="45" y="181"/>
                        <a:pt x="45" y="182"/>
                        <a:pt x="45" y="182"/>
                      </a:cubicBezTo>
                      <a:cubicBezTo>
                        <a:pt x="45" y="184"/>
                        <a:pt x="44" y="185"/>
                        <a:pt x="43" y="186"/>
                      </a:cubicBezTo>
                      <a:cubicBezTo>
                        <a:pt x="43" y="187"/>
                        <a:pt x="42" y="188"/>
                        <a:pt x="42" y="190"/>
                      </a:cubicBezTo>
                      <a:cubicBezTo>
                        <a:pt x="43" y="193"/>
                        <a:pt x="42" y="195"/>
                        <a:pt x="41" y="197"/>
                      </a:cubicBezTo>
                      <a:cubicBezTo>
                        <a:pt x="40" y="199"/>
                        <a:pt x="39" y="201"/>
                        <a:pt x="38" y="204"/>
                      </a:cubicBezTo>
                      <a:cubicBezTo>
                        <a:pt x="38" y="210"/>
                        <a:pt x="34" y="218"/>
                        <a:pt x="32" y="224"/>
                      </a:cubicBezTo>
                      <a:cubicBezTo>
                        <a:pt x="31" y="226"/>
                        <a:pt x="30" y="227"/>
                        <a:pt x="30" y="229"/>
                      </a:cubicBezTo>
                      <a:cubicBezTo>
                        <a:pt x="29" y="230"/>
                        <a:pt x="29" y="232"/>
                        <a:pt x="28" y="233"/>
                      </a:cubicBezTo>
                      <a:cubicBezTo>
                        <a:pt x="27" y="236"/>
                        <a:pt x="26" y="239"/>
                        <a:pt x="22" y="239"/>
                      </a:cubicBezTo>
                      <a:cubicBezTo>
                        <a:pt x="22" y="239"/>
                        <a:pt x="22" y="239"/>
                        <a:pt x="22" y="239"/>
                      </a:cubicBezTo>
                      <a:cubicBezTo>
                        <a:pt x="22" y="240"/>
                        <a:pt x="21" y="241"/>
                        <a:pt x="23" y="245"/>
                      </a:cubicBezTo>
                      <a:cubicBezTo>
                        <a:pt x="24" y="247"/>
                        <a:pt x="24" y="250"/>
                        <a:pt x="23" y="252"/>
                      </a:cubicBezTo>
                      <a:cubicBezTo>
                        <a:pt x="23" y="255"/>
                        <a:pt x="23" y="257"/>
                        <a:pt x="24" y="259"/>
                      </a:cubicBezTo>
                      <a:cubicBezTo>
                        <a:pt x="27" y="264"/>
                        <a:pt x="26" y="267"/>
                        <a:pt x="25" y="271"/>
                      </a:cubicBezTo>
                      <a:cubicBezTo>
                        <a:pt x="25" y="272"/>
                        <a:pt x="25" y="272"/>
                        <a:pt x="25" y="272"/>
                      </a:cubicBezTo>
                      <a:cubicBezTo>
                        <a:pt x="24" y="274"/>
                        <a:pt x="23" y="275"/>
                        <a:pt x="23" y="276"/>
                      </a:cubicBezTo>
                      <a:cubicBezTo>
                        <a:pt x="22" y="278"/>
                        <a:pt x="21" y="279"/>
                        <a:pt x="21" y="281"/>
                      </a:cubicBezTo>
                      <a:cubicBezTo>
                        <a:pt x="21" y="283"/>
                        <a:pt x="21" y="285"/>
                        <a:pt x="20" y="286"/>
                      </a:cubicBezTo>
                      <a:cubicBezTo>
                        <a:pt x="19" y="289"/>
                        <a:pt x="19" y="291"/>
                        <a:pt x="20" y="293"/>
                      </a:cubicBezTo>
                      <a:cubicBezTo>
                        <a:pt x="21" y="295"/>
                        <a:pt x="21" y="297"/>
                        <a:pt x="21" y="298"/>
                      </a:cubicBezTo>
                      <a:cubicBezTo>
                        <a:pt x="22" y="298"/>
                        <a:pt x="22" y="298"/>
                        <a:pt x="23" y="298"/>
                      </a:cubicBezTo>
                      <a:cubicBezTo>
                        <a:pt x="23" y="298"/>
                        <a:pt x="23" y="298"/>
                        <a:pt x="23" y="298"/>
                      </a:cubicBezTo>
                      <a:cubicBezTo>
                        <a:pt x="23" y="297"/>
                        <a:pt x="23" y="295"/>
                        <a:pt x="26" y="294"/>
                      </a:cubicBezTo>
                      <a:cubicBezTo>
                        <a:pt x="28" y="293"/>
                        <a:pt x="29" y="294"/>
                        <a:pt x="30" y="295"/>
                      </a:cubicBezTo>
                      <a:cubicBezTo>
                        <a:pt x="31" y="296"/>
                        <a:pt x="31" y="297"/>
                        <a:pt x="31" y="298"/>
                      </a:cubicBezTo>
                      <a:cubicBezTo>
                        <a:pt x="31" y="298"/>
                        <a:pt x="31" y="298"/>
                        <a:pt x="31" y="298"/>
                      </a:cubicBezTo>
                      <a:cubicBezTo>
                        <a:pt x="33" y="299"/>
                        <a:pt x="34" y="300"/>
                        <a:pt x="34" y="302"/>
                      </a:cubicBezTo>
                      <a:cubicBezTo>
                        <a:pt x="35" y="303"/>
                        <a:pt x="34" y="305"/>
                        <a:pt x="31" y="307"/>
                      </a:cubicBezTo>
                      <a:cubicBezTo>
                        <a:pt x="31" y="307"/>
                        <a:pt x="31" y="308"/>
                        <a:pt x="31" y="310"/>
                      </a:cubicBezTo>
                      <a:cubicBezTo>
                        <a:pt x="32" y="312"/>
                        <a:pt x="32" y="314"/>
                        <a:pt x="31" y="316"/>
                      </a:cubicBezTo>
                      <a:cubicBezTo>
                        <a:pt x="30" y="317"/>
                        <a:pt x="30" y="317"/>
                        <a:pt x="30" y="317"/>
                      </a:cubicBezTo>
                      <a:cubicBezTo>
                        <a:pt x="29" y="319"/>
                        <a:pt x="28" y="321"/>
                        <a:pt x="28" y="323"/>
                      </a:cubicBezTo>
                      <a:cubicBezTo>
                        <a:pt x="30" y="326"/>
                        <a:pt x="29" y="327"/>
                        <a:pt x="28" y="328"/>
                      </a:cubicBezTo>
                      <a:cubicBezTo>
                        <a:pt x="27" y="329"/>
                        <a:pt x="27" y="330"/>
                        <a:pt x="27" y="331"/>
                      </a:cubicBezTo>
                      <a:cubicBezTo>
                        <a:pt x="27" y="333"/>
                        <a:pt x="27" y="333"/>
                        <a:pt x="27" y="334"/>
                      </a:cubicBezTo>
                      <a:cubicBezTo>
                        <a:pt x="28" y="335"/>
                        <a:pt x="28" y="337"/>
                        <a:pt x="27" y="338"/>
                      </a:cubicBezTo>
                      <a:cubicBezTo>
                        <a:pt x="27" y="338"/>
                        <a:pt x="27" y="338"/>
                        <a:pt x="27" y="338"/>
                      </a:cubicBezTo>
                      <a:cubicBezTo>
                        <a:pt x="28" y="339"/>
                        <a:pt x="28" y="340"/>
                        <a:pt x="27" y="342"/>
                      </a:cubicBezTo>
                      <a:cubicBezTo>
                        <a:pt x="27" y="342"/>
                        <a:pt x="27" y="343"/>
                        <a:pt x="26" y="343"/>
                      </a:cubicBezTo>
                      <a:cubicBezTo>
                        <a:pt x="26" y="344"/>
                        <a:pt x="27" y="346"/>
                        <a:pt x="27" y="347"/>
                      </a:cubicBezTo>
                      <a:cubicBezTo>
                        <a:pt x="28" y="348"/>
                        <a:pt x="28" y="349"/>
                        <a:pt x="27" y="350"/>
                      </a:cubicBezTo>
                      <a:cubicBezTo>
                        <a:pt x="27" y="352"/>
                        <a:pt x="25" y="352"/>
                        <a:pt x="24" y="352"/>
                      </a:cubicBezTo>
                      <a:cubicBezTo>
                        <a:pt x="23" y="352"/>
                        <a:pt x="22" y="352"/>
                        <a:pt x="21" y="353"/>
                      </a:cubicBezTo>
                      <a:cubicBezTo>
                        <a:pt x="21" y="353"/>
                        <a:pt x="21" y="353"/>
                        <a:pt x="21" y="353"/>
                      </a:cubicBezTo>
                      <a:cubicBezTo>
                        <a:pt x="21" y="353"/>
                        <a:pt x="21" y="353"/>
                        <a:pt x="22" y="354"/>
                      </a:cubicBezTo>
                      <a:cubicBezTo>
                        <a:pt x="22" y="355"/>
                        <a:pt x="24" y="357"/>
                        <a:pt x="22" y="360"/>
                      </a:cubicBezTo>
                      <a:cubicBezTo>
                        <a:pt x="22" y="361"/>
                        <a:pt x="21" y="362"/>
                        <a:pt x="19" y="362"/>
                      </a:cubicBezTo>
                      <a:cubicBezTo>
                        <a:pt x="17" y="362"/>
                        <a:pt x="15" y="359"/>
                        <a:pt x="13" y="358"/>
                      </a:cubicBezTo>
                      <a:cubicBezTo>
                        <a:pt x="12" y="357"/>
                        <a:pt x="12" y="357"/>
                        <a:pt x="12" y="357"/>
                      </a:cubicBezTo>
                      <a:cubicBezTo>
                        <a:pt x="11" y="357"/>
                        <a:pt x="11" y="356"/>
                        <a:pt x="11" y="355"/>
                      </a:cubicBezTo>
                      <a:cubicBezTo>
                        <a:pt x="11" y="355"/>
                        <a:pt x="11" y="355"/>
                        <a:pt x="11" y="355"/>
                      </a:cubicBezTo>
                      <a:cubicBezTo>
                        <a:pt x="10" y="356"/>
                        <a:pt x="9" y="356"/>
                        <a:pt x="8" y="357"/>
                      </a:cubicBezTo>
                      <a:cubicBezTo>
                        <a:pt x="7" y="357"/>
                        <a:pt x="6" y="357"/>
                        <a:pt x="5" y="358"/>
                      </a:cubicBezTo>
                      <a:cubicBezTo>
                        <a:pt x="5" y="358"/>
                        <a:pt x="6" y="359"/>
                        <a:pt x="6" y="359"/>
                      </a:cubicBezTo>
                      <a:cubicBezTo>
                        <a:pt x="6" y="360"/>
                        <a:pt x="7" y="361"/>
                        <a:pt x="7" y="362"/>
                      </a:cubicBezTo>
                      <a:cubicBezTo>
                        <a:pt x="7" y="363"/>
                        <a:pt x="6" y="363"/>
                        <a:pt x="5" y="364"/>
                      </a:cubicBezTo>
                      <a:cubicBezTo>
                        <a:pt x="4" y="364"/>
                        <a:pt x="3" y="364"/>
                        <a:pt x="3" y="365"/>
                      </a:cubicBezTo>
                      <a:cubicBezTo>
                        <a:pt x="5" y="365"/>
                        <a:pt x="6" y="366"/>
                        <a:pt x="7" y="368"/>
                      </a:cubicBezTo>
                      <a:cubicBezTo>
                        <a:pt x="7" y="368"/>
                        <a:pt x="7" y="369"/>
                        <a:pt x="7" y="369"/>
                      </a:cubicBezTo>
                      <a:cubicBezTo>
                        <a:pt x="7" y="369"/>
                        <a:pt x="7" y="368"/>
                        <a:pt x="7" y="368"/>
                      </a:cubicBezTo>
                      <a:cubicBezTo>
                        <a:pt x="9" y="368"/>
                        <a:pt x="10" y="368"/>
                        <a:pt x="12" y="368"/>
                      </a:cubicBezTo>
                      <a:cubicBezTo>
                        <a:pt x="15" y="369"/>
                        <a:pt x="16" y="371"/>
                        <a:pt x="16" y="374"/>
                      </a:cubicBezTo>
                      <a:cubicBezTo>
                        <a:pt x="16" y="376"/>
                        <a:pt x="15" y="378"/>
                        <a:pt x="13" y="378"/>
                      </a:cubicBezTo>
                      <a:cubicBezTo>
                        <a:pt x="12" y="378"/>
                        <a:pt x="11" y="380"/>
                        <a:pt x="11" y="382"/>
                      </a:cubicBezTo>
                      <a:cubicBezTo>
                        <a:pt x="11" y="382"/>
                        <a:pt x="13" y="382"/>
                        <a:pt x="15" y="382"/>
                      </a:cubicBezTo>
                      <a:cubicBezTo>
                        <a:pt x="17" y="382"/>
                        <a:pt x="19" y="381"/>
                        <a:pt x="20" y="382"/>
                      </a:cubicBezTo>
                      <a:cubicBezTo>
                        <a:pt x="23" y="383"/>
                        <a:pt x="24" y="385"/>
                        <a:pt x="24" y="388"/>
                      </a:cubicBezTo>
                      <a:cubicBezTo>
                        <a:pt x="23" y="389"/>
                        <a:pt x="22" y="391"/>
                        <a:pt x="21" y="391"/>
                      </a:cubicBezTo>
                      <a:cubicBezTo>
                        <a:pt x="20" y="391"/>
                        <a:pt x="19" y="390"/>
                        <a:pt x="18" y="390"/>
                      </a:cubicBezTo>
                      <a:cubicBezTo>
                        <a:pt x="17" y="388"/>
                        <a:pt x="15" y="387"/>
                        <a:pt x="15" y="387"/>
                      </a:cubicBezTo>
                      <a:cubicBezTo>
                        <a:pt x="14" y="387"/>
                        <a:pt x="14" y="387"/>
                        <a:pt x="14" y="387"/>
                      </a:cubicBezTo>
                      <a:cubicBezTo>
                        <a:pt x="13" y="390"/>
                        <a:pt x="11" y="390"/>
                        <a:pt x="10" y="390"/>
                      </a:cubicBezTo>
                      <a:cubicBezTo>
                        <a:pt x="8" y="390"/>
                        <a:pt x="7" y="390"/>
                        <a:pt x="5" y="389"/>
                      </a:cubicBezTo>
                      <a:cubicBezTo>
                        <a:pt x="5" y="389"/>
                        <a:pt x="5" y="389"/>
                        <a:pt x="5" y="389"/>
                      </a:cubicBezTo>
                      <a:cubicBezTo>
                        <a:pt x="4" y="389"/>
                        <a:pt x="1" y="391"/>
                        <a:pt x="0" y="392"/>
                      </a:cubicBezTo>
                      <a:cubicBezTo>
                        <a:pt x="1" y="393"/>
                        <a:pt x="2" y="395"/>
                        <a:pt x="2" y="396"/>
                      </a:cubicBezTo>
                      <a:cubicBezTo>
                        <a:pt x="3" y="396"/>
                        <a:pt x="3" y="396"/>
                        <a:pt x="3" y="396"/>
                      </a:cubicBezTo>
                      <a:cubicBezTo>
                        <a:pt x="4" y="396"/>
                        <a:pt x="6" y="395"/>
                        <a:pt x="6" y="394"/>
                      </a:cubicBezTo>
                      <a:cubicBezTo>
                        <a:pt x="7" y="392"/>
                        <a:pt x="9" y="390"/>
                        <a:pt x="11" y="390"/>
                      </a:cubicBezTo>
                      <a:cubicBezTo>
                        <a:pt x="11" y="390"/>
                        <a:pt x="14" y="391"/>
                        <a:pt x="15" y="395"/>
                      </a:cubicBezTo>
                      <a:cubicBezTo>
                        <a:pt x="15" y="399"/>
                        <a:pt x="11" y="400"/>
                        <a:pt x="10" y="400"/>
                      </a:cubicBezTo>
                      <a:cubicBezTo>
                        <a:pt x="10" y="400"/>
                        <a:pt x="9" y="401"/>
                        <a:pt x="9" y="401"/>
                      </a:cubicBezTo>
                      <a:cubicBezTo>
                        <a:pt x="8" y="403"/>
                        <a:pt x="6" y="406"/>
                        <a:pt x="2" y="408"/>
                      </a:cubicBezTo>
                      <a:cubicBezTo>
                        <a:pt x="2" y="409"/>
                        <a:pt x="2" y="409"/>
                        <a:pt x="2" y="409"/>
                      </a:cubicBezTo>
                      <a:cubicBezTo>
                        <a:pt x="2" y="409"/>
                        <a:pt x="2" y="410"/>
                        <a:pt x="2" y="410"/>
                      </a:cubicBezTo>
                      <a:cubicBezTo>
                        <a:pt x="3" y="409"/>
                        <a:pt x="4" y="409"/>
                        <a:pt x="4" y="409"/>
                      </a:cubicBezTo>
                      <a:cubicBezTo>
                        <a:pt x="5" y="409"/>
                        <a:pt x="5" y="409"/>
                        <a:pt x="5" y="409"/>
                      </a:cubicBezTo>
                      <a:cubicBezTo>
                        <a:pt x="6" y="410"/>
                        <a:pt x="6" y="410"/>
                        <a:pt x="6" y="410"/>
                      </a:cubicBezTo>
                      <a:cubicBezTo>
                        <a:pt x="7" y="411"/>
                        <a:pt x="6" y="412"/>
                        <a:pt x="6" y="412"/>
                      </a:cubicBezTo>
                      <a:cubicBezTo>
                        <a:pt x="6" y="413"/>
                        <a:pt x="6" y="413"/>
                        <a:pt x="6" y="413"/>
                      </a:cubicBezTo>
                      <a:cubicBezTo>
                        <a:pt x="7" y="413"/>
                        <a:pt x="7" y="413"/>
                        <a:pt x="7" y="413"/>
                      </a:cubicBezTo>
                      <a:cubicBezTo>
                        <a:pt x="7" y="413"/>
                        <a:pt x="8" y="413"/>
                        <a:pt x="8" y="413"/>
                      </a:cubicBezTo>
                      <a:cubicBezTo>
                        <a:pt x="8" y="412"/>
                        <a:pt x="8" y="412"/>
                        <a:pt x="8" y="411"/>
                      </a:cubicBezTo>
                      <a:cubicBezTo>
                        <a:pt x="7" y="409"/>
                        <a:pt x="8" y="406"/>
                        <a:pt x="9" y="404"/>
                      </a:cubicBezTo>
                      <a:cubicBezTo>
                        <a:pt x="10" y="403"/>
                        <a:pt x="11" y="402"/>
                        <a:pt x="13" y="402"/>
                      </a:cubicBezTo>
                      <a:cubicBezTo>
                        <a:pt x="13" y="402"/>
                        <a:pt x="15" y="403"/>
                        <a:pt x="16" y="404"/>
                      </a:cubicBezTo>
                      <a:cubicBezTo>
                        <a:pt x="19" y="407"/>
                        <a:pt x="17" y="410"/>
                        <a:pt x="16" y="411"/>
                      </a:cubicBezTo>
                      <a:cubicBezTo>
                        <a:pt x="15" y="412"/>
                        <a:pt x="15" y="413"/>
                        <a:pt x="15" y="413"/>
                      </a:cubicBezTo>
                      <a:cubicBezTo>
                        <a:pt x="15" y="415"/>
                        <a:pt x="14" y="416"/>
                        <a:pt x="14" y="418"/>
                      </a:cubicBezTo>
                      <a:cubicBezTo>
                        <a:pt x="14" y="419"/>
                        <a:pt x="13" y="421"/>
                        <a:pt x="13" y="422"/>
                      </a:cubicBezTo>
                      <a:cubicBezTo>
                        <a:pt x="13" y="424"/>
                        <a:pt x="11" y="425"/>
                        <a:pt x="10" y="425"/>
                      </a:cubicBezTo>
                      <a:cubicBezTo>
                        <a:pt x="10" y="426"/>
                        <a:pt x="10" y="426"/>
                        <a:pt x="10" y="426"/>
                      </a:cubicBezTo>
                      <a:cubicBezTo>
                        <a:pt x="10" y="428"/>
                        <a:pt x="9" y="429"/>
                        <a:pt x="7" y="429"/>
                      </a:cubicBezTo>
                      <a:cubicBezTo>
                        <a:pt x="8" y="431"/>
                        <a:pt x="7" y="432"/>
                        <a:pt x="7" y="432"/>
                      </a:cubicBezTo>
                      <a:cubicBezTo>
                        <a:pt x="8" y="432"/>
                        <a:pt x="9" y="432"/>
                        <a:pt x="11" y="432"/>
                      </a:cubicBezTo>
                      <a:cubicBezTo>
                        <a:pt x="12" y="432"/>
                        <a:pt x="12" y="433"/>
                        <a:pt x="13" y="433"/>
                      </a:cubicBezTo>
                      <a:cubicBezTo>
                        <a:pt x="13" y="433"/>
                        <a:pt x="13" y="433"/>
                        <a:pt x="13" y="433"/>
                      </a:cubicBezTo>
                      <a:cubicBezTo>
                        <a:pt x="13" y="433"/>
                        <a:pt x="14" y="433"/>
                        <a:pt x="15" y="432"/>
                      </a:cubicBezTo>
                      <a:cubicBezTo>
                        <a:pt x="18" y="431"/>
                        <a:pt x="21" y="433"/>
                        <a:pt x="22" y="435"/>
                      </a:cubicBezTo>
                      <a:cubicBezTo>
                        <a:pt x="22" y="437"/>
                        <a:pt x="21" y="439"/>
                        <a:pt x="19" y="440"/>
                      </a:cubicBezTo>
                      <a:cubicBezTo>
                        <a:pt x="18" y="440"/>
                        <a:pt x="18" y="440"/>
                        <a:pt x="17" y="440"/>
                      </a:cubicBezTo>
                      <a:cubicBezTo>
                        <a:pt x="19" y="440"/>
                        <a:pt x="21" y="441"/>
                        <a:pt x="21" y="443"/>
                      </a:cubicBezTo>
                      <a:cubicBezTo>
                        <a:pt x="21" y="443"/>
                        <a:pt x="21" y="443"/>
                        <a:pt x="21" y="443"/>
                      </a:cubicBezTo>
                      <a:cubicBezTo>
                        <a:pt x="22" y="440"/>
                        <a:pt x="23" y="439"/>
                        <a:pt x="25" y="439"/>
                      </a:cubicBezTo>
                      <a:cubicBezTo>
                        <a:pt x="28" y="439"/>
                        <a:pt x="32" y="442"/>
                        <a:pt x="33" y="445"/>
                      </a:cubicBezTo>
                      <a:cubicBezTo>
                        <a:pt x="33" y="446"/>
                        <a:pt x="33" y="447"/>
                        <a:pt x="32" y="448"/>
                      </a:cubicBezTo>
                      <a:cubicBezTo>
                        <a:pt x="32" y="449"/>
                        <a:pt x="31" y="449"/>
                        <a:pt x="30" y="450"/>
                      </a:cubicBezTo>
                      <a:cubicBezTo>
                        <a:pt x="31" y="449"/>
                        <a:pt x="32" y="449"/>
                        <a:pt x="33" y="449"/>
                      </a:cubicBezTo>
                      <a:cubicBezTo>
                        <a:pt x="36" y="449"/>
                        <a:pt x="44" y="450"/>
                        <a:pt x="45" y="454"/>
                      </a:cubicBezTo>
                      <a:cubicBezTo>
                        <a:pt x="45" y="455"/>
                        <a:pt x="45" y="456"/>
                        <a:pt x="45" y="456"/>
                      </a:cubicBezTo>
                      <a:cubicBezTo>
                        <a:pt x="46" y="456"/>
                        <a:pt x="47" y="457"/>
                        <a:pt x="48" y="459"/>
                      </a:cubicBezTo>
                      <a:cubicBezTo>
                        <a:pt x="48" y="459"/>
                        <a:pt x="48" y="459"/>
                        <a:pt x="48" y="460"/>
                      </a:cubicBezTo>
                      <a:cubicBezTo>
                        <a:pt x="51" y="456"/>
                        <a:pt x="56" y="454"/>
                        <a:pt x="59" y="453"/>
                      </a:cubicBezTo>
                      <a:cubicBezTo>
                        <a:pt x="62" y="452"/>
                        <a:pt x="64" y="454"/>
                        <a:pt x="64" y="455"/>
                      </a:cubicBezTo>
                      <a:cubicBezTo>
                        <a:pt x="65" y="458"/>
                        <a:pt x="62" y="461"/>
                        <a:pt x="58" y="463"/>
                      </a:cubicBezTo>
                      <a:cubicBezTo>
                        <a:pt x="56" y="463"/>
                        <a:pt x="56" y="464"/>
                        <a:pt x="56" y="464"/>
                      </a:cubicBezTo>
                      <a:cubicBezTo>
                        <a:pt x="56" y="464"/>
                        <a:pt x="56" y="464"/>
                        <a:pt x="57" y="466"/>
                      </a:cubicBezTo>
                      <a:cubicBezTo>
                        <a:pt x="58" y="467"/>
                        <a:pt x="60" y="466"/>
                        <a:pt x="61" y="466"/>
                      </a:cubicBezTo>
                      <a:cubicBezTo>
                        <a:pt x="63" y="465"/>
                        <a:pt x="66" y="464"/>
                        <a:pt x="68" y="466"/>
                      </a:cubicBezTo>
                      <a:cubicBezTo>
                        <a:pt x="69" y="467"/>
                        <a:pt x="69" y="469"/>
                        <a:pt x="69" y="469"/>
                      </a:cubicBezTo>
                      <a:cubicBezTo>
                        <a:pt x="68" y="471"/>
                        <a:pt x="66" y="472"/>
                        <a:pt x="65" y="472"/>
                      </a:cubicBezTo>
                      <a:cubicBezTo>
                        <a:pt x="64" y="473"/>
                        <a:pt x="62" y="473"/>
                        <a:pt x="62" y="473"/>
                      </a:cubicBezTo>
                      <a:cubicBezTo>
                        <a:pt x="62" y="474"/>
                        <a:pt x="62" y="475"/>
                        <a:pt x="63" y="475"/>
                      </a:cubicBezTo>
                      <a:cubicBezTo>
                        <a:pt x="63" y="477"/>
                        <a:pt x="64" y="478"/>
                        <a:pt x="64" y="480"/>
                      </a:cubicBezTo>
                      <a:cubicBezTo>
                        <a:pt x="63" y="481"/>
                        <a:pt x="63" y="482"/>
                        <a:pt x="61" y="482"/>
                      </a:cubicBezTo>
                      <a:cubicBezTo>
                        <a:pt x="61" y="483"/>
                        <a:pt x="60" y="483"/>
                        <a:pt x="59" y="483"/>
                      </a:cubicBezTo>
                      <a:cubicBezTo>
                        <a:pt x="58" y="483"/>
                        <a:pt x="57" y="482"/>
                        <a:pt x="56" y="480"/>
                      </a:cubicBezTo>
                      <a:cubicBezTo>
                        <a:pt x="56" y="481"/>
                        <a:pt x="56" y="481"/>
                        <a:pt x="56" y="482"/>
                      </a:cubicBezTo>
                      <a:cubicBezTo>
                        <a:pt x="55" y="483"/>
                        <a:pt x="55" y="483"/>
                        <a:pt x="55" y="483"/>
                      </a:cubicBezTo>
                      <a:cubicBezTo>
                        <a:pt x="54" y="483"/>
                        <a:pt x="54" y="483"/>
                        <a:pt x="54" y="483"/>
                      </a:cubicBezTo>
                      <a:cubicBezTo>
                        <a:pt x="52" y="483"/>
                        <a:pt x="49" y="480"/>
                        <a:pt x="46" y="478"/>
                      </a:cubicBezTo>
                      <a:cubicBezTo>
                        <a:pt x="46" y="478"/>
                        <a:pt x="46" y="477"/>
                        <a:pt x="46" y="477"/>
                      </a:cubicBezTo>
                      <a:cubicBezTo>
                        <a:pt x="46" y="478"/>
                        <a:pt x="46" y="478"/>
                        <a:pt x="46" y="478"/>
                      </a:cubicBezTo>
                      <a:cubicBezTo>
                        <a:pt x="46" y="478"/>
                        <a:pt x="46" y="479"/>
                        <a:pt x="46" y="479"/>
                      </a:cubicBezTo>
                      <a:cubicBezTo>
                        <a:pt x="47" y="480"/>
                        <a:pt x="48" y="481"/>
                        <a:pt x="47" y="482"/>
                      </a:cubicBezTo>
                      <a:cubicBezTo>
                        <a:pt x="47" y="484"/>
                        <a:pt x="45" y="484"/>
                        <a:pt x="44" y="484"/>
                      </a:cubicBezTo>
                      <a:cubicBezTo>
                        <a:pt x="41" y="484"/>
                        <a:pt x="41" y="485"/>
                        <a:pt x="41" y="485"/>
                      </a:cubicBezTo>
                      <a:cubicBezTo>
                        <a:pt x="41" y="485"/>
                        <a:pt x="41" y="485"/>
                        <a:pt x="41" y="485"/>
                      </a:cubicBezTo>
                      <a:cubicBezTo>
                        <a:pt x="41" y="485"/>
                        <a:pt x="42" y="485"/>
                        <a:pt x="42" y="485"/>
                      </a:cubicBezTo>
                      <a:cubicBezTo>
                        <a:pt x="44" y="485"/>
                        <a:pt x="46" y="485"/>
                        <a:pt x="48" y="485"/>
                      </a:cubicBezTo>
                      <a:cubicBezTo>
                        <a:pt x="52" y="486"/>
                        <a:pt x="52" y="489"/>
                        <a:pt x="53" y="492"/>
                      </a:cubicBezTo>
                      <a:cubicBezTo>
                        <a:pt x="53" y="492"/>
                        <a:pt x="53" y="492"/>
                        <a:pt x="53" y="493"/>
                      </a:cubicBezTo>
                      <a:cubicBezTo>
                        <a:pt x="53" y="490"/>
                        <a:pt x="54" y="487"/>
                        <a:pt x="57" y="486"/>
                      </a:cubicBezTo>
                      <a:cubicBezTo>
                        <a:pt x="58" y="486"/>
                        <a:pt x="58" y="486"/>
                        <a:pt x="58" y="486"/>
                      </a:cubicBezTo>
                      <a:cubicBezTo>
                        <a:pt x="60" y="486"/>
                        <a:pt x="61" y="489"/>
                        <a:pt x="61" y="491"/>
                      </a:cubicBezTo>
                      <a:cubicBezTo>
                        <a:pt x="62" y="493"/>
                        <a:pt x="62" y="496"/>
                        <a:pt x="66" y="497"/>
                      </a:cubicBezTo>
                      <a:cubicBezTo>
                        <a:pt x="66" y="497"/>
                        <a:pt x="66" y="497"/>
                        <a:pt x="66" y="497"/>
                      </a:cubicBezTo>
                      <a:cubicBezTo>
                        <a:pt x="66" y="496"/>
                        <a:pt x="66" y="494"/>
                        <a:pt x="68" y="493"/>
                      </a:cubicBezTo>
                      <a:cubicBezTo>
                        <a:pt x="69" y="493"/>
                        <a:pt x="70" y="492"/>
                        <a:pt x="70" y="492"/>
                      </a:cubicBezTo>
                      <a:cubicBezTo>
                        <a:pt x="73" y="492"/>
                        <a:pt x="75" y="495"/>
                        <a:pt x="77" y="497"/>
                      </a:cubicBezTo>
                      <a:cubicBezTo>
                        <a:pt x="78" y="498"/>
                        <a:pt x="79" y="500"/>
                        <a:pt x="80" y="500"/>
                      </a:cubicBezTo>
                      <a:cubicBezTo>
                        <a:pt x="80" y="499"/>
                        <a:pt x="79" y="498"/>
                        <a:pt x="78" y="497"/>
                      </a:cubicBezTo>
                      <a:cubicBezTo>
                        <a:pt x="78" y="497"/>
                        <a:pt x="77" y="496"/>
                        <a:pt x="77" y="495"/>
                      </a:cubicBezTo>
                      <a:cubicBezTo>
                        <a:pt x="76" y="495"/>
                        <a:pt x="76" y="495"/>
                        <a:pt x="76" y="495"/>
                      </a:cubicBezTo>
                      <a:cubicBezTo>
                        <a:pt x="76" y="495"/>
                        <a:pt x="76" y="495"/>
                        <a:pt x="75" y="495"/>
                      </a:cubicBezTo>
                      <a:cubicBezTo>
                        <a:pt x="75" y="495"/>
                        <a:pt x="75" y="495"/>
                        <a:pt x="75" y="495"/>
                      </a:cubicBezTo>
                      <a:cubicBezTo>
                        <a:pt x="75" y="495"/>
                        <a:pt x="75" y="495"/>
                        <a:pt x="75" y="495"/>
                      </a:cubicBezTo>
                      <a:cubicBezTo>
                        <a:pt x="75" y="495"/>
                        <a:pt x="75" y="495"/>
                        <a:pt x="75" y="494"/>
                      </a:cubicBezTo>
                      <a:cubicBezTo>
                        <a:pt x="75" y="494"/>
                        <a:pt x="75" y="494"/>
                        <a:pt x="75" y="494"/>
                      </a:cubicBezTo>
                      <a:cubicBezTo>
                        <a:pt x="75" y="494"/>
                        <a:pt x="75" y="494"/>
                        <a:pt x="75" y="494"/>
                      </a:cubicBezTo>
                      <a:cubicBezTo>
                        <a:pt x="74" y="494"/>
                        <a:pt x="74" y="494"/>
                        <a:pt x="74" y="494"/>
                      </a:cubicBezTo>
                      <a:cubicBezTo>
                        <a:pt x="74" y="494"/>
                        <a:pt x="74" y="494"/>
                        <a:pt x="74" y="493"/>
                      </a:cubicBezTo>
                      <a:cubicBezTo>
                        <a:pt x="74" y="493"/>
                        <a:pt x="74" y="493"/>
                        <a:pt x="74" y="493"/>
                      </a:cubicBezTo>
                      <a:cubicBezTo>
                        <a:pt x="74" y="493"/>
                        <a:pt x="74" y="493"/>
                        <a:pt x="74" y="493"/>
                      </a:cubicBezTo>
                      <a:cubicBezTo>
                        <a:pt x="74" y="492"/>
                        <a:pt x="74" y="492"/>
                        <a:pt x="74" y="492"/>
                      </a:cubicBezTo>
                      <a:cubicBezTo>
                        <a:pt x="74" y="492"/>
                        <a:pt x="74" y="492"/>
                        <a:pt x="74" y="491"/>
                      </a:cubicBezTo>
                      <a:cubicBezTo>
                        <a:pt x="74" y="491"/>
                        <a:pt x="74" y="491"/>
                        <a:pt x="74" y="491"/>
                      </a:cubicBezTo>
                      <a:cubicBezTo>
                        <a:pt x="74" y="490"/>
                        <a:pt x="74" y="490"/>
                        <a:pt x="74" y="490"/>
                      </a:cubicBezTo>
                      <a:cubicBezTo>
                        <a:pt x="74" y="489"/>
                        <a:pt x="74" y="489"/>
                        <a:pt x="73" y="489"/>
                      </a:cubicBezTo>
                      <a:cubicBezTo>
                        <a:pt x="73" y="488"/>
                        <a:pt x="73" y="488"/>
                        <a:pt x="73" y="488"/>
                      </a:cubicBezTo>
                      <a:cubicBezTo>
                        <a:pt x="73" y="487"/>
                        <a:pt x="73" y="487"/>
                        <a:pt x="73" y="486"/>
                      </a:cubicBezTo>
                      <a:cubicBezTo>
                        <a:pt x="73" y="486"/>
                        <a:pt x="73" y="486"/>
                        <a:pt x="73" y="485"/>
                      </a:cubicBezTo>
                      <a:cubicBezTo>
                        <a:pt x="73" y="485"/>
                        <a:pt x="73" y="484"/>
                        <a:pt x="73" y="483"/>
                      </a:cubicBezTo>
                      <a:cubicBezTo>
                        <a:pt x="73" y="483"/>
                        <a:pt x="73" y="483"/>
                        <a:pt x="73" y="482"/>
                      </a:cubicBezTo>
                      <a:cubicBezTo>
                        <a:pt x="73" y="482"/>
                        <a:pt x="73" y="481"/>
                        <a:pt x="73" y="480"/>
                      </a:cubicBezTo>
                      <a:cubicBezTo>
                        <a:pt x="73" y="479"/>
                        <a:pt x="73" y="479"/>
                        <a:pt x="73" y="479"/>
                      </a:cubicBezTo>
                      <a:cubicBezTo>
                        <a:pt x="73" y="478"/>
                        <a:pt x="73" y="477"/>
                        <a:pt x="73" y="476"/>
                      </a:cubicBezTo>
                      <a:cubicBezTo>
                        <a:pt x="73" y="475"/>
                        <a:pt x="73" y="475"/>
                        <a:pt x="73" y="474"/>
                      </a:cubicBezTo>
                      <a:cubicBezTo>
                        <a:pt x="73" y="473"/>
                        <a:pt x="74" y="472"/>
                        <a:pt x="74" y="471"/>
                      </a:cubicBezTo>
                      <a:cubicBezTo>
                        <a:pt x="74" y="470"/>
                        <a:pt x="74" y="470"/>
                        <a:pt x="74" y="469"/>
                      </a:cubicBezTo>
                      <a:cubicBezTo>
                        <a:pt x="74" y="468"/>
                        <a:pt x="74" y="466"/>
                        <a:pt x="74" y="465"/>
                      </a:cubicBezTo>
                      <a:cubicBezTo>
                        <a:pt x="74" y="465"/>
                        <a:pt x="74" y="464"/>
                        <a:pt x="74" y="464"/>
                      </a:cubicBezTo>
                      <a:cubicBezTo>
                        <a:pt x="74" y="462"/>
                        <a:pt x="74" y="460"/>
                        <a:pt x="74" y="458"/>
                      </a:cubicBezTo>
                      <a:cubicBezTo>
                        <a:pt x="74" y="458"/>
                        <a:pt x="74" y="458"/>
                        <a:pt x="74" y="458"/>
                      </a:cubicBezTo>
                      <a:cubicBezTo>
                        <a:pt x="73" y="458"/>
                        <a:pt x="73" y="458"/>
                        <a:pt x="73" y="458"/>
                      </a:cubicBezTo>
                      <a:cubicBezTo>
                        <a:pt x="70" y="458"/>
                        <a:pt x="67" y="457"/>
                        <a:pt x="65" y="455"/>
                      </a:cubicBezTo>
                      <a:cubicBezTo>
                        <a:pt x="64" y="455"/>
                        <a:pt x="64" y="453"/>
                        <a:pt x="64" y="451"/>
                      </a:cubicBezTo>
                      <a:cubicBezTo>
                        <a:pt x="64" y="451"/>
                        <a:pt x="64" y="450"/>
                        <a:pt x="65" y="450"/>
                      </a:cubicBezTo>
                      <a:cubicBezTo>
                        <a:pt x="64" y="450"/>
                        <a:pt x="64" y="450"/>
                        <a:pt x="64" y="450"/>
                      </a:cubicBezTo>
                      <a:cubicBezTo>
                        <a:pt x="64" y="450"/>
                        <a:pt x="64" y="449"/>
                        <a:pt x="63" y="449"/>
                      </a:cubicBezTo>
                      <a:cubicBezTo>
                        <a:pt x="63" y="449"/>
                        <a:pt x="63" y="449"/>
                        <a:pt x="63" y="449"/>
                      </a:cubicBezTo>
                      <a:cubicBezTo>
                        <a:pt x="62" y="449"/>
                        <a:pt x="62" y="448"/>
                        <a:pt x="61" y="448"/>
                      </a:cubicBezTo>
                      <a:cubicBezTo>
                        <a:pt x="60" y="448"/>
                        <a:pt x="58" y="448"/>
                        <a:pt x="55" y="448"/>
                      </a:cubicBezTo>
                      <a:cubicBezTo>
                        <a:pt x="49" y="448"/>
                        <a:pt x="42" y="448"/>
                        <a:pt x="42" y="449"/>
                      </a:cubicBezTo>
                      <a:cubicBezTo>
                        <a:pt x="41" y="449"/>
                        <a:pt x="41" y="449"/>
                        <a:pt x="41" y="449"/>
                      </a:cubicBezTo>
                      <a:cubicBezTo>
                        <a:pt x="41" y="449"/>
                        <a:pt x="41" y="449"/>
                        <a:pt x="41" y="449"/>
                      </a:cubicBezTo>
                      <a:cubicBezTo>
                        <a:pt x="41" y="449"/>
                        <a:pt x="41" y="449"/>
                        <a:pt x="41" y="449"/>
                      </a:cubicBezTo>
                      <a:cubicBezTo>
                        <a:pt x="40" y="449"/>
                        <a:pt x="39" y="448"/>
                        <a:pt x="38" y="447"/>
                      </a:cubicBezTo>
                      <a:cubicBezTo>
                        <a:pt x="37" y="447"/>
                        <a:pt x="37" y="446"/>
                        <a:pt x="36" y="445"/>
                      </a:cubicBezTo>
                      <a:cubicBezTo>
                        <a:pt x="36" y="445"/>
                        <a:pt x="36" y="444"/>
                        <a:pt x="36" y="444"/>
                      </a:cubicBezTo>
                      <a:cubicBezTo>
                        <a:pt x="35" y="444"/>
                        <a:pt x="34" y="443"/>
                        <a:pt x="34" y="443"/>
                      </a:cubicBezTo>
                      <a:cubicBezTo>
                        <a:pt x="32" y="440"/>
                        <a:pt x="32" y="432"/>
                        <a:pt x="33" y="429"/>
                      </a:cubicBezTo>
                      <a:cubicBezTo>
                        <a:pt x="33" y="428"/>
                        <a:pt x="31" y="428"/>
                        <a:pt x="29" y="428"/>
                      </a:cubicBezTo>
                      <a:cubicBezTo>
                        <a:pt x="27" y="428"/>
                        <a:pt x="25" y="428"/>
                        <a:pt x="24" y="427"/>
                      </a:cubicBezTo>
                      <a:cubicBezTo>
                        <a:pt x="21" y="426"/>
                        <a:pt x="22" y="424"/>
                        <a:pt x="22" y="422"/>
                      </a:cubicBezTo>
                      <a:cubicBezTo>
                        <a:pt x="22" y="421"/>
                        <a:pt x="22" y="421"/>
                        <a:pt x="21" y="419"/>
                      </a:cubicBezTo>
                      <a:cubicBezTo>
                        <a:pt x="18" y="416"/>
                        <a:pt x="19" y="412"/>
                        <a:pt x="20" y="409"/>
                      </a:cubicBezTo>
                      <a:cubicBezTo>
                        <a:pt x="20" y="408"/>
                        <a:pt x="20" y="408"/>
                        <a:pt x="20" y="407"/>
                      </a:cubicBezTo>
                      <a:cubicBezTo>
                        <a:pt x="21" y="404"/>
                        <a:pt x="23" y="398"/>
                        <a:pt x="29" y="398"/>
                      </a:cubicBezTo>
                      <a:cubicBezTo>
                        <a:pt x="29" y="398"/>
                        <a:pt x="29" y="397"/>
                        <a:pt x="29" y="397"/>
                      </a:cubicBezTo>
                      <a:cubicBezTo>
                        <a:pt x="29" y="395"/>
                        <a:pt x="30" y="392"/>
                        <a:pt x="32" y="391"/>
                      </a:cubicBezTo>
                      <a:cubicBezTo>
                        <a:pt x="32" y="390"/>
                        <a:pt x="32" y="389"/>
                        <a:pt x="32" y="389"/>
                      </a:cubicBezTo>
                      <a:cubicBezTo>
                        <a:pt x="31" y="387"/>
                        <a:pt x="29" y="384"/>
                        <a:pt x="32" y="382"/>
                      </a:cubicBezTo>
                      <a:cubicBezTo>
                        <a:pt x="32" y="382"/>
                        <a:pt x="32" y="381"/>
                        <a:pt x="33" y="380"/>
                      </a:cubicBezTo>
                      <a:cubicBezTo>
                        <a:pt x="33" y="378"/>
                        <a:pt x="33" y="375"/>
                        <a:pt x="37" y="374"/>
                      </a:cubicBezTo>
                      <a:cubicBezTo>
                        <a:pt x="38" y="374"/>
                        <a:pt x="38" y="374"/>
                        <a:pt x="38" y="374"/>
                      </a:cubicBezTo>
                      <a:cubicBezTo>
                        <a:pt x="38" y="374"/>
                        <a:pt x="38" y="373"/>
                        <a:pt x="38" y="372"/>
                      </a:cubicBezTo>
                      <a:cubicBezTo>
                        <a:pt x="38" y="371"/>
                        <a:pt x="37" y="367"/>
                        <a:pt x="40" y="367"/>
                      </a:cubicBezTo>
                      <a:cubicBezTo>
                        <a:pt x="40" y="366"/>
                        <a:pt x="40" y="366"/>
                        <a:pt x="40" y="365"/>
                      </a:cubicBezTo>
                      <a:cubicBezTo>
                        <a:pt x="40" y="364"/>
                        <a:pt x="39" y="361"/>
                        <a:pt x="39" y="359"/>
                      </a:cubicBezTo>
                      <a:cubicBezTo>
                        <a:pt x="40" y="358"/>
                        <a:pt x="40" y="357"/>
                        <a:pt x="39" y="356"/>
                      </a:cubicBezTo>
                      <a:cubicBezTo>
                        <a:pt x="39" y="354"/>
                        <a:pt x="38" y="351"/>
                        <a:pt x="42" y="349"/>
                      </a:cubicBezTo>
                      <a:cubicBezTo>
                        <a:pt x="43" y="349"/>
                        <a:pt x="43" y="348"/>
                        <a:pt x="43" y="348"/>
                      </a:cubicBezTo>
                      <a:cubicBezTo>
                        <a:pt x="43" y="348"/>
                        <a:pt x="43" y="348"/>
                        <a:pt x="43" y="348"/>
                      </a:cubicBezTo>
                      <a:cubicBezTo>
                        <a:pt x="43" y="348"/>
                        <a:pt x="42" y="346"/>
                        <a:pt x="40" y="345"/>
                      </a:cubicBezTo>
                      <a:cubicBezTo>
                        <a:pt x="40" y="345"/>
                        <a:pt x="38" y="343"/>
                        <a:pt x="38" y="342"/>
                      </a:cubicBezTo>
                      <a:cubicBezTo>
                        <a:pt x="38" y="342"/>
                        <a:pt x="38" y="341"/>
                        <a:pt x="38" y="341"/>
                      </a:cubicBezTo>
                      <a:cubicBezTo>
                        <a:pt x="39" y="339"/>
                        <a:pt x="42" y="339"/>
                        <a:pt x="46" y="339"/>
                      </a:cubicBezTo>
                      <a:cubicBezTo>
                        <a:pt x="46" y="339"/>
                        <a:pt x="46" y="339"/>
                        <a:pt x="45" y="338"/>
                      </a:cubicBezTo>
                      <a:cubicBezTo>
                        <a:pt x="45" y="338"/>
                        <a:pt x="45" y="338"/>
                        <a:pt x="45" y="338"/>
                      </a:cubicBezTo>
                      <a:cubicBezTo>
                        <a:pt x="44" y="338"/>
                        <a:pt x="43" y="338"/>
                        <a:pt x="43" y="338"/>
                      </a:cubicBezTo>
                      <a:cubicBezTo>
                        <a:pt x="40" y="338"/>
                        <a:pt x="39" y="337"/>
                        <a:pt x="38" y="335"/>
                      </a:cubicBezTo>
                      <a:cubicBezTo>
                        <a:pt x="37" y="333"/>
                        <a:pt x="38" y="331"/>
                        <a:pt x="39" y="329"/>
                      </a:cubicBezTo>
                      <a:cubicBezTo>
                        <a:pt x="40" y="328"/>
                        <a:pt x="40" y="328"/>
                        <a:pt x="40" y="328"/>
                      </a:cubicBezTo>
                      <a:cubicBezTo>
                        <a:pt x="40" y="328"/>
                        <a:pt x="39" y="327"/>
                        <a:pt x="39" y="327"/>
                      </a:cubicBezTo>
                      <a:cubicBezTo>
                        <a:pt x="38" y="326"/>
                        <a:pt x="36" y="324"/>
                        <a:pt x="37" y="322"/>
                      </a:cubicBezTo>
                      <a:cubicBezTo>
                        <a:pt x="38" y="321"/>
                        <a:pt x="38" y="319"/>
                        <a:pt x="37" y="319"/>
                      </a:cubicBezTo>
                      <a:cubicBezTo>
                        <a:pt x="34" y="317"/>
                        <a:pt x="36" y="309"/>
                        <a:pt x="36" y="309"/>
                      </a:cubicBezTo>
                      <a:cubicBezTo>
                        <a:pt x="36" y="306"/>
                        <a:pt x="37" y="304"/>
                        <a:pt x="39" y="303"/>
                      </a:cubicBezTo>
                      <a:cubicBezTo>
                        <a:pt x="39" y="302"/>
                        <a:pt x="39" y="298"/>
                        <a:pt x="39" y="296"/>
                      </a:cubicBezTo>
                      <a:cubicBezTo>
                        <a:pt x="39" y="295"/>
                        <a:pt x="38" y="294"/>
                        <a:pt x="38" y="293"/>
                      </a:cubicBezTo>
                      <a:cubicBezTo>
                        <a:pt x="38" y="292"/>
                        <a:pt x="38" y="291"/>
                        <a:pt x="37" y="290"/>
                      </a:cubicBezTo>
                      <a:cubicBezTo>
                        <a:pt x="37" y="288"/>
                        <a:pt x="36" y="287"/>
                        <a:pt x="36" y="285"/>
                      </a:cubicBezTo>
                      <a:cubicBezTo>
                        <a:pt x="36" y="283"/>
                        <a:pt x="37" y="282"/>
                        <a:pt x="38" y="282"/>
                      </a:cubicBezTo>
                      <a:cubicBezTo>
                        <a:pt x="38" y="281"/>
                        <a:pt x="39" y="280"/>
                        <a:pt x="39" y="277"/>
                      </a:cubicBezTo>
                      <a:cubicBezTo>
                        <a:pt x="39" y="275"/>
                        <a:pt x="39" y="270"/>
                        <a:pt x="43" y="268"/>
                      </a:cubicBezTo>
                      <a:cubicBezTo>
                        <a:pt x="43" y="268"/>
                        <a:pt x="43" y="266"/>
                        <a:pt x="43" y="266"/>
                      </a:cubicBezTo>
                      <a:cubicBezTo>
                        <a:pt x="43" y="264"/>
                        <a:pt x="43" y="263"/>
                        <a:pt x="43" y="262"/>
                      </a:cubicBezTo>
                      <a:cubicBezTo>
                        <a:pt x="43" y="259"/>
                        <a:pt x="46" y="258"/>
                        <a:pt x="47" y="258"/>
                      </a:cubicBezTo>
                      <a:cubicBezTo>
                        <a:pt x="49" y="258"/>
                        <a:pt x="49" y="258"/>
                        <a:pt x="49" y="257"/>
                      </a:cubicBezTo>
                      <a:cubicBezTo>
                        <a:pt x="49" y="256"/>
                        <a:pt x="49" y="256"/>
                        <a:pt x="48" y="255"/>
                      </a:cubicBezTo>
                      <a:cubicBezTo>
                        <a:pt x="48" y="254"/>
                        <a:pt x="46" y="253"/>
                        <a:pt x="47" y="250"/>
                      </a:cubicBezTo>
                      <a:cubicBezTo>
                        <a:pt x="47" y="249"/>
                        <a:pt x="47" y="247"/>
                        <a:pt x="47" y="244"/>
                      </a:cubicBezTo>
                      <a:cubicBezTo>
                        <a:pt x="46" y="242"/>
                        <a:pt x="46" y="239"/>
                        <a:pt x="46" y="236"/>
                      </a:cubicBezTo>
                      <a:cubicBezTo>
                        <a:pt x="46" y="229"/>
                        <a:pt x="51" y="226"/>
                        <a:pt x="54" y="225"/>
                      </a:cubicBezTo>
                      <a:cubicBezTo>
                        <a:pt x="54" y="224"/>
                        <a:pt x="55" y="224"/>
                        <a:pt x="55" y="223"/>
                      </a:cubicBezTo>
                      <a:cubicBezTo>
                        <a:pt x="56" y="223"/>
                        <a:pt x="55" y="220"/>
                        <a:pt x="55" y="218"/>
                      </a:cubicBezTo>
                      <a:cubicBezTo>
                        <a:pt x="54" y="214"/>
                        <a:pt x="53" y="210"/>
                        <a:pt x="56" y="209"/>
                      </a:cubicBezTo>
                      <a:cubicBezTo>
                        <a:pt x="56" y="209"/>
                        <a:pt x="56" y="208"/>
                        <a:pt x="57" y="206"/>
                      </a:cubicBezTo>
                      <a:cubicBezTo>
                        <a:pt x="57" y="204"/>
                        <a:pt x="57" y="202"/>
                        <a:pt x="59" y="201"/>
                      </a:cubicBezTo>
                      <a:cubicBezTo>
                        <a:pt x="60" y="200"/>
                        <a:pt x="60" y="199"/>
                        <a:pt x="60" y="197"/>
                      </a:cubicBezTo>
                      <a:cubicBezTo>
                        <a:pt x="60" y="196"/>
                        <a:pt x="61" y="194"/>
                        <a:pt x="61" y="192"/>
                      </a:cubicBezTo>
                      <a:cubicBezTo>
                        <a:pt x="62" y="191"/>
                        <a:pt x="61" y="190"/>
                        <a:pt x="60" y="188"/>
                      </a:cubicBezTo>
                      <a:cubicBezTo>
                        <a:pt x="59" y="187"/>
                        <a:pt x="58" y="185"/>
                        <a:pt x="58" y="183"/>
                      </a:cubicBezTo>
                      <a:cubicBezTo>
                        <a:pt x="58" y="180"/>
                        <a:pt x="58" y="177"/>
                        <a:pt x="55" y="173"/>
                      </a:cubicBezTo>
                      <a:cubicBezTo>
                        <a:pt x="52" y="170"/>
                        <a:pt x="52" y="164"/>
                        <a:pt x="53" y="161"/>
                      </a:cubicBezTo>
                      <a:cubicBezTo>
                        <a:pt x="53" y="161"/>
                        <a:pt x="54" y="160"/>
                        <a:pt x="54" y="160"/>
                      </a:cubicBezTo>
                      <a:cubicBezTo>
                        <a:pt x="54" y="160"/>
                        <a:pt x="54" y="159"/>
                        <a:pt x="54" y="159"/>
                      </a:cubicBezTo>
                      <a:cubicBezTo>
                        <a:pt x="55" y="159"/>
                        <a:pt x="55" y="158"/>
                        <a:pt x="56" y="158"/>
                      </a:cubicBezTo>
                      <a:cubicBezTo>
                        <a:pt x="56" y="158"/>
                        <a:pt x="56" y="157"/>
                        <a:pt x="56" y="156"/>
                      </a:cubicBezTo>
                      <a:cubicBezTo>
                        <a:pt x="57" y="154"/>
                        <a:pt x="58" y="150"/>
                        <a:pt x="61" y="149"/>
                      </a:cubicBezTo>
                      <a:cubicBezTo>
                        <a:pt x="61" y="149"/>
                        <a:pt x="61" y="149"/>
                        <a:pt x="61" y="149"/>
                      </a:cubicBezTo>
                      <a:cubicBezTo>
                        <a:pt x="62" y="147"/>
                        <a:pt x="60" y="143"/>
                        <a:pt x="60" y="140"/>
                      </a:cubicBezTo>
                      <a:cubicBezTo>
                        <a:pt x="58" y="136"/>
                        <a:pt x="60" y="135"/>
                        <a:pt x="62" y="134"/>
                      </a:cubicBezTo>
                      <a:cubicBezTo>
                        <a:pt x="62" y="134"/>
                        <a:pt x="62" y="134"/>
                        <a:pt x="62" y="134"/>
                      </a:cubicBezTo>
                      <a:cubicBezTo>
                        <a:pt x="62" y="129"/>
                        <a:pt x="65" y="123"/>
                        <a:pt x="69" y="122"/>
                      </a:cubicBezTo>
                      <a:cubicBezTo>
                        <a:pt x="70" y="121"/>
                        <a:pt x="71" y="118"/>
                        <a:pt x="71" y="114"/>
                      </a:cubicBezTo>
                      <a:cubicBezTo>
                        <a:pt x="71" y="111"/>
                        <a:pt x="73" y="110"/>
                        <a:pt x="76" y="109"/>
                      </a:cubicBezTo>
                      <a:cubicBezTo>
                        <a:pt x="77" y="108"/>
                        <a:pt x="77" y="108"/>
                        <a:pt x="78" y="107"/>
                      </a:cubicBezTo>
                      <a:cubicBezTo>
                        <a:pt x="78" y="107"/>
                        <a:pt x="78" y="106"/>
                        <a:pt x="78" y="106"/>
                      </a:cubicBezTo>
                      <a:cubicBezTo>
                        <a:pt x="77" y="105"/>
                        <a:pt x="76" y="103"/>
                        <a:pt x="76" y="102"/>
                      </a:cubicBezTo>
                      <a:cubicBezTo>
                        <a:pt x="77" y="101"/>
                        <a:pt x="77" y="100"/>
                        <a:pt x="78" y="99"/>
                      </a:cubicBezTo>
                      <a:cubicBezTo>
                        <a:pt x="79" y="99"/>
                        <a:pt x="78" y="96"/>
                        <a:pt x="77" y="95"/>
                      </a:cubicBezTo>
                      <a:cubicBezTo>
                        <a:pt x="76" y="92"/>
                        <a:pt x="75" y="89"/>
                        <a:pt x="77" y="87"/>
                      </a:cubicBezTo>
                      <a:cubicBezTo>
                        <a:pt x="78" y="87"/>
                        <a:pt x="77" y="85"/>
                        <a:pt x="77" y="84"/>
                      </a:cubicBezTo>
                      <a:cubicBezTo>
                        <a:pt x="77" y="83"/>
                        <a:pt x="77" y="82"/>
                        <a:pt x="77" y="80"/>
                      </a:cubicBezTo>
                      <a:cubicBezTo>
                        <a:pt x="77" y="78"/>
                        <a:pt x="80" y="76"/>
                        <a:pt x="85" y="73"/>
                      </a:cubicBezTo>
                      <a:cubicBezTo>
                        <a:pt x="87" y="72"/>
                        <a:pt x="90" y="70"/>
                        <a:pt x="90" y="70"/>
                      </a:cubicBezTo>
                      <a:cubicBezTo>
                        <a:pt x="90" y="69"/>
                        <a:pt x="90" y="69"/>
                        <a:pt x="90" y="69"/>
                      </a:cubicBezTo>
                      <a:cubicBezTo>
                        <a:pt x="90" y="69"/>
                        <a:pt x="90" y="69"/>
                        <a:pt x="90" y="69"/>
                      </a:cubicBezTo>
                      <a:cubicBezTo>
                        <a:pt x="91" y="69"/>
                        <a:pt x="91" y="68"/>
                        <a:pt x="91" y="68"/>
                      </a:cubicBezTo>
                      <a:cubicBezTo>
                        <a:pt x="91" y="68"/>
                        <a:pt x="91" y="68"/>
                        <a:pt x="91" y="68"/>
                      </a:cubicBezTo>
                      <a:cubicBezTo>
                        <a:pt x="91" y="68"/>
                        <a:pt x="91" y="67"/>
                        <a:pt x="91" y="67"/>
                      </a:cubicBezTo>
                      <a:cubicBezTo>
                        <a:pt x="91" y="67"/>
                        <a:pt x="91" y="67"/>
                        <a:pt x="91" y="67"/>
                      </a:cubicBezTo>
                      <a:cubicBezTo>
                        <a:pt x="91" y="66"/>
                        <a:pt x="91" y="66"/>
                        <a:pt x="91" y="65"/>
                      </a:cubicBezTo>
                      <a:cubicBezTo>
                        <a:pt x="91" y="65"/>
                        <a:pt x="91" y="65"/>
                        <a:pt x="91" y="65"/>
                      </a:cubicBezTo>
                      <a:cubicBezTo>
                        <a:pt x="91" y="64"/>
                        <a:pt x="91" y="64"/>
                        <a:pt x="91" y="64"/>
                      </a:cubicBezTo>
                      <a:cubicBezTo>
                        <a:pt x="92" y="63"/>
                        <a:pt x="92" y="63"/>
                        <a:pt x="92" y="63"/>
                      </a:cubicBezTo>
                      <a:cubicBezTo>
                        <a:pt x="92" y="63"/>
                        <a:pt x="92" y="62"/>
                        <a:pt x="92" y="62"/>
                      </a:cubicBezTo>
                      <a:cubicBezTo>
                        <a:pt x="92" y="62"/>
                        <a:pt x="92" y="61"/>
                        <a:pt x="92" y="61"/>
                      </a:cubicBezTo>
                      <a:cubicBezTo>
                        <a:pt x="92" y="61"/>
                        <a:pt x="92" y="61"/>
                        <a:pt x="92" y="61"/>
                      </a:cubicBezTo>
                      <a:cubicBezTo>
                        <a:pt x="92" y="61"/>
                        <a:pt x="92" y="61"/>
                        <a:pt x="92" y="61"/>
                      </a:cubicBezTo>
                      <a:cubicBezTo>
                        <a:pt x="90" y="62"/>
                        <a:pt x="89" y="62"/>
                        <a:pt x="88"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9" name="Freeform 1889"/>
                <p:cNvSpPr>
                  <a:spLocks/>
                </p:cNvSpPr>
                <p:nvPr/>
              </p:nvSpPr>
              <p:spPr bwMode="auto">
                <a:xfrm>
                  <a:off x="2031" y="2480"/>
                  <a:ext cx="12" cy="1"/>
                </a:xfrm>
                <a:custGeom>
                  <a:avLst/>
                  <a:gdLst>
                    <a:gd name="T0" fmla="*/ 0 w 13"/>
                    <a:gd name="T1" fmla="*/ 1 h 1"/>
                    <a:gd name="T2" fmla="*/ 13 w 13"/>
                    <a:gd name="T3" fmla="*/ 0 h 1"/>
                    <a:gd name="T4" fmla="*/ 0 w 13"/>
                    <a:gd name="T5" fmla="*/ 1 h 1"/>
                  </a:gdLst>
                  <a:ahLst/>
                  <a:cxnLst>
                    <a:cxn ang="0">
                      <a:pos x="T0" y="T1"/>
                    </a:cxn>
                    <a:cxn ang="0">
                      <a:pos x="T2" y="T3"/>
                    </a:cxn>
                    <a:cxn ang="0">
                      <a:pos x="T4" y="T5"/>
                    </a:cxn>
                  </a:cxnLst>
                  <a:rect l="0" t="0" r="r" b="b"/>
                  <a:pathLst>
                    <a:path w="13" h="1">
                      <a:moveTo>
                        <a:pt x="0" y="1"/>
                      </a:moveTo>
                      <a:cubicBezTo>
                        <a:pt x="0" y="0"/>
                        <a:pt x="7" y="0"/>
                        <a:pt x="13" y="0"/>
                      </a:cubicBezTo>
                      <a:cubicBezTo>
                        <a:pt x="7"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0" name="Freeform 1890"/>
                <p:cNvSpPr>
                  <a:spLocks/>
                </p:cNvSpPr>
                <p:nvPr/>
              </p:nvSpPr>
              <p:spPr bwMode="auto">
                <a:xfrm>
                  <a:off x="2052" y="2482"/>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1" name="Freeform 1891"/>
                <p:cNvSpPr>
                  <a:spLocks/>
                </p:cNvSpPr>
                <p:nvPr/>
              </p:nvSpPr>
              <p:spPr bwMode="auto">
                <a:xfrm>
                  <a:off x="2061" y="249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2" name="Freeform 1892"/>
                <p:cNvSpPr>
                  <a:spLocks/>
                </p:cNvSpPr>
                <p:nvPr/>
              </p:nvSpPr>
              <p:spPr bwMode="auto">
                <a:xfrm>
                  <a:off x="2051" y="24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3" name="Freeform 1893"/>
                <p:cNvSpPr>
                  <a:spLocks/>
                </p:cNvSpPr>
                <p:nvPr/>
              </p:nvSpPr>
              <p:spPr bwMode="auto">
                <a:xfrm>
                  <a:off x="2060" y="250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4" name="Freeform 1894"/>
                <p:cNvSpPr>
                  <a:spLocks/>
                </p:cNvSpPr>
                <p:nvPr/>
              </p:nvSpPr>
              <p:spPr bwMode="auto">
                <a:xfrm>
                  <a:off x="2060" y="2502"/>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1895"/>
                <p:cNvSpPr>
                  <a:spLocks/>
                </p:cNvSpPr>
                <p:nvPr/>
              </p:nvSpPr>
              <p:spPr bwMode="auto">
                <a:xfrm>
                  <a:off x="2061" y="2497"/>
                  <a:ext cx="0" cy="4"/>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cubicBezTo>
                        <a:pt x="0" y="3"/>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6" name="Freeform 1896"/>
                <p:cNvSpPr>
                  <a:spLocks/>
                </p:cNvSpPr>
                <p:nvPr/>
              </p:nvSpPr>
              <p:spPr bwMode="auto">
                <a:xfrm>
                  <a:off x="2060" y="25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7" name="Freeform 1897"/>
                <p:cNvSpPr>
                  <a:spLocks/>
                </p:cNvSpPr>
                <p:nvPr/>
              </p:nvSpPr>
              <p:spPr bwMode="auto">
                <a:xfrm>
                  <a:off x="2078" y="21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Freeform 1898"/>
                <p:cNvSpPr>
                  <a:spLocks/>
                </p:cNvSpPr>
                <p:nvPr/>
              </p:nvSpPr>
              <p:spPr bwMode="auto">
                <a:xfrm>
                  <a:off x="2077" y="21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Freeform 1899"/>
                <p:cNvSpPr>
                  <a:spLocks/>
                </p:cNvSpPr>
                <p:nvPr/>
              </p:nvSpPr>
              <p:spPr bwMode="auto">
                <a:xfrm>
                  <a:off x="2079" y="21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0" name="Freeform 1900"/>
                <p:cNvSpPr>
                  <a:spLocks/>
                </p:cNvSpPr>
                <p:nvPr/>
              </p:nvSpPr>
              <p:spPr bwMode="auto">
                <a:xfrm>
                  <a:off x="2078" y="211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1" name="Freeform 1901"/>
                <p:cNvSpPr>
                  <a:spLocks/>
                </p:cNvSpPr>
                <p:nvPr/>
              </p:nvSpPr>
              <p:spPr bwMode="auto">
                <a:xfrm>
                  <a:off x="2078" y="21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1902"/>
                <p:cNvSpPr>
                  <a:spLocks/>
                </p:cNvSpPr>
                <p:nvPr/>
              </p:nvSpPr>
              <p:spPr bwMode="auto">
                <a:xfrm>
                  <a:off x="2077" y="211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Freeform 1903"/>
                <p:cNvSpPr>
                  <a:spLocks/>
                </p:cNvSpPr>
                <p:nvPr/>
              </p:nvSpPr>
              <p:spPr bwMode="auto">
                <a:xfrm>
                  <a:off x="2061" y="25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1904"/>
                <p:cNvSpPr>
                  <a:spLocks/>
                </p:cNvSpPr>
                <p:nvPr/>
              </p:nvSpPr>
              <p:spPr bwMode="auto">
                <a:xfrm>
                  <a:off x="2040" y="2206"/>
                  <a:ext cx="3" cy="11"/>
                </a:xfrm>
                <a:custGeom>
                  <a:avLst/>
                  <a:gdLst>
                    <a:gd name="T0" fmla="*/ 3 w 3"/>
                    <a:gd name="T1" fmla="*/ 12 h 12"/>
                    <a:gd name="T2" fmla="*/ 1 w 3"/>
                    <a:gd name="T3" fmla="*/ 0 h 12"/>
                    <a:gd name="T4" fmla="*/ 3 w 3"/>
                    <a:gd name="T5" fmla="*/ 12 h 12"/>
                  </a:gdLst>
                  <a:ahLst/>
                  <a:cxnLst>
                    <a:cxn ang="0">
                      <a:pos x="T0" y="T1"/>
                    </a:cxn>
                    <a:cxn ang="0">
                      <a:pos x="T2" y="T3"/>
                    </a:cxn>
                    <a:cxn ang="0">
                      <a:pos x="T4" y="T5"/>
                    </a:cxn>
                  </a:cxnLst>
                  <a:rect l="0" t="0" r="r" b="b"/>
                  <a:pathLst>
                    <a:path w="3" h="12">
                      <a:moveTo>
                        <a:pt x="3" y="12"/>
                      </a:moveTo>
                      <a:cubicBezTo>
                        <a:pt x="1" y="9"/>
                        <a:pt x="0" y="3"/>
                        <a:pt x="1" y="0"/>
                      </a:cubicBezTo>
                      <a:cubicBezTo>
                        <a:pt x="0" y="3"/>
                        <a:pt x="0" y="9"/>
                        <a:pt x="3"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Freeform 1905"/>
                <p:cNvSpPr>
                  <a:spLocks/>
                </p:cNvSpPr>
                <p:nvPr/>
              </p:nvSpPr>
              <p:spPr bwMode="auto">
                <a:xfrm>
                  <a:off x="2062" y="252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Freeform 1906"/>
                <p:cNvSpPr>
                  <a:spLocks/>
                </p:cNvSpPr>
                <p:nvPr/>
              </p:nvSpPr>
              <p:spPr bwMode="auto">
                <a:xfrm>
                  <a:off x="2027" y="2480"/>
                  <a:ext cx="3"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2"/>
                        <a:pt x="1" y="1"/>
                        <a:pt x="0" y="0"/>
                      </a:cubicBezTo>
                      <a:cubicBezTo>
                        <a:pt x="1" y="1"/>
                        <a:pt x="2" y="2"/>
                        <a:pt x="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7" name="Freeform 1907"/>
                <p:cNvSpPr>
                  <a:spLocks/>
                </p:cNvSpPr>
                <p:nvPr/>
              </p:nvSpPr>
              <p:spPr bwMode="auto">
                <a:xfrm>
                  <a:off x="2060" y="251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8" name="Freeform 1908"/>
                <p:cNvSpPr>
                  <a:spLocks/>
                </p:cNvSpPr>
                <p:nvPr/>
              </p:nvSpPr>
              <p:spPr bwMode="auto">
                <a:xfrm>
                  <a:off x="2062"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9" name="Freeform 1909"/>
                <p:cNvSpPr>
                  <a:spLocks/>
                </p:cNvSpPr>
                <p:nvPr/>
              </p:nvSpPr>
              <p:spPr bwMode="auto">
                <a:xfrm>
                  <a:off x="2060" y="251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0" name="Freeform 1910"/>
                <p:cNvSpPr>
                  <a:spLocks/>
                </p:cNvSpPr>
                <p:nvPr/>
              </p:nvSpPr>
              <p:spPr bwMode="auto">
                <a:xfrm>
                  <a:off x="2049" y="21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1" name="Freeform 1911"/>
                <p:cNvSpPr>
                  <a:spLocks/>
                </p:cNvSpPr>
                <p:nvPr/>
              </p:nvSpPr>
              <p:spPr bwMode="auto">
                <a:xfrm>
                  <a:off x="2061" y="25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2" name="Freeform 1912"/>
                <p:cNvSpPr>
                  <a:spLocks/>
                </p:cNvSpPr>
                <p:nvPr/>
              </p:nvSpPr>
              <p:spPr bwMode="auto">
                <a:xfrm>
                  <a:off x="2062" y="2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3" name="Freeform 1913"/>
                <p:cNvSpPr>
                  <a:spLocks/>
                </p:cNvSpPr>
                <p:nvPr/>
              </p:nvSpPr>
              <p:spPr bwMode="auto">
                <a:xfrm>
                  <a:off x="2079" y="21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4" name="Freeform 1914"/>
                <p:cNvSpPr>
                  <a:spLocks/>
                </p:cNvSpPr>
                <p:nvPr/>
              </p:nvSpPr>
              <p:spPr bwMode="auto">
                <a:xfrm>
                  <a:off x="2060" y="252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5" name="Freeform 1915"/>
                <p:cNvSpPr>
                  <a:spLocks/>
                </p:cNvSpPr>
                <p:nvPr/>
              </p:nvSpPr>
              <p:spPr bwMode="auto">
                <a:xfrm>
                  <a:off x="2061" y="252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6" name="Freeform 1916"/>
                <p:cNvSpPr>
                  <a:spLocks/>
                </p:cNvSpPr>
                <p:nvPr/>
              </p:nvSpPr>
              <p:spPr bwMode="auto">
                <a:xfrm>
                  <a:off x="2061"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7" name="Freeform 1917"/>
                <p:cNvSpPr>
                  <a:spLocks/>
                </p:cNvSpPr>
                <p:nvPr/>
              </p:nvSpPr>
              <p:spPr bwMode="auto">
                <a:xfrm>
                  <a:off x="2027" y="240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8" name="Freeform 1918"/>
                <p:cNvSpPr>
                  <a:spLocks/>
                </p:cNvSpPr>
                <p:nvPr/>
              </p:nvSpPr>
              <p:spPr bwMode="auto">
                <a:xfrm>
                  <a:off x="2131" y="2070"/>
                  <a:ext cx="88" cy="91"/>
                </a:xfrm>
                <a:custGeom>
                  <a:avLst/>
                  <a:gdLst>
                    <a:gd name="T0" fmla="*/ 49 w 92"/>
                    <a:gd name="T1" fmla="*/ 5 h 95"/>
                    <a:gd name="T2" fmla="*/ 48 w 92"/>
                    <a:gd name="T3" fmla="*/ 5 h 95"/>
                    <a:gd name="T4" fmla="*/ 46 w 92"/>
                    <a:gd name="T5" fmla="*/ 4 h 95"/>
                    <a:gd name="T6" fmla="*/ 44 w 92"/>
                    <a:gd name="T7" fmla="*/ 3 h 95"/>
                    <a:gd name="T8" fmla="*/ 35 w 92"/>
                    <a:gd name="T9" fmla="*/ 0 h 95"/>
                    <a:gd name="T10" fmla="*/ 20 w 92"/>
                    <a:gd name="T11" fmla="*/ 2 h 95"/>
                    <a:gd name="T12" fmla="*/ 5 w 92"/>
                    <a:gd name="T13" fmla="*/ 12 h 95"/>
                    <a:gd name="T14" fmla="*/ 0 w 92"/>
                    <a:gd name="T15" fmla="*/ 32 h 95"/>
                    <a:gd name="T16" fmla="*/ 1 w 92"/>
                    <a:gd name="T17" fmla="*/ 33 h 95"/>
                    <a:gd name="T18" fmla="*/ 3 w 92"/>
                    <a:gd name="T19" fmla="*/ 35 h 95"/>
                    <a:gd name="T20" fmla="*/ 5 w 92"/>
                    <a:gd name="T21" fmla="*/ 37 h 95"/>
                    <a:gd name="T22" fmla="*/ 7 w 92"/>
                    <a:gd name="T23" fmla="*/ 39 h 95"/>
                    <a:gd name="T24" fmla="*/ 9 w 92"/>
                    <a:gd name="T25" fmla="*/ 41 h 95"/>
                    <a:gd name="T26" fmla="*/ 11 w 92"/>
                    <a:gd name="T27" fmla="*/ 43 h 95"/>
                    <a:gd name="T28" fmla="*/ 18 w 92"/>
                    <a:gd name="T29" fmla="*/ 48 h 95"/>
                    <a:gd name="T30" fmla="*/ 38 w 92"/>
                    <a:gd name="T31" fmla="*/ 59 h 95"/>
                    <a:gd name="T32" fmla="*/ 51 w 92"/>
                    <a:gd name="T33" fmla="*/ 65 h 95"/>
                    <a:gd name="T34" fmla="*/ 60 w 92"/>
                    <a:gd name="T35" fmla="*/ 71 h 95"/>
                    <a:gd name="T36" fmla="*/ 56 w 92"/>
                    <a:gd name="T37" fmla="*/ 77 h 95"/>
                    <a:gd name="T38" fmla="*/ 49 w 92"/>
                    <a:gd name="T39" fmla="*/ 92 h 95"/>
                    <a:gd name="T40" fmla="*/ 57 w 92"/>
                    <a:gd name="T41" fmla="*/ 94 h 95"/>
                    <a:gd name="T42" fmla="*/ 61 w 92"/>
                    <a:gd name="T43" fmla="*/ 94 h 95"/>
                    <a:gd name="T44" fmla="*/ 63 w 92"/>
                    <a:gd name="T45" fmla="*/ 94 h 95"/>
                    <a:gd name="T46" fmla="*/ 65 w 92"/>
                    <a:gd name="T47" fmla="*/ 94 h 95"/>
                    <a:gd name="T48" fmla="*/ 68 w 92"/>
                    <a:gd name="T49" fmla="*/ 95 h 95"/>
                    <a:gd name="T50" fmla="*/ 76 w 92"/>
                    <a:gd name="T51" fmla="*/ 93 h 95"/>
                    <a:gd name="T52" fmla="*/ 79 w 92"/>
                    <a:gd name="T53" fmla="*/ 91 h 95"/>
                    <a:gd name="T54" fmla="*/ 85 w 92"/>
                    <a:gd name="T55" fmla="*/ 88 h 95"/>
                    <a:gd name="T56" fmla="*/ 89 w 92"/>
                    <a:gd name="T57" fmla="*/ 75 h 95"/>
                    <a:gd name="T58" fmla="*/ 89 w 92"/>
                    <a:gd name="T59" fmla="*/ 72 h 95"/>
                    <a:gd name="T60" fmla="*/ 89 w 92"/>
                    <a:gd name="T61" fmla="*/ 71 h 95"/>
                    <a:gd name="T62" fmla="*/ 89 w 92"/>
                    <a:gd name="T63" fmla="*/ 70 h 95"/>
                    <a:gd name="T64" fmla="*/ 90 w 92"/>
                    <a:gd name="T65" fmla="*/ 68 h 95"/>
                    <a:gd name="T66" fmla="*/ 90 w 92"/>
                    <a:gd name="T67" fmla="*/ 67 h 95"/>
                    <a:gd name="T68" fmla="*/ 91 w 92"/>
                    <a:gd name="T69" fmla="*/ 54 h 95"/>
                    <a:gd name="T70" fmla="*/ 85 w 92"/>
                    <a:gd name="T71" fmla="*/ 55 h 95"/>
                    <a:gd name="T72" fmla="*/ 75 w 92"/>
                    <a:gd name="T73" fmla="*/ 42 h 95"/>
                    <a:gd name="T74" fmla="*/ 68 w 92"/>
                    <a:gd name="T75" fmla="*/ 35 h 95"/>
                    <a:gd name="T76" fmla="*/ 68 w 92"/>
                    <a:gd name="T77" fmla="*/ 35 h 95"/>
                    <a:gd name="T78" fmla="*/ 66 w 92"/>
                    <a:gd name="T79" fmla="*/ 34 h 95"/>
                    <a:gd name="T80" fmla="*/ 52 w 92"/>
                    <a:gd name="T81" fmla="*/ 31 h 95"/>
                    <a:gd name="T82" fmla="*/ 50 w 92"/>
                    <a:gd name="T83" fmla="*/ 13 h 95"/>
                    <a:gd name="T84" fmla="*/ 51 w 92"/>
                    <a:gd name="T85" fmla="*/ 6 h 95"/>
                    <a:gd name="T86" fmla="*/ 51 w 92"/>
                    <a:gd name="T87" fmla="*/ 6 h 95"/>
                    <a:gd name="T88" fmla="*/ 51 w 92"/>
                    <a:gd name="T89" fmla="*/ 5 h 95"/>
                    <a:gd name="T90" fmla="*/ 49 w 92"/>
                    <a:gd name="T91"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95">
                      <a:moveTo>
                        <a:pt x="49" y="5"/>
                      </a:moveTo>
                      <a:cubicBezTo>
                        <a:pt x="49" y="5"/>
                        <a:pt x="49" y="5"/>
                        <a:pt x="49" y="5"/>
                      </a:cubicBezTo>
                      <a:cubicBezTo>
                        <a:pt x="49" y="5"/>
                        <a:pt x="49" y="5"/>
                        <a:pt x="49" y="5"/>
                      </a:cubicBezTo>
                      <a:cubicBezTo>
                        <a:pt x="48" y="5"/>
                        <a:pt x="48" y="5"/>
                        <a:pt x="48" y="5"/>
                      </a:cubicBezTo>
                      <a:cubicBezTo>
                        <a:pt x="47" y="4"/>
                        <a:pt x="47" y="4"/>
                        <a:pt x="47" y="4"/>
                      </a:cubicBezTo>
                      <a:cubicBezTo>
                        <a:pt x="47" y="4"/>
                        <a:pt x="46" y="4"/>
                        <a:pt x="46" y="4"/>
                      </a:cubicBezTo>
                      <a:cubicBezTo>
                        <a:pt x="46" y="4"/>
                        <a:pt x="46" y="4"/>
                        <a:pt x="46" y="4"/>
                      </a:cubicBezTo>
                      <a:cubicBezTo>
                        <a:pt x="45" y="3"/>
                        <a:pt x="45" y="3"/>
                        <a:pt x="44" y="3"/>
                      </a:cubicBezTo>
                      <a:cubicBezTo>
                        <a:pt x="43" y="2"/>
                        <a:pt x="41" y="0"/>
                        <a:pt x="39" y="0"/>
                      </a:cubicBezTo>
                      <a:cubicBezTo>
                        <a:pt x="35" y="0"/>
                        <a:pt x="35" y="0"/>
                        <a:pt x="35" y="0"/>
                      </a:cubicBezTo>
                      <a:cubicBezTo>
                        <a:pt x="32" y="0"/>
                        <a:pt x="29" y="0"/>
                        <a:pt x="27" y="1"/>
                      </a:cubicBezTo>
                      <a:cubicBezTo>
                        <a:pt x="25" y="2"/>
                        <a:pt x="22" y="2"/>
                        <a:pt x="20" y="2"/>
                      </a:cubicBezTo>
                      <a:cubicBezTo>
                        <a:pt x="18" y="2"/>
                        <a:pt x="15" y="2"/>
                        <a:pt x="13" y="4"/>
                      </a:cubicBezTo>
                      <a:cubicBezTo>
                        <a:pt x="9" y="6"/>
                        <a:pt x="5" y="11"/>
                        <a:pt x="5" y="12"/>
                      </a:cubicBezTo>
                      <a:cubicBezTo>
                        <a:pt x="6" y="14"/>
                        <a:pt x="5" y="30"/>
                        <a:pt x="1" y="32"/>
                      </a:cubicBezTo>
                      <a:cubicBezTo>
                        <a:pt x="1" y="32"/>
                        <a:pt x="0" y="32"/>
                        <a:pt x="0" y="32"/>
                      </a:cubicBezTo>
                      <a:cubicBezTo>
                        <a:pt x="0" y="32"/>
                        <a:pt x="0" y="32"/>
                        <a:pt x="0" y="32"/>
                      </a:cubicBezTo>
                      <a:cubicBezTo>
                        <a:pt x="1" y="33"/>
                        <a:pt x="1" y="33"/>
                        <a:pt x="1" y="33"/>
                      </a:cubicBezTo>
                      <a:cubicBezTo>
                        <a:pt x="1" y="33"/>
                        <a:pt x="2" y="34"/>
                        <a:pt x="2" y="34"/>
                      </a:cubicBezTo>
                      <a:cubicBezTo>
                        <a:pt x="2" y="35"/>
                        <a:pt x="2" y="35"/>
                        <a:pt x="3" y="35"/>
                      </a:cubicBezTo>
                      <a:cubicBezTo>
                        <a:pt x="3" y="35"/>
                        <a:pt x="4" y="36"/>
                        <a:pt x="4" y="37"/>
                      </a:cubicBezTo>
                      <a:cubicBezTo>
                        <a:pt x="4" y="37"/>
                        <a:pt x="4" y="37"/>
                        <a:pt x="5" y="37"/>
                      </a:cubicBezTo>
                      <a:cubicBezTo>
                        <a:pt x="5" y="38"/>
                        <a:pt x="6" y="38"/>
                        <a:pt x="6" y="39"/>
                      </a:cubicBezTo>
                      <a:cubicBezTo>
                        <a:pt x="7" y="39"/>
                        <a:pt x="7" y="39"/>
                        <a:pt x="7" y="39"/>
                      </a:cubicBezTo>
                      <a:cubicBezTo>
                        <a:pt x="8" y="40"/>
                        <a:pt x="8" y="40"/>
                        <a:pt x="8" y="41"/>
                      </a:cubicBezTo>
                      <a:cubicBezTo>
                        <a:pt x="9" y="41"/>
                        <a:pt x="9" y="41"/>
                        <a:pt x="9" y="41"/>
                      </a:cubicBezTo>
                      <a:cubicBezTo>
                        <a:pt x="10" y="42"/>
                        <a:pt x="10" y="42"/>
                        <a:pt x="10" y="42"/>
                      </a:cubicBezTo>
                      <a:cubicBezTo>
                        <a:pt x="11" y="43"/>
                        <a:pt x="11" y="43"/>
                        <a:pt x="11" y="43"/>
                      </a:cubicBezTo>
                      <a:cubicBezTo>
                        <a:pt x="12" y="43"/>
                        <a:pt x="12" y="44"/>
                        <a:pt x="13" y="44"/>
                      </a:cubicBezTo>
                      <a:cubicBezTo>
                        <a:pt x="15" y="46"/>
                        <a:pt x="17" y="47"/>
                        <a:pt x="18" y="48"/>
                      </a:cubicBezTo>
                      <a:cubicBezTo>
                        <a:pt x="20" y="50"/>
                        <a:pt x="21" y="51"/>
                        <a:pt x="25" y="52"/>
                      </a:cubicBezTo>
                      <a:cubicBezTo>
                        <a:pt x="33" y="52"/>
                        <a:pt x="36" y="56"/>
                        <a:pt x="38" y="59"/>
                      </a:cubicBezTo>
                      <a:cubicBezTo>
                        <a:pt x="39" y="60"/>
                        <a:pt x="45" y="62"/>
                        <a:pt x="49" y="64"/>
                      </a:cubicBezTo>
                      <a:cubicBezTo>
                        <a:pt x="50" y="64"/>
                        <a:pt x="51" y="65"/>
                        <a:pt x="51" y="65"/>
                      </a:cubicBezTo>
                      <a:cubicBezTo>
                        <a:pt x="57" y="67"/>
                        <a:pt x="59" y="68"/>
                        <a:pt x="60" y="70"/>
                      </a:cubicBezTo>
                      <a:cubicBezTo>
                        <a:pt x="60" y="70"/>
                        <a:pt x="60" y="71"/>
                        <a:pt x="60" y="71"/>
                      </a:cubicBezTo>
                      <a:cubicBezTo>
                        <a:pt x="60" y="73"/>
                        <a:pt x="59" y="74"/>
                        <a:pt x="57" y="76"/>
                      </a:cubicBezTo>
                      <a:cubicBezTo>
                        <a:pt x="57" y="76"/>
                        <a:pt x="57" y="77"/>
                        <a:pt x="56" y="77"/>
                      </a:cubicBezTo>
                      <a:cubicBezTo>
                        <a:pt x="54" y="80"/>
                        <a:pt x="51" y="83"/>
                        <a:pt x="51" y="86"/>
                      </a:cubicBezTo>
                      <a:cubicBezTo>
                        <a:pt x="51" y="89"/>
                        <a:pt x="50" y="91"/>
                        <a:pt x="49" y="92"/>
                      </a:cubicBezTo>
                      <a:cubicBezTo>
                        <a:pt x="49" y="92"/>
                        <a:pt x="50" y="93"/>
                        <a:pt x="50" y="93"/>
                      </a:cubicBezTo>
                      <a:cubicBezTo>
                        <a:pt x="53" y="93"/>
                        <a:pt x="55" y="93"/>
                        <a:pt x="57" y="94"/>
                      </a:cubicBezTo>
                      <a:cubicBezTo>
                        <a:pt x="57" y="94"/>
                        <a:pt x="58" y="94"/>
                        <a:pt x="58" y="94"/>
                      </a:cubicBezTo>
                      <a:cubicBezTo>
                        <a:pt x="59" y="94"/>
                        <a:pt x="60" y="94"/>
                        <a:pt x="61" y="94"/>
                      </a:cubicBezTo>
                      <a:cubicBezTo>
                        <a:pt x="61" y="94"/>
                        <a:pt x="62" y="94"/>
                        <a:pt x="63" y="94"/>
                      </a:cubicBezTo>
                      <a:cubicBezTo>
                        <a:pt x="63" y="94"/>
                        <a:pt x="63" y="94"/>
                        <a:pt x="63" y="94"/>
                      </a:cubicBezTo>
                      <a:cubicBezTo>
                        <a:pt x="64" y="94"/>
                        <a:pt x="64" y="94"/>
                        <a:pt x="64" y="94"/>
                      </a:cubicBezTo>
                      <a:cubicBezTo>
                        <a:pt x="64" y="94"/>
                        <a:pt x="64" y="94"/>
                        <a:pt x="65" y="94"/>
                      </a:cubicBezTo>
                      <a:cubicBezTo>
                        <a:pt x="65" y="94"/>
                        <a:pt x="66" y="94"/>
                        <a:pt x="66" y="94"/>
                      </a:cubicBezTo>
                      <a:cubicBezTo>
                        <a:pt x="67" y="94"/>
                        <a:pt x="67" y="95"/>
                        <a:pt x="68" y="95"/>
                      </a:cubicBezTo>
                      <a:cubicBezTo>
                        <a:pt x="69" y="95"/>
                        <a:pt x="70" y="95"/>
                        <a:pt x="72" y="94"/>
                      </a:cubicBezTo>
                      <a:cubicBezTo>
                        <a:pt x="73" y="93"/>
                        <a:pt x="74" y="93"/>
                        <a:pt x="76" y="93"/>
                      </a:cubicBezTo>
                      <a:cubicBezTo>
                        <a:pt x="76" y="92"/>
                        <a:pt x="77" y="93"/>
                        <a:pt x="77" y="93"/>
                      </a:cubicBezTo>
                      <a:cubicBezTo>
                        <a:pt x="77" y="93"/>
                        <a:pt x="79" y="92"/>
                        <a:pt x="79" y="91"/>
                      </a:cubicBezTo>
                      <a:cubicBezTo>
                        <a:pt x="81" y="90"/>
                        <a:pt x="83" y="88"/>
                        <a:pt x="85" y="88"/>
                      </a:cubicBezTo>
                      <a:cubicBezTo>
                        <a:pt x="85" y="88"/>
                        <a:pt x="85" y="88"/>
                        <a:pt x="85" y="88"/>
                      </a:cubicBezTo>
                      <a:cubicBezTo>
                        <a:pt x="87" y="87"/>
                        <a:pt x="89" y="79"/>
                        <a:pt x="89" y="75"/>
                      </a:cubicBezTo>
                      <a:cubicBezTo>
                        <a:pt x="89" y="75"/>
                        <a:pt x="89" y="75"/>
                        <a:pt x="89" y="75"/>
                      </a:cubicBezTo>
                      <a:cubicBezTo>
                        <a:pt x="89" y="72"/>
                        <a:pt x="89" y="72"/>
                        <a:pt x="89" y="72"/>
                      </a:cubicBezTo>
                      <a:cubicBezTo>
                        <a:pt x="89" y="72"/>
                        <a:pt x="89" y="72"/>
                        <a:pt x="89" y="72"/>
                      </a:cubicBezTo>
                      <a:cubicBezTo>
                        <a:pt x="89" y="72"/>
                        <a:pt x="89" y="72"/>
                        <a:pt x="89" y="72"/>
                      </a:cubicBezTo>
                      <a:cubicBezTo>
                        <a:pt x="89" y="71"/>
                        <a:pt x="89" y="71"/>
                        <a:pt x="89" y="71"/>
                      </a:cubicBezTo>
                      <a:cubicBezTo>
                        <a:pt x="89" y="71"/>
                        <a:pt x="89" y="71"/>
                        <a:pt x="89" y="71"/>
                      </a:cubicBezTo>
                      <a:cubicBezTo>
                        <a:pt x="89" y="70"/>
                        <a:pt x="89" y="70"/>
                        <a:pt x="89" y="70"/>
                      </a:cubicBezTo>
                      <a:cubicBezTo>
                        <a:pt x="89" y="70"/>
                        <a:pt x="89" y="70"/>
                        <a:pt x="89" y="69"/>
                      </a:cubicBezTo>
                      <a:cubicBezTo>
                        <a:pt x="89" y="69"/>
                        <a:pt x="89" y="69"/>
                        <a:pt x="90" y="68"/>
                      </a:cubicBezTo>
                      <a:cubicBezTo>
                        <a:pt x="90" y="68"/>
                        <a:pt x="90" y="67"/>
                        <a:pt x="90" y="67"/>
                      </a:cubicBezTo>
                      <a:cubicBezTo>
                        <a:pt x="90" y="67"/>
                        <a:pt x="90" y="67"/>
                        <a:pt x="90" y="67"/>
                      </a:cubicBezTo>
                      <a:cubicBezTo>
                        <a:pt x="90" y="66"/>
                        <a:pt x="90" y="65"/>
                        <a:pt x="90" y="65"/>
                      </a:cubicBezTo>
                      <a:cubicBezTo>
                        <a:pt x="91" y="62"/>
                        <a:pt x="92" y="55"/>
                        <a:pt x="91" y="54"/>
                      </a:cubicBezTo>
                      <a:cubicBezTo>
                        <a:pt x="91" y="54"/>
                        <a:pt x="90" y="54"/>
                        <a:pt x="90" y="54"/>
                      </a:cubicBezTo>
                      <a:cubicBezTo>
                        <a:pt x="88" y="54"/>
                        <a:pt x="87" y="55"/>
                        <a:pt x="85" y="55"/>
                      </a:cubicBezTo>
                      <a:cubicBezTo>
                        <a:pt x="84" y="56"/>
                        <a:pt x="84" y="56"/>
                        <a:pt x="83" y="56"/>
                      </a:cubicBezTo>
                      <a:cubicBezTo>
                        <a:pt x="80" y="56"/>
                        <a:pt x="77" y="49"/>
                        <a:pt x="75" y="42"/>
                      </a:cubicBezTo>
                      <a:cubicBezTo>
                        <a:pt x="74" y="39"/>
                        <a:pt x="71" y="34"/>
                        <a:pt x="70" y="34"/>
                      </a:cubicBezTo>
                      <a:cubicBezTo>
                        <a:pt x="70" y="34"/>
                        <a:pt x="69" y="35"/>
                        <a:pt x="68" y="35"/>
                      </a:cubicBezTo>
                      <a:cubicBezTo>
                        <a:pt x="68" y="35"/>
                        <a:pt x="68" y="35"/>
                        <a:pt x="68" y="35"/>
                      </a:cubicBezTo>
                      <a:cubicBezTo>
                        <a:pt x="68" y="35"/>
                        <a:pt x="68" y="35"/>
                        <a:pt x="68" y="35"/>
                      </a:cubicBezTo>
                      <a:cubicBezTo>
                        <a:pt x="67" y="35"/>
                        <a:pt x="67" y="35"/>
                        <a:pt x="67" y="35"/>
                      </a:cubicBezTo>
                      <a:cubicBezTo>
                        <a:pt x="66" y="35"/>
                        <a:pt x="66" y="35"/>
                        <a:pt x="66" y="34"/>
                      </a:cubicBezTo>
                      <a:cubicBezTo>
                        <a:pt x="65" y="34"/>
                        <a:pt x="63" y="33"/>
                        <a:pt x="59" y="33"/>
                      </a:cubicBezTo>
                      <a:cubicBezTo>
                        <a:pt x="56" y="33"/>
                        <a:pt x="53" y="33"/>
                        <a:pt x="52" y="31"/>
                      </a:cubicBezTo>
                      <a:cubicBezTo>
                        <a:pt x="50" y="29"/>
                        <a:pt x="51" y="26"/>
                        <a:pt x="52" y="22"/>
                      </a:cubicBezTo>
                      <a:cubicBezTo>
                        <a:pt x="53" y="18"/>
                        <a:pt x="51" y="16"/>
                        <a:pt x="50" y="13"/>
                      </a:cubicBezTo>
                      <a:cubicBezTo>
                        <a:pt x="49" y="11"/>
                        <a:pt x="48" y="8"/>
                        <a:pt x="51" y="7"/>
                      </a:cubicBezTo>
                      <a:cubicBezTo>
                        <a:pt x="51" y="6"/>
                        <a:pt x="51" y="6"/>
                        <a:pt x="51" y="6"/>
                      </a:cubicBezTo>
                      <a:cubicBezTo>
                        <a:pt x="51" y="6"/>
                        <a:pt x="51" y="6"/>
                        <a:pt x="51" y="6"/>
                      </a:cubicBezTo>
                      <a:cubicBezTo>
                        <a:pt x="51" y="6"/>
                        <a:pt x="51" y="6"/>
                        <a:pt x="51" y="6"/>
                      </a:cubicBezTo>
                      <a:cubicBezTo>
                        <a:pt x="51" y="6"/>
                        <a:pt x="51" y="6"/>
                        <a:pt x="51" y="6"/>
                      </a:cubicBezTo>
                      <a:cubicBezTo>
                        <a:pt x="51" y="6"/>
                        <a:pt x="51" y="6"/>
                        <a:pt x="51" y="5"/>
                      </a:cubicBezTo>
                      <a:cubicBezTo>
                        <a:pt x="51" y="5"/>
                        <a:pt x="51" y="5"/>
                        <a:pt x="51" y="5"/>
                      </a:cubicBezTo>
                      <a:cubicBezTo>
                        <a:pt x="50" y="5"/>
                        <a:pt x="50" y="5"/>
                        <a:pt x="49"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9" name="Freeform 1919"/>
                <p:cNvSpPr>
                  <a:spLocks/>
                </p:cNvSpPr>
                <p:nvPr/>
              </p:nvSpPr>
              <p:spPr bwMode="auto">
                <a:xfrm>
                  <a:off x="2216" y="21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0" name="Freeform 1920"/>
                <p:cNvSpPr>
                  <a:spLocks/>
                </p:cNvSpPr>
                <p:nvPr/>
              </p:nvSpPr>
              <p:spPr bwMode="auto">
                <a:xfrm>
                  <a:off x="2216" y="213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1" name="Freeform 1921"/>
                <p:cNvSpPr>
                  <a:spLocks/>
                </p:cNvSpPr>
                <p:nvPr/>
              </p:nvSpPr>
              <p:spPr bwMode="auto">
                <a:xfrm>
                  <a:off x="2217" y="21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2" name="Freeform 1922"/>
                <p:cNvSpPr>
                  <a:spLocks/>
                </p:cNvSpPr>
                <p:nvPr/>
              </p:nvSpPr>
              <p:spPr bwMode="auto">
                <a:xfrm>
                  <a:off x="2195" y="210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3" name="Freeform 1923"/>
                <p:cNvSpPr>
                  <a:spLocks/>
                </p:cNvSpPr>
                <p:nvPr/>
              </p:nvSpPr>
              <p:spPr bwMode="auto">
                <a:xfrm>
                  <a:off x="2180" y="2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4" name="Freeform 1924"/>
                <p:cNvSpPr>
                  <a:spLocks/>
                </p:cNvSpPr>
                <p:nvPr/>
              </p:nvSpPr>
              <p:spPr bwMode="auto">
                <a:xfrm>
                  <a:off x="2180"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5" name="Freeform 1925"/>
                <p:cNvSpPr>
                  <a:spLocks/>
                </p:cNvSpPr>
                <p:nvPr/>
              </p:nvSpPr>
              <p:spPr bwMode="auto">
                <a:xfrm>
                  <a:off x="2216" y="2139"/>
                  <a:ext cx="0" cy="3"/>
                </a:xfrm>
                <a:custGeom>
                  <a:avLst/>
                  <a:gdLst>
                    <a:gd name="T0" fmla="*/ 3 h 3"/>
                    <a:gd name="T1" fmla="*/ 3 h 3"/>
                    <a:gd name="T2" fmla="*/ 2 h 3"/>
                    <a:gd name="T3" fmla="*/ 0 h 3"/>
                    <a:gd name="T4" fmla="*/ 3 h 3"/>
                  </a:gdLst>
                  <a:ahLst/>
                  <a:cxnLst>
                    <a:cxn ang="0">
                      <a:pos x="0" y="T0"/>
                    </a:cxn>
                    <a:cxn ang="0">
                      <a:pos x="0" y="T1"/>
                    </a:cxn>
                    <a:cxn ang="0">
                      <a:pos x="0" y="T2"/>
                    </a:cxn>
                    <a:cxn ang="0">
                      <a:pos x="0" y="T3"/>
                    </a:cxn>
                    <a:cxn ang="0">
                      <a:pos x="0" y="T4"/>
                    </a:cxn>
                  </a:cxnLst>
                  <a:rect l="0" t="0" r="r" b="b"/>
                  <a:pathLst>
                    <a:path h="3">
                      <a:moveTo>
                        <a:pt x="0" y="3"/>
                      </a:moveTo>
                      <a:cubicBezTo>
                        <a:pt x="0" y="3"/>
                        <a:pt x="0" y="3"/>
                        <a:pt x="0" y="3"/>
                      </a:cubicBezTo>
                      <a:cubicBezTo>
                        <a:pt x="0" y="2"/>
                        <a:pt x="0" y="2"/>
                        <a:pt x="0" y="2"/>
                      </a:cubicBezTo>
                      <a:cubicBezTo>
                        <a:pt x="0" y="1"/>
                        <a:pt x="0" y="1"/>
                        <a:pt x="0" y="0"/>
                      </a:cubicBezTo>
                      <a:lnTo>
                        <a:pt x="0"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6" name="Freeform 1926"/>
                <p:cNvSpPr>
                  <a:spLocks/>
                </p:cNvSpPr>
                <p:nvPr/>
              </p:nvSpPr>
              <p:spPr bwMode="auto">
                <a:xfrm>
                  <a:off x="2180" y="20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7" name="Freeform 1927"/>
                <p:cNvSpPr>
                  <a:spLocks/>
                </p:cNvSpPr>
                <p:nvPr/>
              </p:nvSpPr>
              <p:spPr bwMode="auto">
                <a:xfrm>
                  <a:off x="2211" y="2122"/>
                  <a:ext cx="6" cy="2"/>
                </a:xfrm>
                <a:custGeom>
                  <a:avLst/>
                  <a:gdLst>
                    <a:gd name="T0" fmla="*/ 7 w 7"/>
                    <a:gd name="T1" fmla="*/ 0 h 2"/>
                    <a:gd name="T2" fmla="*/ 2 w 7"/>
                    <a:gd name="T3" fmla="*/ 1 h 2"/>
                    <a:gd name="T4" fmla="*/ 0 w 7"/>
                    <a:gd name="T5" fmla="*/ 2 h 2"/>
                    <a:gd name="T6" fmla="*/ 2 w 7"/>
                    <a:gd name="T7" fmla="*/ 1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0"/>
                        <a:pt x="4" y="1"/>
                        <a:pt x="2" y="1"/>
                      </a:cubicBezTo>
                      <a:cubicBezTo>
                        <a:pt x="1" y="2"/>
                        <a:pt x="1" y="2"/>
                        <a:pt x="0" y="2"/>
                      </a:cubicBezTo>
                      <a:cubicBezTo>
                        <a:pt x="1" y="2"/>
                        <a:pt x="1" y="2"/>
                        <a:pt x="2" y="1"/>
                      </a:cubicBezTo>
                      <a:cubicBezTo>
                        <a:pt x="4" y="1"/>
                        <a:pt x="5"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8" name="Freeform 1928"/>
                <p:cNvSpPr>
                  <a:spLocks/>
                </p:cNvSpPr>
                <p:nvPr/>
              </p:nvSpPr>
              <p:spPr bwMode="auto">
                <a:xfrm>
                  <a:off x="2138" y="2107"/>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9" name="Freeform 1929"/>
                <p:cNvSpPr>
                  <a:spLocks/>
                </p:cNvSpPr>
                <p:nvPr/>
              </p:nvSpPr>
              <p:spPr bwMode="auto">
                <a:xfrm>
                  <a:off x="2190" y="216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0" name="Freeform 1930"/>
                <p:cNvSpPr>
                  <a:spLocks/>
                </p:cNvSpPr>
                <p:nvPr/>
              </p:nvSpPr>
              <p:spPr bwMode="auto">
                <a:xfrm>
                  <a:off x="2140" y="21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1" name="Freeform 1931"/>
                <p:cNvSpPr>
                  <a:spLocks/>
                </p:cNvSpPr>
                <p:nvPr/>
              </p:nvSpPr>
              <p:spPr bwMode="auto">
                <a:xfrm>
                  <a:off x="2186" y="2138"/>
                  <a:ext cx="3" cy="5"/>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cubicBezTo>
                        <a:pt x="3" y="2"/>
                        <a:pt x="2" y="3"/>
                        <a:pt x="0" y="5"/>
                      </a:cubicBezTo>
                      <a:cubicBezTo>
                        <a:pt x="2" y="3"/>
                        <a:pt x="3" y="2"/>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2" name="Freeform 1932"/>
                <p:cNvSpPr>
                  <a:spLocks/>
                </p:cNvSpPr>
                <p:nvPr/>
              </p:nvSpPr>
              <p:spPr bwMode="auto">
                <a:xfrm>
                  <a:off x="2213" y="21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3" name="Freeform 1933"/>
                <p:cNvSpPr>
                  <a:spLocks/>
                </p:cNvSpPr>
                <p:nvPr/>
              </p:nvSpPr>
              <p:spPr bwMode="auto">
                <a:xfrm>
                  <a:off x="2204" y="2158"/>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1" y="1"/>
                        <a:pt x="1" y="1"/>
                      </a:cubicBezTo>
                      <a:cubicBezTo>
                        <a:pt x="1" y="1"/>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4" name="Freeform 1934"/>
                <p:cNvSpPr>
                  <a:spLocks/>
                </p:cNvSpPr>
                <p:nvPr/>
              </p:nvSpPr>
              <p:spPr bwMode="auto">
                <a:xfrm>
                  <a:off x="2194" y="216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5" name="Freeform 1935"/>
                <p:cNvSpPr>
                  <a:spLocks/>
                </p:cNvSpPr>
                <p:nvPr/>
              </p:nvSpPr>
              <p:spPr bwMode="auto">
                <a:xfrm>
                  <a:off x="2216" y="2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6" name="Freeform 1936"/>
                <p:cNvSpPr>
                  <a:spLocks/>
                </p:cNvSpPr>
                <p:nvPr/>
              </p:nvSpPr>
              <p:spPr bwMode="auto">
                <a:xfrm>
                  <a:off x="2193" y="21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7" name="Freeform 1937"/>
                <p:cNvSpPr>
                  <a:spLocks/>
                </p:cNvSpPr>
                <p:nvPr/>
              </p:nvSpPr>
              <p:spPr bwMode="auto">
                <a:xfrm>
                  <a:off x="2216" y="2138"/>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8" name="Freeform 1938"/>
                <p:cNvSpPr>
                  <a:spLocks/>
                </p:cNvSpPr>
                <p:nvPr/>
              </p:nvSpPr>
              <p:spPr bwMode="auto">
                <a:xfrm>
                  <a:off x="2205" y="2157"/>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0" y="2"/>
                        <a:pt x="0" y="2"/>
                      </a:cubicBezTo>
                      <a:cubicBezTo>
                        <a:pt x="0" y="2"/>
                        <a:pt x="2" y="1"/>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9" name="Freeform 1939"/>
                <p:cNvSpPr>
                  <a:spLocks/>
                </p:cNvSpPr>
                <p:nvPr/>
              </p:nvSpPr>
              <p:spPr bwMode="auto">
                <a:xfrm>
                  <a:off x="2187" y="216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0" name="Freeform 1940"/>
                <p:cNvSpPr>
                  <a:spLocks/>
                </p:cNvSpPr>
                <p:nvPr/>
              </p:nvSpPr>
              <p:spPr bwMode="auto">
                <a:xfrm>
                  <a:off x="2136" y="2106"/>
                  <a:ext cx="1"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1" name="Freeform 1941"/>
                <p:cNvSpPr>
                  <a:spLocks/>
                </p:cNvSpPr>
                <p:nvPr/>
              </p:nvSpPr>
              <p:spPr bwMode="auto">
                <a:xfrm>
                  <a:off x="2132" y="21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2" name="Freeform 1942"/>
                <p:cNvSpPr>
                  <a:spLocks/>
                </p:cNvSpPr>
                <p:nvPr/>
              </p:nvSpPr>
              <p:spPr bwMode="auto">
                <a:xfrm>
                  <a:off x="2131" y="2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3" name="Freeform 1943"/>
                <p:cNvSpPr>
                  <a:spLocks/>
                </p:cNvSpPr>
                <p:nvPr/>
              </p:nvSpPr>
              <p:spPr bwMode="auto">
                <a:xfrm>
                  <a:off x="2142" y="2111"/>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4" name="Freeform 1944"/>
                <p:cNvSpPr>
                  <a:spLocks/>
                </p:cNvSpPr>
                <p:nvPr/>
              </p:nvSpPr>
              <p:spPr bwMode="auto">
                <a:xfrm>
                  <a:off x="2134" y="2104"/>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1"/>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5" name="Freeform 1945"/>
                <p:cNvSpPr>
                  <a:spLocks/>
                </p:cNvSpPr>
                <p:nvPr/>
              </p:nvSpPr>
              <p:spPr bwMode="auto">
                <a:xfrm>
                  <a:off x="2216" y="2139"/>
                  <a:ext cx="0" cy="2"/>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6" name="Freeform 1946"/>
                <p:cNvSpPr>
                  <a:spLocks/>
                </p:cNvSpPr>
                <p:nvPr/>
              </p:nvSpPr>
              <p:spPr bwMode="auto">
                <a:xfrm>
                  <a:off x="2216" y="2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7" name="Freeform 1947"/>
                <p:cNvSpPr>
                  <a:spLocks/>
                </p:cNvSpPr>
                <p:nvPr/>
              </p:nvSpPr>
              <p:spPr bwMode="auto">
                <a:xfrm>
                  <a:off x="1954" y="1721"/>
                  <a:ext cx="125" cy="178"/>
                </a:xfrm>
                <a:custGeom>
                  <a:avLst/>
                  <a:gdLst>
                    <a:gd name="T0" fmla="*/ 43 w 131"/>
                    <a:gd name="T1" fmla="*/ 140 h 186"/>
                    <a:gd name="T2" fmla="*/ 51 w 131"/>
                    <a:gd name="T3" fmla="*/ 147 h 186"/>
                    <a:gd name="T4" fmla="*/ 63 w 131"/>
                    <a:gd name="T5" fmla="*/ 161 h 186"/>
                    <a:gd name="T6" fmla="*/ 85 w 131"/>
                    <a:gd name="T7" fmla="*/ 166 h 186"/>
                    <a:gd name="T8" fmla="*/ 92 w 131"/>
                    <a:gd name="T9" fmla="*/ 165 h 186"/>
                    <a:gd name="T10" fmla="*/ 97 w 131"/>
                    <a:gd name="T11" fmla="*/ 179 h 186"/>
                    <a:gd name="T12" fmla="*/ 100 w 131"/>
                    <a:gd name="T13" fmla="*/ 185 h 186"/>
                    <a:gd name="T14" fmla="*/ 101 w 131"/>
                    <a:gd name="T15" fmla="*/ 185 h 186"/>
                    <a:gd name="T16" fmla="*/ 102 w 131"/>
                    <a:gd name="T17" fmla="*/ 182 h 186"/>
                    <a:gd name="T18" fmla="*/ 103 w 131"/>
                    <a:gd name="T19" fmla="*/ 177 h 186"/>
                    <a:gd name="T20" fmla="*/ 103 w 131"/>
                    <a:gd name="T21" fmla="*/ 173 h 186"/>
                    <a:gd name="T22" fmla="*/ 103 w 131"/>
                    <a:gd name="T23" fmla="*/ 133 h 186"/>
                    <a:gd name="T24" fmla="*/ 102 w 131"/>
                    <a:gd name="T25" fmla="*/ 128 h 186"/>
                    <a:gd name="T26" fmla="*/ 120 w 131"/>
                    <a:gd name="T27" fmla="*/ 119 h 186"/>
                    <a:gd name="T28" fmla="*/ 123 w 131"/>
                    <a:gd name="T29" fmla="*/ 119 h 186"/>
                    <a:gd name="T30" fmla="*/ 125 w 131"/>
                    <a:gd name="T31" fmla="*/ 118 h 186"/>
                    <a:gd name="T32" fmla="*/ 129 w 131"/>
                    <a:gd name="T33" fmla="*/ 117 h 186"/>
                    <a:gd name="T34" fmla="*/ 130 w 131"/>
                    <a:gd name="T35" fmla="*/ 116 h 186"/>
                    <a:gd name="T36" fmla="*/ 130 w 131"/>
                    <a:gd name="T37" fmla="*/ 114 h 186"/>
                    <a:gd name="T38" fmla="*/ 129 w 131"/>
                    <a:gd name="T39" fmla="*/ 101 h 186"/>
                    <a:gd name="T40" fmla="*/ 128 w 131"/>
                    <a:gd name="T41" fmla="*/ 72 h 186"/>
                    <a:gd name="T42" fmla="*/ 98 w 131"/>
                    <a:gd name="T43" fmla="*/ 64 h 186"/>
                    <a:gd name="T44" fmla="*/ 81 w 131"/>
                    <a:gd name="T45" fmla="*/ 63 h 186"/>
                    <a:gd name="T46" fmla="*/ 74 w 131"/>
                    <a:gd name="T47" fmla="*/ 61 h 186"/>
                    <a:gd name="T48" fmla="*/ 69 w 131"/>
                    <a:gd name="T49" fmla="*/ 43 h 186"/>
                    <a:gd name="T50" fmla="*/ 63 w 131"/>
                    <a:gd name="T51" fmla="*/ 39 h 186"/>
                    <a:gd name="T52" fmla="*/ 65 w 131"/>
                    <a:gd name="T53" fmla="*/ 24 h 186"/>
                    <a:gd name="T54" fmla="*/ 77 w 131"/>
                    <a:gd name="T55" fmla="*/ 7 h 186"/>
                    <a:gd name="T56" fmla="*/ 86 w 131"/>
                    <a:gd name="T57" fmla="*/ 2 h 186"/>
                    <a:gd name="T58" fmla="*/ 73 w 131"/>
                    <a:gd name="T59" fmla="*/ 7 h 186"/>
                    <a:gd name="T60" fmla="*/ 55 w 131"/>
                    <a:gd name="T61" fmla="*/ 14 h 186"/>
                    <a:gd name="T62" fmla="*/ 41 w 131"/>
                    <a:gd name="T63" fmla="*/ 19 h 186"/>
                    <a:gd name="T64" fmla="*/ 26 w 131"/>
                    <a:gd name="T65" fmla="*/ 45 h 186"/>
                    <a:gd name="T66" fmla="*/ 20 w 131"/>
                    <a:gd name="T67" fmla="*/ 51 h 186"/>
                    <a:gd name="T68" fmla="*/ 18 w 131"/>
                    <a:gd name="T69" fmla="*/ 53 h 186"/>
                    <a:gd name="T70" fmla="*/ 14 w 131"/>
                    <a:gd name="T71" fmla="*/ 56 h 186"/>
                    <a:gd name="T72" fmla="*/ 18 w 131"/>
                    <a:gd name="T73" fmla="*/ 68 h 186"/>
                    <a:gd name="T74" fmla="*/ 19 w 131"/>
                    <a:gd name="T75" fmla="*/ 102 h 186"/>
                    <a:gd name="T76" fmla="*/ 1 w 131"/>
                    <a:gd name="T77" fmla="*/ 121 h 186"/>
                    <a:gd name="T78" fmla="*/ 3 w 131"/>
                    <a:gd name="T79" fmla="*/ 124 h 186"/>
                    <a:gd name="T80" fmla="*/ 6 w 131"/>
                    <a:gd name="T81" fmla="*/ 126 h 186"/>
                    <a:gd name="T82" fmla="*/ 10 w 131"/>
                    <a:gd name="T83" fmla="*/ 128 h 186"/>
                    <a:gd name="T84" fmla="*/ 12 w 131"/>
                    <a:gd name="T85" fmla="*/ 129 h 186"/>
                    <a:gd name="T86" fmla="*/ 25 w 131"/>
                    <a:gd name="T87" fmla="*/ 136 h 186"/>
                    <a:gd name="T88" fmla="*/ 30 w 131"/>
                    <a:gd name="T89" fmla="*/ 134 h 186"/>
                    <a:gd name="T90" fmla="*/ 31 w 131"/>
                    <a:gd name="T91" fmla="*/ 135 h 186"/>
                    <a:gd name="T92" fmla="*/ 34 w 131"/>
                    <a:gd name="T93" fmla="*/ 137 h 186"/>
                    <a:gd name="T94" fmla="*/ 37 w 131"/>
                    <a:gd name="T95" fmla="*/ 14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86">
                      <a:moveTo>
                        <a:pt x="38" y="141"/>
                      </a:moveTo>
                      <a:cubicBezTo>
                        <a:pt x="39" y="141"/>
                        <a:pt x="40" y="141"/>
                        <a:pt x="40" y="141"/>
                      </a:cubicBezTo>
                      <a:cubicBezTo>
                        <a:pt x="41" y="140"/>
                        <a:pt x="41" y="140"/>
                        <a:pt x="42" y="140"/>
                      </a:cubicBezTo>
                      <a:cubicBezTo>
                        <a:pt x="42" y="140"/>
                        <a:pt x="43" y="140"/>
                        <a:pt x="43" y="140"/>
                      </a:cubicBezTo>
                      <a:cubicBezTo>
                        <a:pt x="44" y="140"/>
                        <a:pt x="44" y="140"/>
                        <a:pt x="45" y="140"/>
                      </a:cubicBezTo>
                      <a:cubicBezTo>
                        <a:pt x="45" y="140"/>
                        <a:pt x="45" y="140"/>
                        <a:pt x="45" y="141"/>
                      </a:cubicBezTo>
                      <a:cubicBezTo>
                        <a:pt x="46" y="141"/>
                        <a:pt x="47" y="141"/>
                        <a:pt x="47" y="141"/>
                      </a:cubicBezTo>
                      <a:cubicBezTo>
                        <a:pt x="49" y="142"/>
                        <a:pt x="50" y="145"/>
                        <a:pt x="51" y="147"/>
                      </a:cubicBezTo>
                      <a:cubicBezTo>
                        <a:pt x="51" y="149"/>
                        <a:pt x="52" y="150"/>
                        <a:pt x="53" y="150"/>
                      </a:cubicBezTo>
                      <a:cubicBezTo>
                        <a:pt x="56" y="151"/>
                        <a:pt x="58" y="152"/>
                        <a:pt x="60" y="154"/>
                      </a:cubicBezTo>
                      <a:cubicBezTo>
                        <a:pt x="61" y="156"/>
                        <a:pt x="62" y="158"/>
                        <a:pt x="62" y="160"/>
                      </a:cubicBezTo>
                      <a:cubicBezTo>
                        <a:pt x="62" y="160"/>
                        <a:pt x="62" y="160"/>
                        <a:pt x="63" y="161"/>
                      </a:cubicBezTo>
                      <a:cubicBezTo>
                        <a:pt x="64" y="162"/>
                        <a:pt x="66" y="164"/>
                        <a:pt x="66" y="166"/>
                      </a:cubicBezTo>
                      <a:cubicBezTo>
                        <a:pt x="67" y="167"/>
                        <a:pt x="68" y="167"/>
                        <a:pt x="71" y="167"/>
                      </a:cubicBezTo>
                      <a:cubicBezTo>
                        <a:pt x="73" y="167"/>
                        <a:pt x="75" y="167"/>
                        <a:pt x="76" y="166"/>
                      </a:cubicBezTo>
                      <a:cubicBezTo>
                        <a:pt x="78" y="165"/>
                        <a:pt x="82" y="164"/>
                        <a:pt x="85" y="166"/>
                      </a:cubicBezTo>
                      <a:cubicBezTo>
                        <a:pt x="86" y="166"/>
                        <a:pt x="86" y="165"/>
                        <a:pt x="87" y="165"/>
                      </a:cubicBezTo>
                      <a:cubicBezTo>
                        <a:pt x="88" y="165"/>
                        <a:pt x="89" y="165"/>
                        <a:pt x="90" y="165"/>
                      </a:cubicBezTo>
                      <a:cubicBezTo>
                        <a:pt x="90" y="165"/>
                        <a:pt x="90" y="165"/>
                        <a:pt x="91" y="165"/>
                      </a:cubicBezTo>
                      <a:cubicBezTo>
                        <a:pt x="91" y="165"/>
                        <a:pt x="91" y="165"/>
                        <a:pt x="92" y="165"/>
                      </a:cubicBezTo>
                      <a:cubicBezTo>
                        <a:pt x="98" y="167"/>
                        <a:pt x="101" y="169"/>
                        <a:pt x="101" y="172"/>
                      </a:cubicBezTo>
                      <a:cubicBezTo>
                        <a:pt x="102" y="173"/>
                        <a:pt x="102" y="174"/>
                        <a:pt x="101" y="175"/>
                      </a:cubicBezTo>
                      <a:cubicBezTo>
                        <a:pt x="100" y="176"/>
                        <a:pt x="99" y="177"/>
                        <a:pt x="98" y="178"/>
                      </a:cubicBezTo>
                      <a:cubicBezTo>
                        <a:pt x="98" y="178"/>
                        <a:pt x="98" y="179"/>
                        <a:pt x="97" y="179"/>
                      </a:cubicBezTo>
                      <a:cubicBezTo>
                        <a:pt x="96" y="180"/>
                        <a:pt x="95" y="182"/>
                        <a:pt x="95" y="182"/>
                      </a:cubicBezTo>
                      <a:cubicBezTo>
                        <a:pt x="95" y="182"/>
                        <a:pt x="97" y="183"/>
                        <a:pt x="98" y="184"/>
                      </a:cubicBezTo>
                      <a:cubicBezTo>
                        <a:pt x="98" y="184"/>
                        <a:pt x="99" y="184"/>
                        <a:pt x="99" y="185"/>
                      </a:cubicBezTo>
                      <a:cubicBezTo>
                        <a:pt x="100" y="185"/>
                        <a:pt x="100" y="185"/>
                        <a:pt x="100" y="185"/>
                      </a:cubicBezTo>
                      <a:cubicBezTo>
                        <a:pt x="100" y="186"/>
                        <a:pt x="100" y="186"/>
                        <a:pt x="101" y="186"/>
                      </a:cubicBezTo>
                      <a:cubicBezTo>
                        <a:pt x="101" y="186"/>
                        <a:pt x="101" y="186"/>
                        <a:pt x="101" y="186"/>
                      </a:cubicBezTo>
                      <a:cubicBezTo>
                        <a:pt x="101" y="186"/>
                        <a:pt x="101" y="185"/>
                        <a:pt x="101" y="185"/>
                      </a:cubicBezTo>
                      <a:cubicBezTo>
                        <a:pt x="101" y="185"/>
                        <a:pt x="101" y="185"/>
                        <a:pt x="101" y="185"/>
                      </a:cubicBezTo>
                      <a:cubicBezTo>
                        <a:pt x="101" y="184"/>
                        <a:pt x="101" y="184"/>
                        <a:pt x="101" y="184"/>
                      </a:cubicBezTo>
                      <a:cubicBezTo>
                        <a:pt x="101" y="184"/>
                        <a:pt x="102" y="183"/>
                        <a:pt x="102" y="183"/>
                      </a:cubicBezTo>
                      <a:cubicBezTo>
                        <a:pt x="102" y="183"/>
                        <a:pt x="102" y="183"/>
                        <a:pt x="102" y="182"/>
                      </a:cubicBezTo>
                      <a:cubicBezTo>
                        <a:pt x="102" y="182"/>
                        <a:pt x="102" y="182"/>
                        <a:pt x="102" y="182"/>
                      </a:cubicBezTo>
                      <a:cubicBezTo>
                        <a:pt x="102" y="181"/>
                        <a:pt x="102" y="181"/>
                        <a:pt x="102" y="180"/>
                      </a:cubicBezTo>
                      <a:cubicBezTo>
                        <a:pt x="102" y="180"/>
                        <a:pt x="102" y="180"/>
                        <a:pt x="102" y="180"/>
                      </a:cubicBezTo>
                      <a:cubicBezTo>
                        <a:pt x="102" y="179"/>
                        <a:pt x="103" y="179"/>
                        <a:pt x="103" y="179"/>
                      </a:cubicBezTo>
                      <a:cubicBezTo>
                        <a:pt x="103" y="178"/>
                        <a:pt x="103" y="178"/>
                        <a:pt x="103" y="177"/>
                      </a:cubicBezTo>
                      <a:cubicBezTo>
                        <a:pt x="103" y="177"/>
                        <a:pt x="103" y="177"/>
                        <a:pt x="103" y="177"/>
                      </a:cubicBezTo>
                      <a:cubicBezTo>
                        <a:pt x="103" y="176"/>
                        <a:pt x="103" y="176"/>
                        <a:pt x="103" y="175"/>
                      </a:cubicBezTo>
                      <a:cubicBezTo>
                        <a:pt x="103" y="175"/>
                        <a:pt x="103" y="175"/>
                        <a:pt x="103" y="175"/>
                      </a:cubicBezTo>
                      <a:cubicBezTo>
                        <a:pt x="103" y="174"/>
                        <a:pt x="103" y="173"/>
                        <a:pt x="103" y="173"/>
                      </a:cubicBezTo>
                      <a:cubicBezTo>
                        <a:pt x="103" y="169"/>
                        <a:pt x="104" y="160"/>
                        <a:pt x="105" y="157"/>
                      </a:cubicBezTo>
                      <a:cubicBezTo>
                        <a:pt x="106" y="154"/>
                        <a:pt x="104" y="152"/>
                        <a:pt x="102" y="149"/>
                      </a:cubicBezTo>
                      <a:cubicBezTo>
                        <a:pt x="100" y="146"/>
                        <a:pt x="98" y="143"/>
                        <a:pt x="98" y="139"/>
                      </a:cubicBezTo>
                      <a:cubicBezTo>
                        <a:pt x="98" y="134"/>
                        <a:pt x="100" y="133"/>
                        <a:pt x="103" y="133"/>
                      </a:cubicBezTo>
                      <a:cubicBezTo>
                        <a:pt x="105" y="132"/>
                        <a:pt x="106" y="132"/>
                        <a:pt x="107" y="132"/>
                      </a:cubicBezTo>
                      <a:cubicBezTo>
                        <a:pt x="107" y="131"/>
                        <a:pt x="107" y="131"/>
                        <a:pt x="107" y="131"/>
                      </a:cubicBezTo>
                      <a:cubicBezTo>
                        <a:pt x="107" y="131"/>
                        <a:pt x="106" y="131"/>
                        <a:pt x="105" y="131"/>
                      </a:cubicBezTo>
                      <a:cubicBezTo>
                        <a:pt x="104" y="130"/>
                        <a:pt x="103" y="129"/>
                        <a:pt x="102" y="128"/>
                      </a:cubicBezTo>
                      <a:cubicBezTo>
                        <a:pt x="101" y="126"/>
                        <a:pt x="100" y="124"/>
                        <a:pt x="101" y="122"/>
                      </a:cubicBezTo>
                      <a:cubicBezTo>
                        <a:pt x="101" y="120"/>
                        <a:pt x="104" y="119"/>
                        <a:pt x="111" y="119"/>
                      </a:cubicBezTo>
                      <a:cubicBezTo>
                        <a:pt x="113" y="119"/>
                        <a:pt x="115" y="119"/>
                        <a:pt x="117" y="119"/>
                      </a:cubicBezTo>
                      <a:cubicBezTo>
                        <a:pt x="118" y="119"/>
                        <a:pt x="119" y="119"/>
                        <a:pt x="120" y="119"/>
                      </a:cubicBezTo>
                      <a:cubicBezTo>
                        <a:pt x="120" y="119"/>
                        <a:pt x="120" y="119"/>
                        <a:pt x="121" y="119"/>
                      </a:cubicBezTo>
                      <a:cubicBezTo>
                        <a:pt x="121" y="119"/>
                        <a:pt x="121" y="119"/>
                        <a:pt x="121" y="119"/>
                      </a:cubicBezTo>
                      <a:cubicBezTo>
                        <a:pt x="122" y="119"/>
                        <a:pt x="122" y="119"/>
                        <a:pt x="122" y="119"/>
                      </a:cubicBezTo>
                      <a:cubicBezTo>
                        <a:pt x="122" y="119"/>
                        <a:pt x="122" y="119"/>
                        <a:pt x="123" y="119"/>
                      </a:cubicBezTo>
                      <a:cubicBezTo>
                        <a:pt x="123" y="119"/>
                        <a:pt x="123" y="118"/>
                        <a:pt x="124" y="118"/>
                      </a:cubicBezTo>
                      <a:cubicBezTo>
                        <a:pt x="124" y="118"/>
                        <a:pt x="124" y="118"/>
                        <a:pt x="124" y="118"/>
                      </a:cubicBezTo>
                      <a:cubicBezTo>
                        <a:pt x="124" y="118"/>
                        <a:pt x="125" y="118"/>
                        <a:pt x="125" y="118"/>
                      </a:cubicBezTo>
                      <a:cubicBezTo>
                        <a:pt x="125" y="118"/>
                        <a:pt x="125" y="118"/>
                        <a:pt x="125" y="118"/>
                      </a:cubicBezTo>
                      <a:cubicBezTo>
                        <a:pt x="126" y="118"/>
                        <a:pt x="126" y="118"/>
                        <a:pt x="127" y="117"/>
                      </a:cubicBezTo>
                      <a:cubicBezTo>
                        <a:pt x="127" y="117"/>
                        <a:pt x="127" y="117"/>
                        <a:pt x="127" y="117"/>
                      </a:cubicBezTo>
                      <a:cubicBezTo>
                        <a:pt x="127" y="117"/>
                        <a:pt x="128" y="117"/>
                        <a:pt x="128" y="117"/>
                      </a:cubicBezTo>
                      <a:cubicBezTo>
                        <a:pt x="128" y="117"/>
                        <a:pt x="128" y="117"/>
                        <a:pt x="129" y="117"/>
                      </a:cubicBezTo>
                      <a:cubicBezTo>
                        <a:pt x="129" y="117"/>
                        <a:pt x="129" y="117"/>
                        <a:pt x="129" y="117"/>
                      </a:cubicBezTo>
                      <a:cubicBezTo>
                        <a:pt x="129" y="116"/>
                        <a:pt x="130" y="116"/>
                        <a:pt x="130" y="116"/>
                      </a:cubicBezTo>
                      <a:cubicBezTo>
                        <a:pt x="130" y="116"/>
                        <a:pt x="130" y="116"/>
                        <a:pt x="130" y="116"/>
                      </a:cubicBezTo>
                      <a:cubicBezTo>
                        <a:pt x="130" y="116"/>
                        <a:pt x="130" y="116"/>
                        <a:pt x="130" y="116"/>
                      </a:cubicBezTo>
                      <a:cubicBezTo>
                        <a:pt x="130" y="116"/>
                        <a:pt x="131" y="115"/>
                        <a:pt x="130" y="115"/>
                      </a:cubicBezTo>
                      <a:cubicBezTo>
                        <a:pt x="130" y="115"/>
                        <a:pt x="130" y="115"/>
                        <a:pt x="130" y="115"/>
                      </a:cubicBezTo>
                      <a:cubicBezTo>
                        <a:pt x="130" y="115"/>
                        <a:pt x="130" y="115"/>
                        <a:pt x="130" y="114"/>
                      </a:cubicBezTo>
                      <a:cubicBezTo>
                        <a:pt x="130" y="114"/>
                        <a:pt x="130" y="114"/>
                        <a:pt x="130" y="114"/>
                      </a:cubicBezTo>
                      <a:cubicBezTo>
                        <a:pt x="130" y="114"/>
                        <a:pt x="130" y="114"/>
                        <a:pt x="130" y="114"/>
                      </a:cubicBezTo>
                      <a:cubicBezTo>
                        <a:pt x="130" y="113"/>
                        <a:pt x="129" y="113"/>
                        <a:pt x="129" y="113"/>
                      </a:cubicBezTo>
                      <a:cubicBezTo>
                        <a:pt x="128" y="112"/>
                        <a:pt x="127" y="110"/>
                        <a:pt x="126" y="108"/>
                      </a:cubicBezTo>
                      <a:cubicBezTo>
                        <a:pt x="126" y="106"/>
                        <a:pt x="127" y="104"/>
                        <a:pt x="129" y="101"/>
                      </a:cubicBezTo>
                      <a:cubicBezTo>
                        <a:pt x="130" y="101"/>
                        <a:pt x="129" y="100"/>
                        <a:pt x="127" y="97"/>
                      </a:cubicBezTo>
                      <a:cubicBezTo>
                        <a:pt x="126" y="97"/>
                        <a:pt x="125" y="96"/>
                        <a:pt x="125" y="95"/>
                      </a:cubicBezTo>
                      <a:cubicBezTo>
                        <a:pt x="121" y="91"/>
                        <a:pt x="124" y="78"/>
                        <a:pt x="127" y="72"/>
                      </a:cubicBezTo>
                      <a:cubicBezTo>
                        <a:pt x="128" y="72"/>
                        <a:pt x="128" y="72"/>
                        <a:pt x="128" y="72"/>
                      </a:cubicBezTo>
                      <a:cubicBezTo>
                        <a:pt x="128" y="72"/>
                        <a:pt x="127" y="71"/>
                        <a:pt x="124" y="71"/>
                      </a:cubicBezTo>
                      <a:cubicBezTo>
                        <a:pt x="122" y="71"/>
                        <a:pt x="118" y="72"/>
                        <a:pt x="116" y="72"/>
                      </a:cubicBezTo>
                      <a:cubicBezTo>
                        <a:pt x="114" y="72"/>
                        <a:pt x="113" y="72"/>
                        <a:pt x="111" y="72"/>
                      </a:cubicBezTo>
                      <a:cubicBezTo>
                        <a:pt x="106" y="71"/>
                        <a:pt x="102" y="69"/>
                        <a:pt x="98" y="64"/>
                      </a:cubicBezTo>
                      <a:cubicBezTo>
                        <a:pt x="98" y="63"/>
                        <a:pt x="97" y="62"/>
                        <a:pt x="95" y="62"/>
                      </a:cubicBezTo>
                      <a:cubicBezTo>
                        <a:pt x="95" y="62"/>
                        <a:pt x="94" y="62"/>
                        <a:pt x="94" y="62"/>
                      </a:cubicBezTo>
                      <a:cubicBezTo>
                        <a:pt x="92" y="62"/>
                        <a:pt x="91" y="62"/>
                        <a:pt x="89" y="63"/>
                      </a:cubicBezTo>
                      <a:cubicBezTo>
                        <a:pt x="87" y="63"/>
                        <a:pt x="84" y="63"/>
                        <a:pt x="81" y="63"/>
                      </a:cubicBezTo>
                      <a:cubicBezTo>
                        <a:pt x="81" y="63"/>
                        <a:pt x="81" y="63"/>
                        <a:pt x="81" y="63"/>
                      </a:cubicBezTo>
                      <a:cubicBezTo>
                        <a:pt x="81" y="63"/>
                        <a:pt x="81" y="63"/>
                        <a:pt x="81" y="63"/>
                      </a:cubicBezTo>
                      <a:cubicBezTo>
                        <a:pt x="77" y="63"/>
                        <a:pt x="75" y="62"/>
                        <a:pt x="74" y="61"/>
                      </a:cubicBezTo>
                      <a:cubicBezTo>
                        <a:pt x="74" y="61"/>
                        <a:pt x="74" y="61"/>
                        <a:pt x="74" y="61"/>
                      </a:cubicBezTo>
                      <a:cubicBezTo>
                        <a:pt x="71" y="58"/>
                        <a:pt x="71" y="53"/>
                        <a:pt x="71" y="50"/>
                      </a:cubicBezTo>
                      <a:cubicBezTo>
                        <a:pt x="71" y="49"/>
                        <a:pt x="71" y="48"/>
                        <a:pt x="71" y="47"/>
                      </a:cubicBezTo>
                      <a:cubicBezTo>
                        <a:pt x="71" y="46"/>
                        <a:pt x="71" y="46"/>
                        <a:pt x="71" y="46"/>
                      </a:cubicBezTo>
                      <a:cubicBezTo>
                        <a:pt x="72" y="45"/>
                        <a:pt x="71" y="45"/>
                        <a:pt x="69" y="43"/>
                      </a:cubicBezTo>
                      <a:cubicBezTo>
                        <a:pt x="68" y="42"/>
                        <a:pt x="66" y="41"/>
                        <a:pt x="66" y="39"/>
                      </a:cubicBezTo>
                      <a:cubicBezTo>
                        <a:pt x="66" y="39"/>
                        <a:pt x="66" y="38"/>
                        <a:pt x="65" y="38"/>
                      </a:cubicBezTo>
                      <a:cubicBezTo>
                        <a:pt x="64" y="38"/>
                        <a:pt x="64" y="39"/>
                        <a:pt x="63" y="39"/>
                      </a:cubicBezTo>
                      <a:cubicBezTo>
                        <a:pt x="63" y="39"/>
                        <a:pt x="63" y="39"/>
                        <a:pt x="63" y="39"/>
                      </a:cubicBezTo>
                      <a:cubicBezTo>
                        <a:pt x="61" y="39"/>
                        <a:pt x="61" y="38"/>
                        <a:pt x="60" y="37"/>
                      </a:cubicBezTo>
                      <a:cubicBezTo>
                        <a:pt x="60" y="36"/>
                        <a:pt x="60" y="35"/>
                        <a:pt x="61" y="34"/>
                      </a:cubicBezTo>
                      <a:cubicBezTo>
                        <a:pt x="61" y="33"/>
                        <a:pt x="62" y="32"/>
                        <a:pt x="63" y="30"/>
                      </a:cubicBezTo>
                      <a:cubicBezTo>
                        <a:pt x="64" y="29"/>
                        <a:pt x="64" y="28"/>
                        <a:pt x="65" y="24"/>
                      </a:cubicBezTo>
                      <a:cubicBezTo>
                        <a:pt x="65" y="23"/>
                        <a:pt x="65" y="23"/>
                        <a:pt x="65" y="23"/>
                      </a:cubicBezTo>
                      <a:cubicBezTo>
                        <a:pt x="65" y="19"/>
                        <a:pt x="68" y="16"/>
                        <a:pt x="71" y="13"/>
                      </a:cubicBezTo>
                      <a:cubicBezTo>
                        <a:pt x="72" y="12"/>
                        <a:pt x="74" y="11"/>
                        <a:pt x="75" y="9"/>
                      </a:cubicBezTo>
                      <a:cubicBezTo>
                        <a:pt x="75" y="8"/>
                        <a:pt x="76" y="8"/>
                        <a:pt x="77" y="7"/>
                      </a:cubicBezTo>
                      <a:cubicBezTo>
                        <a:pt x="77" y="7"/>
                        <a:pt x="77" y="7"/>
                        <a:pt x="77" y="7"/>
                      </a:cubicBezTo>
                      <a:cubicBezTo>
                        <a:pt x="78" y="7"/>
                        <a:pt x="78" y="7"/>
                        <a:pt x="78" y="6"/>
                      </a:cubicBezTo>
                      <a:cubicBezTo>
                        <a:pt x="79" y="5"/>
                        <a:pt x="81" y="4"/>
                        <a:pt x="82" y="4"/>
                      </a:cubicBezTo>
                      <a:cubicBezTo>
                        <a:pt x="85" y="3"/>
                        <a:pt x="86" y="2"/>
                        <a:pt x="86" y="2"/>
                      </a:cubicBezTo>
                      <a:cubicBezTo>
                        <a:pt x="86" y="2"/>
                        <a:pt x="86" y="1"/>
                        <a:pt x="84" y="1"/>
                      </a:cubicBezTo>
                      <a:cubicBezTo>
                        <a:pt x="84" y="0"/>
                        <a:pt x="84" y="0"/>
                        <a:pt x="83" y="0"/>
                      </a:cubicBezTo>
                      <a:cubicBezTo>
                        <a:pt x="82" y="0"/>
                        <a:pt x="81" y="2"/>
                        <a:pt x="80" y="3"/>
                      </a:cubicBezTo>
                      <a:cubicBezTo>
                        <a:pt x="78" y="5"/>
                        <a:pt x="76" y="6"/>
                        <a:pt x="73" y="7"/>
                      </a:cubicBezTo>
                      <a:cubicBezTo>
                        <a:pt x="70" y="7"/>
                        <a:pt x="69" y="8"/>
                        <a:pt x="67" y="10"/>
                      </a:cubicBezTo>
                      <a:cubicBezTo>
                        <a:pt x="66" y="11"/>
                        <a:pt x="65" y="12"/>
                        <a:pt x="64" y="12"/>
                      </a:cubicBezTo>
                      <a:cubicBezTo>
                        <a:pt x="62" y="13"/>
                        <a:pt x="60" y="14"/>
                        <a:pt x="58" y="14"/>
                      </a:cubicBezTo>
                      <a:cubicBezTo>
                        <a:pt x="57" y="14"/>
                        <a:pt x="55" y="14"/>
                        <a:pt x="55" y="14"/>
                      </a:cubicBezTo>
                      <a:cubicBezTo>
                        <a:pt x="54" y="17"/>
                        <a:pt x="53" y="17"/>
                        <a:pt x="52" y="17"/>
                      </a:cubicBezTo>
                      <a:cubicBezTo>
                        <a:pt x="51" y="17"/>
                        <a:pt x="50" y="17"/>
                        <a:pt x="49" y="16"/>
                      </a:cubicBezTo>
                      <a:cubicBezTo>
                        <a:pt x="48" y="16"/>
                        <a:pt x="48" y="15"/>
                        <a:pt x="47" y="15"/>
                      </a:cubicBezTo>
                      <a:cubicBezTo>
                        <a:pt x="46" y="15"/>
                        <a:pt x="43" y="16"/>
                        <a:pt x="41" y="19"/>
                      </a:cubicBezTo>
                      <a:cubicBezTo>
                        <a:pt x="40" y="21"/>
                        <a:pt x="39" y="22"/>
                        <a:pt x="39" y="23"/>
                      </a:cubicBezTo>
                      <a:cubicBezTo>
                        <a:pt x="39" y="23"/>
                        <a:pt x="39" y="24"/>
                        <a:pt x="39" y="24"/>
                      </a:cubicBezTo>
                      <a:cubicBezTo>
                        <a:pt x="39" y="28"/>
                        <a:pt x="40" y="32"/>
                        <a:pt x="34" y="35"/>
                      </a:cubicBezTo>
                      <a:cubicBezTo>
                        <a:pt x="30" y="38"/>
                        <a:pt x="28" y="42"/>
                        <a:pt x="26" y="45"/>
                      </a:cubicBezTo>
                      <a:cubicBezTo>
                        <a:pt x="25" y="46"/>
                        <a:pt x="24" y="47"/>
                        <a:pt x="23" y="48"/>
                      </a:cubicBezTo>
                      <a:cubicBezTo>
                        <a:pt x="22" y="49"/>
                        <a:pt x="21" y="49"/>
                        <a:pt x="21" y="49"/>
                      </a:cubicBezTo>
                      <a:cubicBezTo>
                        <a:pt x="21" y="50"/>
                        <a:pt x="21" y="50"/>
                        <a:pt x="21" y="50"/>
                      </a:cubicBezTo>
                      <a:cubicBezTo>
                        <a:pt x="20" y="50"/>
                        <a:pt x="20" y="51"/>
                        <a:pt x="20" y="51"/>
                      </a:cubicBezTo>
                      <a:cubicBezTo>
                        <a:pt x="20" y="51"/>
                        <a:pt x="20" y="51"/>
                        <a:pt x="20" y="51"/>
                      </a:cubicBezTo>
                      <a:cubicBezTo>
                        <a:pt x="20" y="52"/>
                        <a:pt x="19" y="52"/>
                        <a:pt x="19" y="52"/>
                      </a:cubicBezTo>
                      <a:cubicBezTo>
                        <a:pt x="19" y="53"/>
                        <a:pt x="18" y="53"/>
                        <a:pt x="18" y="53"/>
                      </a:cubicBezTo>
                      <a:cubicBezTo>
                        <a:pt x="18" y="53"/>
                        <a:pt x="18" y="53"/>
                        <a:pt x="18" y="53"/>
                      </a:cubicBezTo>
                      <a:cubicBezTo>
                        <a:pt x="17" y="54"/>
                        <a:pt x="17" y="54"/>
                        <a:pt x="16" y="55"/>
                      </a:cubicBezTo>
                      <a:cubicBezTo>
                        <a:pt x="16" y="55"/>
                        <a:pt x="16" y="55"/>
                        <a:pt x="16" y="55"/>
                      </a:cubicBezTo>
                      <a:cubicBezTo>
                        <a:pt x="16" y="55"/>
                        <a:pt x="15" y="56"/>
                        <a:pt x="15" y="56"/>
                      </a:cubicBezTo>
                      <a:cubicBezTo>
                        <a:pt x="15" y="56"/>
                        <a:pt x="15" y="56"/>
                        <a:pt x="14" y="56"/>
                      </a:cubicBezTo>
                      <a:cubicBezTo>
                        <a:pt x="14" y="57"/>
                        <a:pt x="13" y="58"/>
                        <a:pt x="13" y="58"/>
                      </a:cubicBezTo>
                      <a:cubicBezTo>
                        <a:pt x="13" y="58"/>
                        <a:pt x="13" y="58"/>
                        <a:pt x="13" y="58"/>
                      </a:cubicBezTo>
                      <a:cubicBezTo>
                        <a:pt x="14" y="59"/>
                        <a:pt x="15" y="60"/>
                        <a:pt x="15" y="60"/>
                      </a:cubicBezTo>
                      <a:cubicBezTo>
                        <a:pt x="18" y="63"/>
                        <a:pt x="18" y="66"/>
                        <a:pt x="18" y="68"/>
                      </a:cubicBezTo>
                      <a:cubicBezTo>
                        <a:pt x="18" y="69"/>
                        <a:pt x="18" y="69"/>
                        <a:pt x="18" y="70"/>
                      </a:cubicBezTo>
                      <a:cubicBezTo>
                        <a:pt x="20" y="75"/>
                        <a:pt x="18" y="77"/>
                        <a:pt x="17" y="78"/>
                      </a:cubicBezTo>
                      <a:cubicBezTo>
                        <a:pt x="16" y="81"/>
                        <a:pt x="18" y="91"/>
                        <a:pt x="19" y="93"/>
                      </a:cubicBezTo>
                      <a:cubicBezTo>
                        <a:pt x="22" y="96"/>
                        <a:pt x="20" y="99"/>
                        <a:pt x="19" y="102"/>
                      </a:cubicBezTo>
                      <a:cubicBezTo>
                        <a:pt x="18" y="103"/>
                        <a:pt x="18" y="104"/>
                        <a:pt x="17" y="105"/>
                      </a:cubicBezTo>
                      <a:cubicBezTo>
                        <a:pt x="15" y="110"/>
                        <a:pt x="12" y="113"/>
                        <a:pt x="6" y="113"/>
                      </a:cubicBezTo>
                      <a:cubicBezTo>
                        <a:pt x="5" y="113"/>
                        <a:pt x="4" y="115"/>
                        <a:pt x="4" y="117"/>
                      </a:cubicBezTo>
                      <a:cubicBezTo>
                        <a:pt x="3" y="119"/>
                        <a:pt x="3" y="120"/>
                        <a:pt x="1" y="121"/>
                      </a:cubicBezTo>
                      <a:cubicBezTo>
                        <a:pt x="1" y="121"/>
                        <a:pt x="0" y="122"/>
                        <a:pt x="0" y="123"/>
                      </a:cubicBezTo>
                      <a:cubicBezTo>
                        <a:pt x="0" y="123"/>
                        <a:pt x="1" y="123"/>
                        <a:pt x="1" y="123"/>
                      </a:cubicBezTo>
                      <a:cubicBezTo>
                        <a:pt x="1" y="123"/>
                        <a:pt x="1" y="123"/>
                        <a:pt x="2" y="123"/>
                      </a:cubicBezTo>
                      <a:cubicBezTo>
                        <a:pt x="2" y="124"/>
                        <a:pt x="2" y="124"/>
                        <a:pt x="3" y="124"/>
                      </a:cubicBezTo>
                      <a:cubicBezTo>
                        <a:pt x="3" y="124"/>
                        <a:pt x="3" y="125"/>
                        <a:pt x="3" y="125"/>
                      </a:cubicBezTo>
                      <a:cubicBezTo>
                        <a:pt x="4" y="125"/>
                        <a:pt x="4" y="125"/>
                        <a:pt x="4" y="125"/>
                      </a:cubicBezTo>
                      <a:cubicBezTo>
                        <a:pt x="5" y="126"/>
                        <a:pt x="5" y="126"/>
                        <a:pt x="5" y="126"/>
                      </a:cubicBezTo>
                      <a:cubicBezTo>
                        <a:pt x="6" y="126"/>
                        <a:pt x="6" y="126"/>
                        <a:pt x="6" y="126"/>
                      </a:cubicBezTo>
                      <a:cubicBezTo>
                        <a:pt x="6" y="127"/>
                        <a:pt x="7" y="127"/>
                        <a:pt x="7" y="127"/>
                      </a:cubicBezTo>
                      <a:cubicBezTo>
                        <a:pt x="7" y="127"/>
                        <a:pt x="8" y="127"/>
                        <a:pt x="8" y="127"/>
                      </a:cubicBezTo>
                      <a:cubicBezTo>
                        <a:pt x="8" y="128"/>
                        <a:pt x="8" y="128"/>
                        <a:pt x="9" y="128"/>
                      </a:cubicBezTo>
                      <a:cubicBezTo>
                        <a:pt x="9" y="128"/>
                        <a:pt x="9" y="128"/>
                        <a:pt x="10" y="128"/>
                      </a:cubicBezTo>
                      <a:cubicBezTo>
                        <a:pt x="10" y="128"/>
                        <a:pt x="10" y="128"/>
                        <a:pt x="10" y="129"/>
                      </a:cubicBezTo>
                      <a:cubicBezTo>
                        <a:pt x="10" y="129"/>
                        <a:pt x="11" y="129"/>
                        <a:pt x="11" y="129"/>
                      </a:cubicBezTo>
                      <a:cubicBezTo>
                        <a:pt x="11" y="129"/>
                        <a:pt x="11" y="129"/>
                        <a:pt x="11" y="129"/>
                      </a:cubicBezTo>
                      <a:cubicBezTo>
                        <a:pt x="12" y="129"/>
                        <a:pt x="12" y="129"/>
                        <a:pt x="12" y="129"/>
                      </a:cubicBezTo>
                      <a:cubicBezTo>
                        <a:pt x="14" y="129"/>
                        <a:pt x="16" y="131"/>
                        <a:pt x="17" y="132"/>
                      </a:cubicBezTo>
                      <a:cubicBezTo>
                        <a:pt x="18" y="133"/>
                        <a:pt x="19" y="134"/>
                        <a:pt x="20" y="135"/>
                      </a:cubicBezTo>
                      <a:cubicBezTo>
                        <a:pt x="21" y="135"/>
                        <a:pt x="22" y="136"/>
                        <a:pt x="24" y="136"/>
                      </a:cubicBezTo>
                      <a:cubicBezTo>
                        <a:pt x="24" y="136"/>
                        <a:pt x="24" y="136"/>
                        <a:pt x="25" y="136"/>
                      </a:cubicBezTo>
                      <a:cubicBezTo>
                        <a:pt x="26" y="135"/>
                        <a:pt x="26" y="135"/>
                        <a:pt x="26" y="135"/>
                      </a:cubicBezTo>
                      <a:cubicBezTo>
                        <a:pt x="27" y="134"/>
                        <a:pt x="27" y="134"/>
                        <a:pt x="28" y="134"/>
                      </a:cubicBezTo>
                      <a:cubicBezTo>
                        <a:pt x="29" y="134"/>
                        <a:pt x="29" y="134"/>
                        <a:pt x="29" y="134"/>
                      </a:cubicBezTo>
                      <a:cubicBezTo>
                        <a:pt x="29" y="134"/>
                        <a:pt x="29" y="134"/>
                        <a:pt x="30" y="134"/>
                      </a:cubicBezTo>
                      <a:cubicBezTo>
                        <a:pt x="30" y="134"/>
                        <a:pt x="30" y="134"/>
                        <a:pt x="30" y="134"/>
                      </a:cubicBezTo>
                      <a:cubicBezTo>
                        <a:pt x="30" y="135"/>
                        <a:pt x="30" y="135"/>
                        <a:pt x="30" y="135"/>
                      </a:cubicBezTo>
                      <a:cubicBezTo>
                        <a:pt x="31" y="135"/>
                        <a:pt x="31" y="135"/>
                        <a:pt x="31" y="135"/>
                      </a:cubicBezTo>
                      <a:cubicBezTo>
                        <a:pt x="31" y="135"/>
                        <a:pt x="31" y="135"/>
                        <a:pt x="31" y="135"/>
                      </a:cubicBezTo>
                      <a:cubicBezTo>
                        <a:pt x="32" y="136"/>
                        <a:pt x="32" y="136"/>
                        <a:pt x="32" y="136"/>
                      </a:cubicBezTo>
                      <a:cubicBezTo>
                        <a:pt x="32" y="136"/>
                        <a:pt x="32" y="136"/>
                        <a:pt x="32" y="136"/>
                      </a:cubicBezTo>
                      <a:cubicBezTo>
                        <a:pt x="33" y="136"/>
                        <a:pt x="33" y="137"/>
                        <a:pt x="33" y="137"/>
                      </a:cubicBezTo>
                      <a:cubicBezTo>
                        <a:pt x="33" y="137"/>
                        <a:pt x="33" y="137"/>
                        <a:pt x="34" y="137"/>
                      </a:cubicBezTo>
                      <a:cubicBezTo>
                        <a:pt x="34" y="138"/>
                        <a:pt x="34" y="138"/>
                        <a:pt x="34" y="138"/>
                      </a:cubicBezTo>
                      <a:cubicBezTo>
                        <a:pt x="35" y="138"/>
                        <a:pt x="35" y="139"/>
                        <a:pt x="35" y="139"/>
                      </a:cubicBezTo>
                      <a:cubicBezTo>
                        <a:pt x="35" y="139"/>
                        <a:pt x="35" y="139"/>
                        <a:pt x="36" y="139"/>
                      </a:cubicBezTo>
                      <a:cubicBezTo>
                        <a:pt x="36" y="140"/>
                        <a:pt x="36" y="140"/>
                        <a:pt x="37" y="141"/>
                      </a:cubicBezTo>
                      <a:cubicBezTo>
                        <a:pt x="37" y="141"/>
                        <a:pt x="37" y="141"/>
                        <a:pt x="37" y="141"/>
                      </a:cubicBezTo>
                      <a:cubicBezTo>
                        <a:pt x="38" y="141"/>
                        <a:pt x="38" y="141"/>
                        <a:pt x="38" y="1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8" name="Freeform 1948"/>
                <p:cNvSpPr>
                  <a:spLocks/>
                </p:cNvSpPr>
                <p:nvPr/>
              </p:nvSpPr>
              <p:spPr bwMode="auto">
                <a:xfrm>
                  <a:off x="2077" y="1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9" name="Freeform 1949"/>
                <p:cNvSpPr>
                  <a:spLocks/>
                </p:cNvSpPr>
                <p:nvPr/>
              </p:nvSpPr>
              <p:spPr bwMode="auto">
                <a:xfrm>
                  <a:off x="2051" y="18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0" name="Freeform 1950"/>
                <p:cNvSpPr>
                  <a:spLocks/>
                </p:cNvSpPr>
                <p:nvPr/>
              </p:nvSpPr>
              <p:spPr bwMode="auto">
                <a:xfrm>
                  <a:off x="2051" y="189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1" name="Freeform 1951"/>
                <p:cNvSpPr>
                  <a:spLocks/>
                </p:cNvSpPr>
                <p:nvPr/>
              </p:nvSpPr>
              <p:spPr bwMode="auto">
                <a:xfrm>
                  <a:off x="2052" y="1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2" name="Freeform 1952"/>
                <p:cNvSpPr>
                  <a:spLocks/>
                </p:cNvSpPr>
                <p:nvPr/>
              </p:nvSpPr>
              <p:spPr bwMode="auto">
                <a:xfrm>
                  <a:off x="2051" y="18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3" name="Freeform 1953"/>
                <p:cNvSpPr>
                  <a:spLocks/>
                </p:cNvSpPr>
                <p:nvPr/>
              </p:nvSpPr>
              <p:spPr bwMode="auto">
                <a:xfrm>
                  <a:off x="2070" y="1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4" name="Freeform 1954"/>
                <p:cNvSpPr>
                  <a:spLocks/>
                </p:cNvSpPr>
                <p:nvPr/>
              </p:nvSpPr>
              <p:spPr bwMode="auto">
                <a:xfrm>
                  <a:off x="2053" y="188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5" name="Freeform 1955"/>
                <p:cNvSpPr>
                  <a:spLocks/>
                </p:cNvSpPr>
                <p:nvPr/>
              </p:nvSpPr>
              <p:spPr bwMode="auto">
                <a:xfrm>
                  <a:off x="2053" y="188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6" name="Freeform 1956"/>
                <p:cNvSpPr>
                  <a:spLocks/>
                </p:cNvSpPr>
                <p:nvPr/>
              </p:nvSpPr>
              <p:spPr bwMode="auto">
                <a:xfrm>
                  <a:off x="2078" y="1832"/>
                  <a:ext cx="1" cy="1"/>
                </a:xfrm>
                <a:custGeom>
                  <a:avLst/>
                  <a:gdLst>
                    <a:gd name="T0" fmla="*/ 1 w 1"/>
                    <a:gd name="T1" fmla="*/ 0 h 1"/>
                    <a:gd name="T2" fmla="*/ 1 w 1"/>
                    <a:gd name="T3" fmla="*/ 0 h 1"/>
                    <a:gd name="T4" fmla="*/ 1 w 1"/>
                    <a:gd name="T5" fmla="*/ 0 h 1"/>
                    <a:gd name="T6" fmla="*/ 0 w 1"/>
                    <a:gd name="T7" fmla="*/ 1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0" y="0"/>
                        <a:pt x="0" y="1"/>
                      </a:cubicBezTo>
                      <a:cubicBezTo>
                        <a:pt x="0" y="0"/>
                        <a:pt x="0" y="0"/>
                        <a:pt x="0" y="0"/>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7" name="Freeform 1957"/>
                <p:cNvSpPr>
                  <a:spLocks/>
                </p:cNvSpPr>
                <p:nvPr/>
              </p:nvSpPr>
              <p:spPr bwMode="auto">
                <a:xfrm>
                  <a:off x="2071" y="1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8" name="Freeform 1958"/>
                <p:cNvSpPr>
                  <a:spLocks/>
                </p:cNvSpPr>
                <p:nvPr/>
              </p:nvSpPr>
              <p:spPr bwMode="auto">
                <a:xfrm>
                  <a:off x="2073"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9" name="Freeform 1959"/>
                <p:cNvSpPr>
                  <a:spLocks/>
                </p:cNvSpPr>
                <p:nvPr/>
              </p:nvSpPr>
              <p:spPr bwMode="auto">
                <a:xfrm>
                  <a:off x="2053" y="189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0" name="Freeform 1960"/>
                <p:cNvSpPr>
                  <a:spLocks/>
                </p:cNvSpPr>
                <p:nvPr/>
              </p:nvSpPr>
              <p:spPr bwMode="auto">
                <a:xfrm>
                  <a:off x="2052" y="18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1" name="Freeform 1961"/>
                <p:cNvSpPr>
                  <a:spLocks/>
                </p:cNvSpPr>
                <p:nvPr/>
              </p:nvSpPr>
              <p:spPr bwMode="auto">
                <a:xfrm>
                  <a:off x="2074"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2" name="Freeform 1962"/>
                <p:cNvSpPr>
                  <a:spLocks/>
                </p:cNvSpPr>
                <p:nvPr/>
              </p:nvSpPr>
              <p:spPr bwMode="auto">
                <a:xfrm>
                  <a:off x="2076" y="18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3" name="Freeform 1963"/>
                <p:cNvSpPr>
                  <a:spLocks/>
                </p:cNvSpPr>
                <p:nvPr/>
              </p:nvSpPr>
              <p:spPr bwMode="auto">
                <a:xfrm>
                  <a:off x="1967" y="17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4" name="Freeform 1964"/>
                <p:cNvSpPr>
                  <a:spLocks/>
                </p:cNvSpPr>
                <p:nvPr/>
              </p:nvSpPr>
              <p:spPr bwMode="auto">
                <a:xfrm>
                  <a:off x="1971" y="17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5" name="Freeform 1965"/>
                <p:cNvSpPr>
                  <a:spLocks/>
                </p:cNvSpPr>
                <p:nvPr/>
              </p:nvSpPr>
              <p:spPr bwMode="auto">
                <a:xfrm>
                  <a:off x="1969" y="17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6" name="Freeform 1966"/>
                <p:cNvSpPr>
                  <a:spLocks/>
                </p:cNvSpPr>
                <p:nvPr/>
              </p:nvSpPr>
              <p:spPr bwMode="auto">
                <a:xfrm>
                  <a:off x="1973" y="176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7" name="Freeform 1967"/>
                <p:cNvSpPr>
                  <a:spLocks/>
                </p:cNvSpPr>
                <p:nvPr/>
              </p:nvSpPr>
              <p:spPr bwMode="auto">
                <a:xfrm>
                  <a:off x="1972" y="177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8" name="Freeform 1968"/>
                <p:cNvSpPr>
                  <a:spLocks/>
                </p:cNvSpPr>
                <p:nvPr/>
              </p:nvSpPr>
              <p:spPr bwMode="auto">
                <a:xfrm>
                  <a:off x="1966" y="17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9" name="Freeform 1969"/>
                <p:cNvSpPr>
                  <a:spLocks/>
                </p:cNvSpPr>
                <p:nvPr/>
              </p:nvSpPr>
              <p:spPr bwMode="auto">
                <a:xfrm>
                  <a:off x="2056" y="1965"/>
                  <a:ext cx="128" cy="142"/>
                </a:xfrm>
                <a:custGeom>
                  <a:avLst/>
                  <a:gdLst>
                    <a:gd name="T0" fmla="*/ 71 w 133"/>
                    <a:gd name="T1" fmla="*/ 137 h 149"/>
                    <a:gd name="T2" fmla="*/ 77 w 133"/>
                    <a:gd name="T3" fmla="*/ 138 h 149"/>
                    <a:gd name="T4" fmla="*/ 78 w 133"/>
                    <a:gd name="T5" fmla="*/ 137 h 149"/>
                    <a:gd name="T6" fmla="*/ 79 w 133"/>
                    <a:gd name="T7" fmla="*/ 124 h 149"/>
                    <a:gd name="T8" fmla="*/ 89 w 133"/>
                    <a:gd name="T9" fmla="*/ 110 h 149"/>
                    <a:gd name="T10" fmla="*/ 113 w 133"/>
                    <a:gd name="T11" fmla="*/ 106 h 149"/>
                    <a:gd name="T12" fmla="*/ 127 w 133"/>
                    <a:gd name="T13" fmla="*/ 111 h 149"/>
                    <a:gd name="T14" fmla="*/ 130 w 133"/>
                    <a:gd name="T15" fmla="*/ 108 h 149"/>
                    <a:gd name="T16" fmla="*/ 131 w 133"/>
                    <a:gd name="T17" fmla="*/ 106 h 149"/>
                    <a:gd name="T18" fmla="*/ 132 w 133"/>
                    <a:gd name="T19" fmla="*/ 91 h 149"/>
                    <a:gd name="T20" fmla="*/ 121 w 133"/>
                    <a:gd name="T21" fmla="*/ 75 h 149"/>
                    <a:gd name="T22" fmla="*/ 104 w 133"/>
                    <a:gd name="T23" fmla="*/ 68 h 149"/>
                    <a:gd name="T24" fmla="*/ 103 w 133"/>
                    <a:gd name="T25" fmla="*/ 56 h 149"/>
                    <a:gd name="T26" fmla="*/ 97 w 133"/>
                    <a:gd name="T27" fmla="*/ 43 h 149"/>
                    <a:gd name="T28" fmla="*/ 91 w 133"/>
                    <a:gd name="T29" fmla="*/ 43 h 149"/>
                    <a:gd name="T30" fmla="*/ 87 w 133"/>
                    <a:gd name="T31" fmla="*/ 43 h 149"/>
                    <a:gd name="T32" fmla="*/ 85 w 133"/>
                    <a:gd name="T33" fmla="*/ 41 h 149"/>
                    <a:gd name="T34" fmla="*/ 84 w 133"/>
                    <a:gd name="T35" fmla="*/ 39 h 149"/>
                    <a:gd name="T36" fmla="*/ 72 w 133"/>
                    <a:gd name="T37" fmla="*/ 33 h 149"/>
                    <a:gd name="T38" fmla="*/ 71 w 133"/>
                    <a:gd name="T39" fmla="*/ 33 h 149"/>
                    <a:gd name="T40" fmla="*/ 68 w 133"/>
                    <a:gd name="T41" fmla="*/ 32 h 149"/>
                    <a:gd name="T42" fmla="*/ 49 w 133"/>
                    <a:gd name="T43" fmla="*/ 23 h 149"/>
                    <a:gd name="T44" fmla="*/ 36 w 133"/>
                    <a:gd name="T45" fmla="*/ 1 h 149"/>
                    <a:gd name="T46" fmla="*/ 19 w 133"/>
                    <a:gd name="T47" fmla="*/ 9 h 149"/>
                    <a:gd name="T48" fmla="*/ 13 w 133"/>
                    <a:gd name="T49" fmla="*/ 12 h 149"/>
                    <a:gd name="T50" fmla="*/ 11 w 133"/>
                    <a:gd name="T51" fmla="*/ 14 h 149"/>
                    <a:gd name="T52" fmla="*/ 9 w 133"/>
                    <a:gd name="T53" fmla="*/ 14 h 149"/>
                    <a:gd name="T54" fmla="*/ 6 w 133"/>
                    <a:gd name="T55" fmla="*/ 14 h 149"/>
                    <a:gd name="T56" fmla="*/ 4 w 133"/>
                    <a:gd name="T57" fmla="*/ 14 h 149"/>
                    <a:gd name="T58" fmla="*/ 6 w 133"/>
                    <a:gd name="T59" fmla="*/ 19 h 149"/>
                    <a:gd name="T60" fmla="*/ 6 w 133"/>
                    <a:gd name="T61" fmla="*/ 34 h 149"/>
                    <a:gd name="T62" fmla="*/ 8 w 133"/>
                    <a:gd name="T63" fmla="*/ 49 h 149"/>
                    <a:gd name="T64" fmla="*/ 5 w 133"/>
                    <a:gd name="T65" fmla="*/ 57 h 149"/>
                    <a:gd name="T66" fmla="*/ 4 w 133"/>
                    <a:gd name="T67" fmla="*/ 69 h 149"/>
                    <a:gd name="T68" fmla="*/ 0 w 133"/>
                    <a:gd name="T69" fmla="*/ 84 h 149"/>
                    <a:gd name="T70" fmla="*/ 0 w 133"/>
                    <a:gd name="T71" fmla="*/ 86 h 149"/>
                    <a:gd name="T72" fmla="*/ 4 w 133"/>
                    <a:gd name="T73" fmla="*/ 91 h 149"/>
                    <a:gd name="T74" fmla="*/ 10 w 133"/>
                    <a:gd name="T75" fmla="*/ 106 h 149"/>
                    <a:gd name="T76" fmla="*/ 11 w 133"/>
                    <a:gd name="T77" fmla="*/ 114 h 149"/>
                    <a:gd name="T78" fmla="*/ 12 w 133"/>
                    <a:gd name="T79" fmla="*/ 126 h 149"/>
                    <a:gd name="T80" fmla="*/ 20 w 133"/>
                    <a:gd name="T81" fmla="*/ 147 h 149"/>
                    <a:gd name="T82" fmla="*/ 20 w 133"/>
                    <a:gd name="T83" fmla="*/ 149 h 149"/>
                    <a:gd name="T84" fmla="*/ 26 w 133"/>
                    <a:gd name="T85" fmla="*/ 145 h 149"/>
                    <a:gd name="T86" fmla="*/ 28 w 133"/>
                    <a:gd name="T87" fmla="*/ 144 h 149"/>
                    <a:gd name="T88" fmla="*/ 38 w 133"/>
                    <a:gd name="T89" fmla="*/ 137 h 149"/>
                    <a:gd name="T90" fmla="*/ 46 w 133"/>
                    <a:gd name="T91" fmla="*/ 139 h 149"/>
                    <a:gd name="T92" fmla="*/ 62 w 133"/>
                    <a:gd name="T93"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49">
                      <a:moveTo>
                        <a:pt x="71" y="137"/>
                      </a:moveTo>
                      <a:cubicBezTo>
                        <a:pt x="71" y="137"/>
                        <a:pt x="71" y="137"/>
                        <a:pt x="71" y="137"/>
                      </a:cubicBezTo>
                      <a:cubicBezTo>
                        <a:pt x="71" y="137"/>
                        <a:pt x="71" y="137"/>
                        <a:pt x="71" y="137"/>
                      </a:cubicBezTo>
                      <a:cubicBezTo>
                        <a:pt x="71" y="138"/>
                        <a:pt x="72" y="138"/>
                        <a:pt x="73" y="138"/>
                      </a:cubicBezTo>
                      <a:cubicBezTo>
                        <a:pt x="74" y="138"/>
                        <a:pt x="74" y="138"/>
                        <a:pt x="74" y="138"/>
                      </a:cubicBezTo>
                      <a:cubicBezTo>
                        <a:pt x="75" y="138"/>
                        <a:pt x="76" y="138"/>
                        <a:pt x="77" y="138"/>
                      </a:cubicBezTo>
                      <a:cubicBezTo>
                        <a:pt x="77" y="138"/>
                        <a:pt x="77" y="138"/>
                        <a:pt x="77" y="138"/>
                      </a:cubicBezTo>
                      <a:cubicBezTo>
                        <a:pt x="77" y="138"/>
                        <a:pt x="77" y="137"/>
                        <a:pt x="77" y="137"/>
                      </a:cubicBezTo>
                      <a:cubicBezTo>
                        <a:pt x="78" y="137"/>
                        <a:pt x="78" y="137"/>
                        <a:pt x="78" y="137"/>
                      </a:cubicBezTo>
                      <a:cubicBezTo>
                        <a:pt x="78" y="136"/>
                        <a:pt x="78" y="136"/>
                        <a:pt x="78" y="135"/>
                      </a:cubicBezTo>
                      <a:cubicBezTo>
                        <a:pt x="78" y="135"/>
                        <a:pt x="78" y="135"/>
                        <a:pt x="78" y="135"/>
                      </a:cubicBezTo>
                      <a:cubicBezTo>
                        <a:pt x="79" y="132"/>
                        <a:pt x="79" y="127"/>
                        <a:pt x="79" y="124"/>
                      </a:cubicBezTo>
                      <a:cubicBezTo>
                        <a:pt x="79" y="124"/>
                        <a:pt x="79" y="124"/>
                        <a:pt x="79" y="124"/>
                      </a:cubicBezTo>
                      <a:cubicBezTo>
                        <a:pt x="79" y="124"/>
                        <a:pt x="79" y="123"/>
                        <a:pt x="79" y="123"/>
                      </a:cubicBezTo>
                      <a:cubicBezTo>
                        <a:pt x="79" y="119"/>
                        <a:pt x="85" y="113"/>
                        <a:pt x="89" y="110"/>
                      </a:cubicBezTo>
                      <a:cubicBezTo>
                        <a:pt x="92" y="108"/>
                        <a:pt x="95" y="108"/>
                        <a:pt x="98" y="108"/>
                      </a:cubicBezTo>
                      <a:cubicBezTo>
                        <a:pt x="100" y="108"/>
                        <a:pt x="102" y="108"/>
                        <a:pt x="103" y="108"/>
                      </a:cubicBezTo>
                      <a:cubicBezTo>
                        <a:pt x="105" y="106"/>
                        <a:pt x="109" y="106"/>
                        <a:pt x="113" y="106"/>
                      </a:cubicBezTo>
                      <a:cubicBezTo>
                        <a:pt x="117" y="106"/>
                        <a:pt x="117" y="106"/>
                        <a:pt x="117" y="106"/>
                      </a:cubicBezTo>
                      <a:cubicBezTo>
                        <a:pt x="120" y="106"/>
                        <a:pt x="123" y="108"/>
                        <a:pt x="125" y="109"/>
                      </a:cubicBezTo>
                      <a:cubicBezTo>
                        <a:pt x="126" y="110"/>
                        <a:pt x="127" y="111"/>
                        <a:pt x="127" y="111"/>
                      </a:cubicBezTo>
                      <a:cubicBezTo>
                        <a:pt x="128" y="111"/>
                        <a:pt x="128" y="111"/>
                        <a:pt x="128" y="111"/>
                      </a:cubicBezTo>
                      <a:cubicBezTo>
                        <a:pt x="128" y="111"/>
                        <a:pt x="128" y="111"/>
                        <a:pt x="128" y="111"/>
                      </a:cubicBezTo>
                      <a:cubicBezTo>
                        <a:pt x="129" y="110"/>
                        <a:pt x="130" y="109"/>
                        <a:pt x="130" y="108"/>
                      </a:cubicBezTo>
                      <a:cubicBezTo>
                        <a:pt x="130" y="108"/>
                        <a:pt x="130" y="108"/>
                        <a:pt x="130" y="108"/>
                      </a:cubicBezTo>
                      <a:cubicBezTo>
                        <a:pt x="130" y="108"/>
                        <a:pt x="131" y="107"/>
                        <a:pt x="131" y="107"/>
                      </a:cubicBezTo>
                      <a:cubicBezTo>
                        <a:pt x="131" y="107"/>
                        <a:pt x="131" y="107"/>
                        <a:pt x="131" y="106"/>
                      </a:cubicBezTo>
                      <a:cubicBezTo>
                        <a:pt x="131" y="106"/>
                        <a:pt x="131" y="105"/>
                        <a:pt x="131" y="105"/>
                      </a:cubicBezTo>
                      <a:cubicBezTo>
                        <a:pt x="130" y="103"/>
                        <a:pt x="131" y="101"/>
                        <a:pt x="132" y="98"/>
                      </a:cubicBezTo>
                      <a:cubicBezTo>
                        <a:pt x="132" y="96"/>
                        <a:pt x="133" y="93"/>
                        <a:pt x="132" y="91"/>
                      </a:cubicBezTo>
                      <a:cubicBezTo>
                        <a:pt x="132" y="89"/>
                        <a:pt x="130" y="88"/>
                        <a:pt x="129" y="86"/>
                      </a:cubicBezTo>
                      <a:cubicBezTo>
                        <a:pt x="127" y="85"/>
                        <a:pt x="125" y="83"/>
                        <a:pt x="125" y="79"/>
                      </a:cubicBezTo>
                      <a:cubicBezTo>
                        <a:pt x="125" y="76"/>
                        <a:pt x="125" y="75"/>
                        <a:pt x="121" y="75"/>
                      </a:cubicBezTo>
                      <a:cubicBezTo>
                        <a:pt x="120" y="75"/>
                        <a:pt x="119" y="75"/>
                        <a:pt x="118" y="75"/>
                      </a:cubicBezTo>
                      <a:cubicBezTo>
                        <a:pt x="118" y="75"/>
                        <a:pt x="117" y="75"/>
                        <a:pt x="116" y="75"/>
                      </a:cubicBezTo>
                      <a:cubicBezTo>
                        <a:pt x="106" y="75"/>
                        <a:pt x="104" y="71"/>
                        <a:pt x="104" y="68"/>
                      </a:cubicBezTo>
                      <a:cubicBezTo>
                        <a:pt x="104" y="66"/>
                        <a:pt x="103" y="65"/>
                        <a:pt x="102" y="64"/>
                      </a:cubicBezTo>
                      <a:cubicBezTo>
                        <a:pt x="101" y="62"/>
                        <a:pt x="100" y="58"/>
                        <a:pt x="103" y="57"/>
                      </a:cubicBezTo>
                      <a:cubicBezTo>
                        <a:pt x="103" y="56"/>
                        <a:pt x="103" y="56"/>
                        <a:pt x="103" y="56"/>
                      </a:cubicBezTo>
                      <a:cubicBezTo>
                        <a:pt x="102" y="54"/>
                        <a:pt x="100" y="52"/>
                        <a:pt x="101" y="49"/>
                      </a:cubicBezTo>
                      <a:cubicBezTo>
                        <a:pt x="101" y="47"/>
                        <a:pt x="100" y="46"/>
                        <a:pt x="98" y="44"/>
                      </a:cubicBezTo>
                      <a:cubicBezTo>
                        <a:pt x="97" y="43"/>
                        <a:pt x="97" y="43"/>
                        <a:pt x="97" y="43"/>
                      </a:cubicBezTo>
                      <a:cubicBezTo>
                        <a:pt x="97" y="43"/>
                        <a:pt x="96" y="43"/>
                        <a:pt x="94" y="43"/>
                      </a:cubicBezTo>
                      <a:cubicBezTo>
                        <a:pt x="94" y="43"/>
                        <a:pt x="93" y="43"/>
                        <a:pt x="93" y="43"/>
                      </a:cubicBezTo>
                      <a:cubicBezTo>
                        <a:pt x="92" y="43"/>
                        <a:pt x="91" y="43"/>
                        <a:pt x="91" y="43"/>
                      </a:cubicBezTo>
                      <a:cubicBezTo>
                        <a:pt x="90" y="43"/>
                        <a:pt x="89" y="43"/>
                        <a:pt x="87" y="43"/>
                      </a:cubicBezTo>
                      <a:cubicBezTo>
                        <a:pt x="87" y="43"/>
                        <a:pt x="87" y="43"/>
                        <a:pt x="87" y="43"/>
                      </a:cubicBezTo>
                      <a:cubicBezTo>
                        <a:pt x="87" y="43"/>
                        <a:pt x="87" y="43"/>
                        <a:pt x="87" y="43"/>
                      </a:cubicBezTo>
                      <a:cubicBezTo>
                        <a:pt x="86" y="43"/>
                        <a:pt x="86" y="42"/>
                        <a:pt x="85" y="42"/>
                      </a:cubicBezTo>
                      <a:cubicBezTo>
                        <a:pt x="85" y="42"/>
                        <a:pt x="85" y="42"/>
                        <a:pt x="85" y="42"/>
                      </a:cubicBezTo>
                      <a:cubicBezTo>
                        <a:pt x="85" y="42"/>
                        <a:pt x="85" y="41"/>
                        <a:pt x="85" y="41"/>
                      </a:cubicBezTo>
                      <a:cubicBezTo>
                        <a:pt x="85" y="41"/>
                        <a:pt x="85" y="41"/>
                        <a:pt x="84" y="41"/>
                      </a:cubicBezTo>
                      <a:cubicBezTo>
                        <a:pt x="84" y="41"/>
                        <a:pt x="84" y="40"/>
                        <a:pt x="84" y="40"/>
                      </a:cubicBezTo>
                      <a:cubicBezTo>
                        <a:pt x="84" y="40"/>
                        <a:pt x="84" y="39"/>
                        <a:pt x="84" y="39"/>
                      </a:cubicBezTo>
                      <a:cubicBezTo>
                        <a:pt x="84" y="38"/>
                        <a:pt x="81" y="37"/>
                        <a:pt x="77" y="37"/>
                      </a:cubicBezTo>
                      <a:cubicBezTo>
                        <a:pt x="74" y="37"/>
                        <a:pt x="73" y="34"/>
                        <a:pt x="73" y="33"/>
                      </a:cubicBezTo>
                      <a:cubicBezTo>
                        <a:pt x="73" y="33"/>
                        <a:pt x="72" y="33"/>
                        <a:pt x="72" y="33"/>
                      </a:cubicBezTo>
                      <a:cubicBezTo>
                        <a:pt x="72" y="33"/>
                        <a:pt x="72" y="33"/>
                        <a:pt x="72" y="33"/>
                      </a:cubicBezTo>
                      <a:cubicBezTo>
                        <a:pt x="72" y="33"/>
                        <a:pt x="72" y="33"/>
                        <a:pt x="71" y="33"/>
                      </a:cubicBezTo>
                      <a:cubicBezTo>
                        <a:pt x="71" y="33"/>
                        <a:pt x="71" y="33"/>
                        <a:pt x="71" y="33"/>
                      </a:cubicBezTo>
                      <a:cubicBezTo>
                        <a:pt x="71" y="33"/>
                        <a:pt x="71" y="33"/>
                        <a:pt x="71" y="33"/>
                      </a:cubicBezTo>
                      <a:cubicBezTo>
                        <a:pt x="71" y="33"/>
                        <a:pt x="70" y="33"/>
                        <a:pt x="69" y="33"/>
                      </a:cubicBezTo>
                      <a:cubicBezTo>
                        <a:pt x="69" y="32"/>
                        <a:pt x="68" y="32"/>
                        <a:pt x="68" y="32"/>
                      </a:cubicBezTo>
                      <a:cubicBezTo>
                        <a:pt x="67" y="31"/>
                        <a:pt x="67" y="31"/>
                        <a:pt x="66" y="31"/>
                      </a:cubicBezTo>
                      <a:cubicBezTo>
                        <a:pt x="65" y="31"/>
                        <a:pt x="65" y="31"/>
                        <a:pt x="64" y="31"/>
                      </a:cubicBezTo>
                      <a:cubicBezTo>
                        <a:pt x="58" y="32"/>
                        <a:pt x="55" y="29"/>
                        <a:pt x="49" y="23"/>
                      </a:cubicBezTo>
                      <a:cubicBezTo>
                        <a:pt x="44" y="16"/>
                        <a:pt x="44" y="4"/>
                        <a:pt x="45" y="0"/>
                      </a:cubicBezTo>
                      <a:cubicBezTo>
                        <a:pt x="44" y="0"/>
                        <a:pt x="43" y="0"/>
                        <a:pt x="41" y="0"/>
                      </a:cubicBezTo>
                      <a:cubicBezTo>
                        <a:pt x="40" y="0"/>
                        <a:pt x="38" y="1"/>
                        <a:pt x="36" y="1"/>
                      </a:cubicBezTo>
                      <a:cubicBezTo>
                        <a:pt x="34" y="1"/>
                        <a:pt x="30" y="3"/>
                        <a:pt x="27" y="5"/>
                      </a:cubicBezTo>
                      <a:cubicBezTo>
                        <a:pt x="26" y="5"/>
                        <a:pt x="25" y="6"/>
                        <a:pt x="24" y="6"/>
                      </a:cubicBezTo>
                      <a:cubicBezTo>
                        <a:pt x="22" y="8"/>
                        <a:pt x="20" y="8"/>
                        <a:pt x="19" y="9"/>
                      </a:cubicBezTo>
                      <a:cubicBezTo>
                        <a:pt x="17" y="9"/>
                        <a:pt x="16" y="10"/>
                        <a:pt x="15" y="11"/>
                      </a:cubicBezTo>
                      <a:cubicBezTo>
                        <a:pt x="14" y="11"/>
                        <a:pt x="14" y="12"/>
                        <a:pt x="14" y="12"/>
                      </a:cubicBezTo>
                      <a:cubicBezTo>
                        <a:pt x="13" y="12"/>
                        <a:pt x="13" y="12"/>
                        <a:pt x="13" y="12"/>
                      </a:cubicBezTo>
                      <a:cubicBezTo>
                        <a:pt x="13" y="13"/>
                        <a:pt x="13" y="13"/>
                        <a:pt x="12" y="13"/>
                      </a:cubicBezTo>
                      <a:cubicBezTo>
                        <a:pt x="12" y="13"/>
                        <a:pt x="12" y="13"/>
                        <a:pt x="12" y="13"/>
                      </a:cubicBezTo>
                      <a:cubicBezTo>
                        <a:pt x="12" y="13"/>
                        <a:pt x="11" y="13"/>
                        <a:pt x="11" y="14"/>
                      </a:cubicBezTo>
                      <a:cubicBezTo>
                        <a:pt x="11" y="14"/>
                        <a:pt x="11" y="14"/>
                        <a:pt x="11" y="14"/>
                      </a:cubicBezTo>
                      <a:cubicBezTo>
                        <a:pt x="10" y="14"/>
                        <a:pt x="10" y="14"/>
                        <a:pt x="9" y="14"/>
                      </a:cubicBezTo>
                      <a:cubicBezTo>
                        <a:pt x="9" y="14"/>
                        <a:pt x="9" y="14"/>
                        <a:pt x="9" y="14"/>
                      </a:cubicBezTo>
                      <a:cubicBezTo>
                        <a:pt x="9" y="14"/>
                        <a:pt x="8" y="14"/>
                        <a:pt x="8" y="14"/>
                      </a:cubicBezTo>
                      <a:cubicBezTo>
                        <a:pt x="8" y="14"/>
                        <a:pt x="8" y="14"/>
                        <a:pt x="7" y="14"/>
                      </a:cubicBezTo>
                      <a:cubicBezTo>
                        <a:pt x="7" y="14"/>
                        <a:pt x="7" y="14"/>
                        <a:pt x="6" y="14"/>
                      </a:cubicBezTo>
                      <a:cubicBezTo>
                        <a:pt x="6" y="14"/>
                        <a:pt x="6" y="14"/>
                        <a:pt x="6" y="14"/>
                      </a:cubicBezTo>
                      <a:cubicBezTo>
                        <a:pt x="5" y="14"/>
                        <a:pt x="5" y="14"/>
                        <a:pt x="5" y="14"/>
                      </a:cubicBezTo>
                      <a:cubicBezTo>
                        <a:pt x="5" y="14"/>
                        <a:pt x="4" y="14"/>
                        <a:pt x="4" y="14"/>
                      </a:cubicBezTo>
                      <a:cubicBezTo>
                        <a:pt x="4" y="14"/>
                        <a:pt x="4" y="14"/>
                        <a:pt x="3" y="14"/>
                      </a:cubicBezTo>
                      <a:cubicBezTo>
                        <a:pt x="4" y="14"/>
                        <a:pt x="4" y="14"/>
                        <a:pt x="4" y="14"/>
                      </a:cubicBezTo>
                      <a:cubicBezTo>
                        <a:pt x="4" y="16"/>
                        <a:pt x="5" y="18"/>
                        <a:pt x="6" y="19"/>
                      </a:cubicBezTo>
                      <a:cubicBezTo>
                        <a:pt x="8" y="22"/>
                        <a:pt x="9" y="25"/>
                        <a:pt x="10" y="26"/>
                      </a:cubicBezTo>
                      <a:cubicBezTo>
                        <a:pt x="11" y="31"/>
                        <a:pt x="8" y="33"/>
                        <a:pt x="7" y="34"/>
                      </a:cubicBezTo>
                      <a:cubicBezTo>
                        <a:pt x="7" y="34"/>
                        <a:pt x="7" y="34"/>
                        <a:pt x="6" y="34"/>
                      </a:cubicBezTo>
                      <a:cubicBezTo>
                        <a:pt x="6" y="35"/>
                        <a:pt x="6" y="40"/>
                        <a:pt x="7" y="47"/>
                      </a:cubicBezTo>
                      <a:cubicBezTo>
                        <a:pt x="8" y="49"/>
                        <a:pt x="8" y="49"/>
                        <a:pt x="8" y="49"/>
                      </a:cubicBezTo>
                      <a:cubicBezTo>
                        <a:pt x="8" y="49"/>
                        <a:pt x="8" y="49"/>
                        <a:pt x="8" y="49"/>
                      </a:cubicBezTo>
                      <a:cubicBezTo>
                        <a:pt x="8" y="49"/>
                        <a:pt x="8" y="49"/>
                        <a:pt x="8" y="49"/>
                      </a:cubicBezTo>
                      <a:cubicBezTo>
                        <a:pt x="8" y="50"/>
                        <a:pt x="7" y="52"/>
                        <a:pt x="6" y="54"/>
                      </a:cubicBezTo>
                      <a:cubicBezTo>
                        <a:pt x="5" y="55"/>
                        <a:pt x="5" y="56"/>
                        <a:pt x="5" y="57"/>
                      </a:cubicBezTo>
                      <a:cubicBezTo>
                        <a:pt x="7" y="59"/>
                        <a:pt x="5" y="62"/>
                        <a:pt x="4" y="64"/>
                      </a:cubicBezTo>
                      <a:cubicBezTo>
                        <a:pt x="3" y="66"/>
                        <a:pt x="2" y="67"/>
                        <a:pt x="2" y="68"/>
                      </a:cubicBezTo>
                      <a:cubicBezTo>
                        <a:pt x="2" y="68"/>
                        <a:pt x="3" y="69"/>
                        <a:pt x="4" y="69"/>
                      </a:cubicBezTo>
                      <a:cubicBezTo>
                        <a:pt x="5" y="70"/>
                        <a:pt x="7" y="71"/>
                        <a:pt x="7" y="73"/>
                      </a:cubicBezTo>
                      <a:cubicBezTo>
                        <a:pt x="7" y="76"/>
                        <a:pt x="3" y="82"/>
                        <a:pt x="0" y="84"/>
                      </a:cubicBezTo>
                      <a:cubicBezTo>
                        <a:pt x="0" y="84"/>
                        <a:pt x="0" y="84"/>
                        <a:pt x="0" y="84"/>
                      </a:cubicBezTo>
                      <a:cubicBezTo>
                        <a:pt x="0" y="84"/>
                        <a:pt x="0" y="85"/>
                        <a:pt x="0" y="85"/>
                      </a:cubicBezTo>
                      <a:cubicBezTo>
                        <a:pt x="0" y="85"/>
                        <a:pt x="0" y="85"/>
                        <a:pt x="0" y="85"/>
                      </a:cubicBezTo>
                      <a:cubicBezTo>
                        <a:pt x="0" y="85"/>
                        <a:pt x="0" y="85"/>
                        <a:pt x="0" y="86"/>
                      </a:cubicBezTo>
                      <a:cubicBezTo>
                        <a:pt x="0" y="86"/>
                        <a:pt x="0" y="86"/>
                        <a:pt x="0" y="86"/>
                      </a:cubicBezTo>
                      <a:cubicBezTo>
                        <a:pt x="0" y="86"/>
                        <a:pt x="0" y="87"/>
                        <a:pt x="0" y="87"/>
                      </a:cubicBezTo>
                      <a:cubicBezTo>
                        <a:pt x="1" y="88"/>
                        <a:pt x="2" y="89"/>
                        <a:pt x="4" y="91"/>
                      </a:cubicBezTo>
                      <a:cubicBezTo>
                        <a:pt x="7" y="93"/>
                        <a:pt x="6" y="96"/>
                        <a:pt x="6" y="98"/>
                      </a:cubicBezTo>
                      <a:cubicBezTo>
                        <a:pt x="6" y="100"/>
                        <a:pt x="6" y="102"/>
                        <a:pt x="7" y="103"/>
                      </a:cubicBezTo>
                      <a:cubicBezTo>
                        <a:pt x="8" y="104"/>
                        <a:pt x="9" y="105"/>
                        <a:pt x="10" y="106"/>
                      </a:cubicBezTo>
                      <a:cubicBezTo>
                        <a:pt x="11" y="107"/>
                        <a:pt x="12" y="108"/>
                        <a:pt x="12" y="109"/>
                      </a:cubicBezTo>
                      <a:cubicBezTo>
                        <a:pt x="13" y="111"/>
                        <a:pt x="11" y="112"/>
                        <a:pt x="11" y="112"/>
                      </a:cubicBezTo>
                      <a:cubicBezTo>
                        <a:pt x="11" y="112"/>
                        <a:pt x="11" y="113"/>
                        <a:pt x="11" y="114"/>
                      </a:cubicBezTo>
                      <a:cubicBezTo>
                        <a:pt x="11" y="116"/>
                        <a:pt x="11" y="119"/>
                        <a:pt x="9" y="120"/>
                      </a:cubicBezTo>
                      <a:cubicBezTo>
                        <a:pt x="8" y="120"/>
                        <a:pt x="8" y="121"/>
                        <a:pt x="9" y="121"/>
                      </a:cubicBezTo>
                      <a:cubicBezTo>
                        <a:pt x="9" y="123"/>
                        <a:pt x="11" y="125"/>
                        <a:pt x="12" y="126"/>
                      </a:cubicBezTo>
                      <a:cubicBezTo>
                        <a:pt x="15" y="127"/>
                        <a:pt x="15" y="130"/>
                        <a:pt x="15" y="132"/>
                      </a:cubicBezTo>
                      <a:cubicBezTo>
                        <a:pt x="16" y="134"/>
                        <a:pt x="16" y="136"/>
                        <a:pt x="17" y="137"/>
                      </a:cubicBezTo>
                      <a:cubicBezTo>
                        <a:pt x="19" y="139"/>
                        <a:pt x="19" y="143"/>
                        <a:pt x="20" y="147"/>
                      </a:cubicBezTo>
                      <a:cubicBezTo>
                        <a:pt x="20" y="147"/>
                        <a:pt x="20" y="147"/>
                        <a:pt x="20" y="148"/>
                      </a:cubicBezTo>
                      <a:cubicBezTo>
                        <a:pt x="20" y="148"/>
                        <a:pt x="20" y="148"/>
                        <a:pt x="20" y="148"/>
                      </a:cubicBezTo>
                      <a:cubicBezTo>
                        <a:pt x="20" y="148"/>
                        <a:pt x="20" y="149"/>
                        <a:pt x="20" y="149"/>
                      </a:cubicBezTo>
                      <a:cubicBezTo>
                        <a:pt x="21" y="149"/>
                        <a:pt x="22" y="148"/>
                        <a:pt x="24" y="147"/>
                      </a:cubicBezTo>
                      <a:cubicBezTo>
                        <a:pt x="24" y="147"/>
                        <a:pt x="24" y="147"/>
                        <a:pt x="24" y="147"/>
                      </a:cubicBezTo>
                      <a:cubicBezTo>
                        <a:pt x="25" y="146"/>
                        <a:pt x="25" y="146"/>
                        <a:pt x="26" y="145"/>
                      </a:cubicBezTo>
                      <a:cubicBezTo>
                        <a:pt x="26" y="145"/>
                        <a:pt x="26" y="145"/>
                        <a:pt x="26" y="145"/>
                      </a:cubicBezTo>
                      <a:cubicBezTo>
                        <a:pt x="27" y="145"/>
                        <a:pt x="28" y="144"/>
                        <a:pt x="28" y="144"/>
                      </a:cubicBezTo>
                      <a:cubicBezTo>
                        <a:pt x="28" y="144"/>
                        <a:pt x="28" y="144"/>
                        <a:pt x="28" y="144"/>
                      </a:cubicBezTo>
                      <a:cubicBezTo>
                        <a:pt x="30" y="142"/>
                        <a:pt x="31" y="141"/>
                        <a:pt x="32" y="140"/>
                      </a:cubicBezTo>
                      <a:cubicBezTo>
                        <a:pt x="34" y="138"/>
                        <a:pt x="35" y="137"/>
                        <a:pt x="36" y="137"/>
                      </a:cubicBezTo>
                      <a:cubicBezTo>
                        <a:pt x="37" y="137"/>
                        <a:pt x="37" y="137"/>
                        <a:pt x="38" y="137"/>
                      </a:cubicBezTo>
                      <a:cubicBezTo>
                        <a:pt x="39" y="137"/>
                        <a:pt x="40" y="137"/>
                        <a:pt x="41" y="138"/>
                      </a:cubicBezTo>
                      <a:cubicBezTo>
                        <a:pt x="42" y="139"/>
                        <a:pt x="42" y="139"/>
                        <a:pt x="44" y="139"/>
                      </a:cubicBezTo>
                      <a:cubicBezTo>
                        <a:pt x="46" y="139"/>
                        <a:pt x="46" y="139"/>
                        <a:pt x="46" y="139"/>
                      </a:cubicBezTo>
                      <a:cubicBezTo>
                        <a:pt x="50" y="140"/>
                        <a:pt x="55" y="141"/>
                        <a:pt x="58" y="145"/>
                      </a:cubicBezTo>
                      <a:cubicBezTo>
                        <a:pt x="59" y="144"/>
                        <a:pt x="59" y="143"/>
                        <a:pt x="60" y="142"/>
                      </a:cubicBezTo>
                      <a:cubicBezTo>
                        <a:pt x="60" y="141"/>
                        <a:pt x="61" y="139"/>
                        <a:pt x="62" y="139"/>
                      </a:cubicBezTo>
                      <a:cubicBezTo>
                        <a:pt x="62" y="138"/>
                        <a:pt x="64" y="137"/>
                        <a:pt x="66" y="137"/>
                      </a:cubicBezTo>
                      <a:cubicBezTo>
                        <a:pt x="68" y="137"/>
                        <a:pt x="69" y="137"/>
                        <a:pt x="71" y="1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0" name="Freeform 1970"/>
                <p:cNvSpPr>
                  <a:spLocks/>
                </p:cNvSpPr>
                <p:nvPr/>
              </p:nvSpPr>
              <p:spPr bwMode="auto">
                <a:xfrm>
                  <a:off x="2182" y="20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1" name="Freeform 1971"/>
                <p:cNvSpPr>
                  <a:spLocks/>
                </p:cNvSpPr>
                <p:nvPr/>
              </p:nvSpPr>
              <p:spPr bwMode="auto">
                <a:xfrm>
                  <a:off x="2138" y="2005"/>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2" name="Freeform 1972"/>
                <p:cNvSpPr>
                  <a:spLocks/>
                </p:cNvSpPr>
                <p:nvPr/>
              </p:nvSpPr>
              <p:spPr bwMode="auto">
                <a:xfrm>
                  <a:off x="2140" y="2006"/>
                  <a:ext cx="6" cy="0"/>
                </a:xfrm>
                <a:custGeom>
                  <a:avLst/>
                  <a:gdLst>
                    <a:gd name="T0" fmla="*/ 6 w 6"/>
                    <a:gd name="T1" fmla="*/ 0 w 6"/>
                    <a:gd name="T2" fmla="*/ 4 w 6"/>
                    <a:gd name="T3" fmla="*/ 6 w 6"/>
                  </a:gdLst>
                  <a:ahLst/>
                  <a:cxnLst>
                    <a:cxn ang="0">
                      <a:pos x="T0" y="0"/>
                    </a:cxn>
                    <a:cxn ang="0">
                      <a:pos x="T1" y="0"/>
                    </a:cxn>
                    <a:cxn ang="0">
                      <a:pos x="T2" y="0"/>
                    </a:cxn>
                    <a:cxn ang="0">
                      <a:pos x="T3" y="0"/>
                    </a:cxn>
                  </a:cxnLst>
                  <a:rect l="0" t="0" r="r" b="b"/>
                  <a:pathLst>
                    <a:path w="6">
                      <a:moveTo>
                        <a:pt x="6" y="0"/>
                      </a:moveTo>
                      <a:cubicBezTo>
                        <a:pt x="3" y="0"/>
                        <a:pt x="2" y="0"/>
                        <a:pt x="0" y="0"/>
                      </a:cubicBezTo>
                      <a:cubicBezTo>
                        <a:pt x="2" y="0"/>
                        <a:pt x="3" y="0"/>
                        <a:pt x="4" y="0"/>
                      </a:cubicBezTo>
                      <a:cubicBezTo>
                        <a:pt x="4" y="0"/>
                        <a:pt x="5"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3" name="Freeform 1973"/>
                <p:cNvSpPr>
                  <a:spLocks/>
                </p:cNvSpPr>
                <p:nvPr/>
              </p:nvSpPr>
              <p:spPr bwMode="auto">
                <a:xfrm>
                  <a:off x="2060"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4" name="Freeform 1974"/>
                <p:cNvSpPr>
                  <a:spLocks/>
                </p:cNvSpPr>
                <p:nvPr/>
              </p:nvSpPr>
              <p:spPr bwMode="auto">
                <a:xfrm>
                  <a:off x="2063"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5" name="Freeform 1975"/>
                <p:cNvSpPr>
                  <a:spLocks/>
                </p:cNvSpPr>
                <p:nvPr/>
              </p:nvSpPr>
              <p:spPr bwMode="auto">
                <a:xfrm>
                  <a:off x="2103" y="1987"/>
                  <a:ext cx="15" cy="9"/>
                </a:xfrm>
                <a:custGeom>
                  <a:avLst/>
                  <a:gdLst>
                    <a:gd name="T0" fmla="*/ 15 w 15"/>
                    <a:gd name="T1" fmla="*/ 8 h 9"/>
                    <a:gd name="T2" fmla="*/ 0 w 15"/>
                    <a:gd name="T3" fmla="*/ 0 h 9"/>
                    <a:gd name="T4" fmla="*/ 15 w 15"/>
                    <a:gd name="T5" fmla="*/ 8 h 9"/>
                  </a:gdLst>
                  <a:ahLst/>
                  <a:cxnLst>
                    <a:cxn ang="0">
                      <a:pos x="T0" y="T1"/>
                    </a:cxn>
                    <a:cxn ang="0">
                      <a:pos x="T2" y="T3"/>
                    </a:cxn>
                    <a:cxn ang="0">
                      <a:pos x="T4" y="T5"/>
                    </a:cxn>
                  </a:cxnLst>
                  <a:rect l="0" t="0" r="r" b="b"/>
                  <a:pathLst>
                    <a:path w="15" h="9">
                      <a:moveTo>
                        <a:pt x="15" y="8"/>
                      </a:moveTo>
                      <a:cubicBezTo>
                        <a:pt x="9" y="9"/>
                        <a:pt x="6" y="6"/>
                        <a:pt x="0" y="0"/>
                      </a:cubicBezTo>
                      <a:cubicBezTo>
                        <a:pt x="6" y="6"/>
                        <a:pt x="9" y="9"/>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6" name="Freeform 1976"/>
                <p:cNvSpPr>
                  <a:spLocks/>
                </p:cNvSpPr>
                <p:nvPr/>
              </p:nvSpPr>
              <p:spPr bwMode="auto">
                <a:xfrm>
                  <a:off x="2123" y="1997"/>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7" name="Freeform 1977"/>
                <p:cNvSpPr>
                  <a:spLocks/>
                </p:cNvSpPr>
                <p:nvPr/>
              </p:nvSpPr>
              <p:spPr bwMode="auto">
                <a:xfrm>
                  <a:off x="2181" y="206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8" name="Freeform 1978"/>
                <p:cNvSpPr>
                  <a:spLocks/>
                </p:cNvSpPr>
                <p:nvPr/>
              </p:nvSpPr>
              <p:spPr bwMode="auto">
                <a:xfrm>
                  <a:off x="2138" y="20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9" name="Freeform 1979"/>
                <p:cNvSpPr>
                  <a:spLocks/>
                </p:cNvSpPr>
                <p:nvPr/>
              </p:nvSpPr>
              <p:spPr bwMode="auto">
                <a:xfrm>
                  <a:off x="2179" y="2068"/>
                  <a:ext cx="2" cy="3"/>
                </a:xfrm>
                <a:custGeom>
                  <a:avLst/>
                  <a:gdLst>
                    <a:gd name="T0" fmla="*/ 0 w 2"/>
                    <a:gd name="T1" fmla="*/ 3 h 3"/>
                    <a:gd name="T2" fmla="*/ 0 w 2"/>
                    <a:gd name="T3" fmla="*/ 3 h 3"/>
                    <a:gd name="T4" fmla="*/ 0 w 2"/>
                    <a:gd name="T5" fmla="*/ 3 h 3"/>
                    <a:gd name="T6" fmla="*/ 1 w 2"/>
                    <a:gd name="T7" fmla="*/ 2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0" y="3"/>
                        <a:pt x="0" y="3"/>
                        <a:pt x="0" y="3"/>
                      </a:cubicBezTo>
                      <a:cubicBezTo>
                        <a:pt x="0" y="3"/>
                        <a:pt x="0" y="3"/>
                        <a:pt x="0" y="3"/>
                      </a:cubicBezTo>
                      <a:cubicBezTo>
                        <a:pt x="1" y="2"/>
                        <a:pt x="1" y="2"/>
                        <a:pt x="1" y="2"/>
                      </a:cubicBezTo>
                      <a:cubicBezTo>
                        <a:pt x="2" y="1"/>
                        <a:pt x="2" y="1"/>
                        <a:pt x="2" y="0"/>
                      </a:cubicBezTo>
                      <a:cubicBezTo>
                        <a:pt x="2" y="1"/>
                        <a:pt x="1" y="2"/>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0" name="Freeform 1980"/>
                <p:cNvSpPr>
                  <a:spLocks/>
                </p:cNvSpPr>
                <p:nvPr/>
              </p:nvSpPr>
              <p:spPr bwMode="auto">
                <a:xfrm>
                  <a:off x="2062"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1" name="Freeform 1981"/>
                <p:cNvSpPr>
                  <a:spLocks/>
                </p:cNvSpPr>
                <p:nvPr/>
              </p:nvSpPr>
              <p:spPr bwMode="auto">
                <a:xfrm>
                  <a:off x="2068" y="19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2" name="Freeform 1982"/>
                <p:cNvSpPr>
                  <a:spLocks/>
                </p:cNvSpPr>
                <p:nvPr/>
              </p:nvSpPr>
              <p:spPr bwMode="auto">
                <a:xfrm>
                  <a:off x="2125" y="19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3" name="Freeform 1983"/>
                <p:cNvSpPr>
                  <a:spLocks/>
                </p:cNvSpPr>
                <p:nvPr/>
              </p:nvSpPr>
              <p:spPr bwMode="auto">
                <a:xfrm>
                  <a:off x="2118" y="199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4" name="Freeform 1984"/>
                <p:cNvSpPr>
                  <a:spLocks/>
                </p:cNvSpPr>
                <p:nvPr/>
              </p:nvSpPr>
              <p:spPr bwMode="auto">
                <a:xfrm>
                  <a:off x="2137" y="200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5" name="Freeform 1985"/>
                <p:cNvSpPr>
                  <a:spLocks/>
                </p:cNvSpPr>
                <p:nvPr/>
              </p:nvSpPr>
              <p:spPr bwMode="auto">
                <a:xfrm>
                  <a:off x="2069" y="197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6" name="Freeform 1986"/>
                <p:cNvSpPr>
                  <a:spLocks/>
                </p:cNvSpPr>
                <p:nvPr/>
              </p:nvSpPr>
              <p:spPr bwMode="auto">
                <a:xfrm>
                  <a:off x="2067"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7" name="Freeform 1987"/>
                <p:cNvSpPr>
                  <a:spLocks/>
                </p:cNvSpPr>
                <p:nvPr/>
              </p:nvSpPr>
              <p:spPr bwMode="auto">
                <a:xfrm>
                  <a:off x="2065"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8" name="Freeform 1988"/>
                <p:cNvSpPr>
                  <a:spLocks/>
                </p:cNvSpPr>
                <p:nvPr/>
              </p:nvSpPr>
              <p:spPr bwMode="auto">
                <a:xfrm>
                  <a:off x="2081" y="2103"/>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9" name="Freeform 1989"/>
                <p:cNvSpPr>
                  <a:spLocks/>
                </p:cNvSpPr>
                <p:nvPr/>
              </p:nvSpPr>
              <p:spPr bwMode="auto">
                <a:xfrm>
                  <a:off x="2116" y="2096"/>
                  <a:ext cx="8" cy="2"/>
                </a:xfrm>
                <a:custGeom>
                  <a:avLst/>
                  <a:gdLst>
                    <a:gd name="T0" fmla="*/ 4 w 9"/>
                    <a:gd name="T1" fmla="*/ 0 h 2"/>
                    <a:gd name="T2" fmla="*/ 0 w 9"/>
                    <a:gd name="T3" fmla="*/ 2 h 2"/>
                    <a:gd name="T4" fmla="*/ 4 w 9"/>
                    <a:gd name="T5" fmla="*/ 0 h 2"/>
                    <a:gd name="T6" fmla="*/ 9 w 9"/>
                    <a:gd name="T7" fmla="*/ 0 h 2"/>
                    <a:gd name="T8" fmla="*/ 9 w 9"/>
                    <a:gd name="T9" fmla="*/ 0 h 2"/>
                    <a:gd name="T10" fmla="*/ 4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4" y="0"/>
                      </a:moveTo>
                      <a:cubicBezTo>
                        <a:pt x="2" y="0"/>
                        <a:pt x="0" y="1"/>
                        <a:pt x="0" y="2"/>
                      </a:cubicBezTo>
                      <a:cubicBezTo>
                        <a:pt x="0" y="1"/>
                        <a:pt x="2" y="0"/>
                        <a:pt x="4" y="0"/>
                      </a:cubicBezTo>
                      <a:cubicBezTo>
                        <a:pt x="6" y="0"/>
                        <a:pt x="7" y="0"/>
                        <a:pt x="9" y="0"/>
                      </a:cubicBezTo>
                      <a:cubicBezTo>
                        <a:pt x="9" y="0"/>
                        <a:pt x="9" y="0"/>
                        <a:pt x="9" y="0"/>
                      </a:cubicBezTo>
                      <a:cubicBezTo>
                        <a:pt x="7" y="0"/>
                        <a:pt x="6"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0" name="Freeform 1990"/>
                <p:cNvSpPr>
                  <a:spLocks/>
                </p:cNvSpPr>
                <p:nvPr/>
              </p:nvSpPr>
              <p:spPr bwMode="auto">
                <a:xfrm>
                  <a:off x="2079" y="2104"/>
                  <a:ext cx="2" cy="2"/>
                </a:xfrm>
                <a:custGeom>
                  <a:avLst/>
                  <a:gdLst>
                    <a:gd name="T0" fmla="*/ 0 w 2"/>
                    <a:gd name="T1" fmla="*/ 2 h 2"/>
                    <a:gd name="T2" fmla="*/ 0 w 2"/>
                    <a:gd name="T3" fmla="*/ 2 h 2"/>
                    <a:gd name="T4" fmla="*/ 0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2"/>
                        <a:pt x="0" y="2"/>
                      </a:cubicBezTo>
                      <a:cubicBezTo>
                        <a:pt x="0" y="2"/>
                        <a:pt x="0" y="2"/>
                        <a:pt x="0" y="2"/>
                      </a:cubicBezTo>
                      <a:cubicBezTo>
                        <a:pt x="1" y="1"/>
                        <a:pt x="2" y="1"/>
                        <a:pt x="2" y="0"/>
                      </a:cubicBezTo>
                      <a:cubicBezTo>
                        <a:pt x="1" y="1"/>
                        <a:pt x="1"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1" name="Freeform 1991"/>
                <p:cNvSpPr>
                  <a:spLocks/>
                </p:cNvSpPr>
                <p:nvPr/>
              </p:nvSpPr>
              <p:spPr bwMode="auto">
                <a:xfrm>
                  <a:off x="2124" y="2096"/>
                  <a:ext cx="3" cy="1"/>
                </a:xfrm>
                <a:custGeom>
                  <a:avLst/>
                  <a:gdLst>
                    <a:gd name="T0" fmla="*/ 2 w 3"/>
                    <a:gd name="T1" fmla="*/ 1 h 1"/>
                    <a:gd name="T2" fmla="*/ 0 w 3"/>
                    <a:gd name="T3" fmla="*/ 0 h 1"/>
                    <a:gd name="T4" fmla="*/ 2 w 3"/>
                    <a:gd name="T5" fmla="*/ 1 h 1"/>
                    <a:gd name="T6" fmla="*/ 3 w 3"/>
                    <a:gd name="T7" fmla="*/ 1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1" y="1"/>
                        <a:pt x="0" y="1"/>
                        <a:pt x="0" y="0"/>
                      </a:cubicBezTo>
                      <a:cubicBezTo>
                        <a:pt x="2" y="1"/>
                        <a:pt x="2" y="1"/>
                        <a:pt x="2" y="1"/>
                      </a:cubicBezTo>
                      <a:cubicBezTo>
                        <a:pt x="2" y="1"/>
                        <a:pt x="2" y="1"/>
                        <a:pt x="3" y="1"/>
                      </a:cubicBezTo>
                      <a:lnTo>
                        <a:pt x="2"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2" name="Freeform 1992"/>
                <p:cNvSpPr>
                  <a:spLocks/>
                </p:cNvSpPr>
                <p:nvPr/>
              </p:nvSpPr>
              <p:spPr bwMode="auto">
                <a:xfrm>
                  <a:off x="2083" y="2096"/>
                  <a:ext cx="8" cy="7"/>
                </a:xfrm>
                <a:custGeom>
                  <a:avLst/>
                  <a:gdLst>
                    <a:gd name="T0" fmla="*/ 0 w 8"/>
                    <a:gd name="T1" fmla="*/ 7 h 7"/>
                    <a:gd name="T2" fmla="*/ 4 w 8"/>
                    <a:gd name="T3" fmla="*/ 3 h 7"/>
                    <a:gd name="T4" fmla="*/ 8 w 8"/>
                    <a:gd name="T5" fmla="*/ 0 h 7"/>
                    <a:gd name="T6" fmla="*/ 4 w 8"/>
                    <a:gd name="T7" fmla="*/ 3 h 7"/>
                    <a:gd name="T8" fmla="*/ 0 w 8"/>
                    <a:gd name="T9" fmla="*/ 7 h 7"/>
                  </a:gdLst>
                  <a:ahLst/>
                  <a:cxnLst>
                    <a:cxn ang="0">
                      <a:pos x="T0" y="T1"/>
                    </a:cxn>
                    <a:cxn ang="0">
                      <a:pos x="T2" y="T3"/>
                    </a:cxn>
                    <a:cxn ang="0">
                      <a:pos x="T4" y="T5"/>
                    </a:cxn>
                    <a:cxn ang="0">
                      <a:pos x="T6" y="T7"/>
                    </a:cxn>
                    <a:cxn ang="0">
                      <a:pos x="T8" y="T9"/>
                    </a:cxn>
                  </a:cxnLst>
                  <a:rect l="0" t="0" r="r" b="b"/>
                  <a:pathLst>
                    <a:path w="8" h="7">
                      <a:moveTo>
                        <a:pt x="0" y="7"/>
                      </a:moveTo>
                      <a:cubicBezTo>
                        <a:pt x="2" y="6"/>
                        <a:pt x="3" y="4"/>
                        <a:pt x="4" y="3"/>
                      </a:cubicBezTo>
                      <a:cubicBezTo>
                        <a:pt x="6" y="1"/>
                        <a:pt x="7" y="0"/>
                        <a:pt x="8" y="0"/>
                      </a:cubicBezTo>
                      <a:cubicBezTo>
                        <a:pt x="7" y="0"/>
                        <a:pt x="6" y="1"/>
                        <a:pt x="4" y="3"/>
                      </a:cubicBezTo>
                      <a:cubicBezTo>
                        <a:pt x="3" y="4"/>
                        <a:pt x="2" y="5"/>
                        <a:pt x="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3" name="Freeform 1993"/>
                <p:cNvSpPr>
                  <a:spLocks/>
                </p:cNvSpPr>
                <p:nvPr/>
              </p:nvSpPr>
              <p:spPr bwMode="auto">
                <a:xfrm>
                  <a:off x="2076" y="21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4" name="Freeform 1994"/>
                <p:cNvSpPr>
                  <a:spLocks/>
                </p:cNvSpPr>
                <p:nvPr/>
              </p:nvSpPr>
              <p:spPr bwMode="auto">
                <a:xfrm>
                  <a:off x="2076" y="2106"/>
                  <a:ext cx="3" cy="1"/>
                </a:xfrm>
                <a:custGeom>
                  <a:avLst/>
                  <a:gdLst>
                    <a:gd name="T0" fmla="*/ 0 w 4"/>
                    <a:gd name="T1" fmla="*/ 2 h 2"/>
                    <a:gd name="T2" fmla="*/ 0 w 4"/>
                    <a:gd name="T3" fmla="*/ 2 h 2"/>
                    <a:gd name="T4" fmla="*/ 3 w 4"/>
                    <a:gd name="T5" fmla="*/ 0 h 2"/>
                    <a:gd name="T6" fmla="*/ 4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0" y="2"/>
                        <a:pt x="0" y="2"/>
                        <a:pt x="0" y="2"/>
                      </a:cubicBezTo>
                      <a:cubicBezTo>
                        <a:pt x="1" y="2"/>
                        <a:pt x="2" y="1"/>
                        <a:pt x="3" y="0"/>
                      </a:cubicBezTo>
                      <a:cubicBezTo>
                        <a:pt x="4" y="0"/>
                        <a:pt x="4" y="0"/>
                        <a:pt x="4" y="0"/>
                      </a:cubicBezTo>
                      <a:cubicBezTo>
                        <a:pt x="2" y="1"/>
                        <a:pt x="1"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5" name="Freeform 1995"/>
                <p:cNvSpPr>
                  <a:spLocks/>
                </p:cNvSpPr>
                <p:nvPr/>
              </p:nvSpPr>
              <p:spPr bwMode="auto">
                <a:xfrm>
                  <a:off x="2056" y="2047"/>
                  <a:ext cx="4" cy="5"/>
                </a:xfrm>
                <a:custGeom>
                  <a:avLst/>
                  <a:gdLst>
                    <a:gd name="T0" fmla="*/ 0 w 4"/>
                    <a:gd name="T1" fmla="*/ 1 h 5"/>
                    <a:gd name="T2" fmla="*/ 0 w 4"/>
                    <a:gd name="T3" fmla="*/ 0 h 5"/>
                    <a:gd name="T4" fmla="*/ 0 w 4"/>
                    <a:gd name="T5" fmla="*/ 0 h 5"/>
                    <a:gd name="T6" fmla="*/ 0 w 4"/>
                    <a:gd name="T7" fmla="*/ 1 h 5"/>
                    <a:gd name="T8" fmla="*/ 4 w 4"/>
                    <a:gd name="T9" fmla="*/ 5 h 5"/>
                    <a:gd name="T10" fmla="*/ 0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0" y="1"/>
                      </a:moveTo>
                      <a:cubicBezTo>
                        <a:pt x="0" y="1"/>
                        <a:pt x="0" y="0"/>
                        <a:pt x="0" y="0"/>
                      </a:cubicBezTo>
                      <a:cubicBezTo>
                        <a:pt x="0" y="0"/>
                        <a:pt x="0" y="0"/>
                        <a:pt x="0" y="0"/>
                      </a:cubicBezTo>
                      <a:cubicBezTo>
                        <a:pt x="0" y="0"/>
                        <a:pt x="0" y="1"/>
                        <a:pt x="0" y="1"/>
                      </a:cubicBezTo>
                      <a:cubicBezTo>
                        <a:pt x="1" y="2"/>
                        <a:pt x="2" y="3"/>
                        <a:pt x="4" y="5"/>
                      </a:cubicBezTo>
                      <a:cubicBezTo>
                        <a:pt x="2" y="3"/>
                        <a:pt x="1" y="2"/>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6" name="Freeform 1996"/>
                <p:cNvSpPr>
                  <a:spLocks/>
                </p:cNvSpPr>
                <p:nvPr/>
              </p:nvSpPr>
              <p:spPr bwMode="auto">
                <a:xfrm>
                  <a:off x="2075" y="2107"/>
                  <a:ext cx="0" cy="2"/>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7" name="Freeform 1997"/>
                <p:cNvSpPr>
                  <a:spLocks/>
                </p:cNvSpPr>
                <p:nvPr/>
              </p:nvSpPr>
              <p:spPr bwMode="auto">
                <a:xfrm>
                  <a:off x="2079" y="2106"/>
                  <a:ext cx="0"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8" name="Freeform 1998"/>
                <p:cNvSpPr>
                  <a:spLocks/>
                </p:cNvSpPr>
                <p:nvPr/>
              </p:nvSpPr>
              <p:spPr bwMode="auto">
                <a:xfrm>
                  <a:off x="2132" y="20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9" name="Freeform 1999"/>
                <p:cNvSpPr>
                  <a:spLocks/>
                </p:cNvSpPr>
                <p:nvPr/>
              </p:nvSpPr>
              <p:spPr bwMode="auto">
                <a:xfrm>
                  <a:off x="2130" y="209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0" name="Freeform 2000"/>
                <p:cNvSpPr>
                  <a:spLocks/>
                </p:cNvSpPr>
                <p:nvPr/>
              </p:nvSpPr>
              <p:spPr bwMode="auto">
                <a:xfrm>
                  <a:off x="2130" y="20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1" name="Freeform 2001"/>
                <p:cNvSpPr>
                  <a:spLocks/>
                </p:cNvSpPr>
                <p:nvPr/>
              </p:nvSpPr>
              <p:spPr bwMode="auto">
                <a:xfrm>
                  <a:off x="2131" y="20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2" name="Freeform 2002"/>
                <p:cNvSpPr>
                  <a:spLocks/>
                </p:cNvSpPr>
                <p:nvPr/>
              </p:nvSpPr>
              <p:spPr bwMode="auto">
                <a:xfrm>
                  <a:off x="2124" y="20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3" name="Freeform 2003"/>
                <p:cNvSpPr>
                  <a:spLocks/>
                </p:cNvSpPr>
                <p:nvPr/>
              </p:nvSpPr>
              <p:spPr bwMode="auto">
                <a:xfrm>
                  <a:off x="2179" y="20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4" name="Freeform 2004"/>
                <p:cNvSpPr>
                  <a:spLocks/>
                </p:cNvSpPr>
                <p:nvPr/>
              </p:nvSpPr>
              <p:spPr bwMode="auto">
                <a:xfrm>
                  <a:off x="2179" y="207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5" name="Freeform 2005"/>
                <p:cNvSpPr>
                  <a:spLocks/>
                </p:cNvSpPr>
                <p:nvPr/>
              </p:nvSpPr>
              <p:spPr bwMode="auto">
                <a:xfrm>
                  <a:off x="2124" y="2096"/>
                  <a:ext cx="2" cy="1"/>
                </a:xfrm>
                <a:custGeom>
                  <a:avLst/>
                  <a:gdLst>
                    <a:gd name="T0" fmla="*/ 2 w 2"/>
                    <a:gd name="T1" fmla="*/ 1 h 1"/>
                    <a:gd name="T2" fmla="*/ 0 w 2"/>
                    <a:gd name="T3" fmla="*/ 0 h 1"/>
                    <a:gd name="T4" fmla="*/ 0 w 2"/>
                    <a:gd name="T5" fmla="*/ 0 h 1"/>
                    <a:gd name="T6" fmla="*/ 0 w 2"/>
                    <a:gd name="T7" fmla="*/ 0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0" y="0"/>
                        <a:pt x="0" y="0"/>
                        <a:pt x="0" y="0"/>
                      </a:cubicBezTo>
                      <a:cubicBezTo>
                        <a:pt x="0" y="0"/>
                        <a:pt x="0" y="0"/>
                        <a:pt x="0" y="0"/>
                      </a:cubicBezTo>
                      <a:cubicBezTo>
                        <a:pt x="0" y="0"/>
                        <a:pt x="0" y="0"/>
                        <a:pt x="0" y="0"/>
                      </a:cubicBezTo>
                      <a:cubicBezTo>
                        <a:pt x="0" y="1"/>
                        <a:pt x="1" y="1"/>
                        <a:pt x="2" y="1"/>
                      </a:cubicBezTo>
                      <a:cubicBezTo>
                        <a:pt x="2" y="1"/>
                        <a:pt x="2"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6" name="Freeform 2006"/>
                <p:cNvSpPr>
                  <a:spLocks/>
                </p:cNvSpPr>
                <p:nvPr/>
              </p:nvSpPr>
              <p:spPr bwMode="auto">
                <a:xfrm>
                  <a:off x="1928" y="1859"/>
                  <a:ext cx="134" cy="197"/>
                </a:xfrm>
                <a:custGeom>
                  <a:avLst/>
                  <a:gdLst>
                    <a:gd name="T0" fmla="*/ 130 w 140"/>
                    <a:gd name="T1" fmla="*/ 196 h 206"/>
                    <a:gd name="T2" fmla="*/ 130 w 140"/>
                    <a:gd name="T3" fmla="*/ 193 h 206"/>
                    <a:gd name="T4" fmla="*/ 132 w 140"/>
                    <a:gd name="T5" fmla="*/ 192 h 206"/>
                    <a:gd name="T6" fmla="*/ 136 w 140"/>
                    <a:gd name="T7" fmla="*/ 184 h 206"/>
                    <a:gd name="T8" fmla="*/ 136 w 140"/>
                    <a:gd name="T9" fmla="*/ 171 h 206"/>
                    <a:gd name="T10" fmla="*/ 138 w 140"/>
                    <a:gd name="T11" fmla="*/ 158 h 206"/>
                    <a:gd name="T12" fmla="*/ 137 w 140"/>
                    <a:gd name="T13" fmla="*/ 142 h 206"/>
                    <a:gd name="T14" fmla="*/ 137 w 140"/>
                    <a:gd name="T15" fmla="*/ 132 h 206"/>
                    <a:gd name="T16" fmla="*/ 133 w 140"/>
                    <a:gd name="T17" fmla="*/ 124 h 206"/>
                    <a:gd name="T18" fmla="*/ 126 w 140"/>
                    <a:gd name="T19" fmla="*/ 124 h 206"/>
                    <a:gd name="T20" fmla="*/ 124 w 140"/>
                    <a:gd name="T21" fmla="*/ 124 h 206"/>
                    <a:gd name="T22" fmla="*/ 120 w 140"/>
                    <a:gd name="T23" fmla="*/ 124 h 206"/>
                    <a:gd name="T24" fmla="*/ 117 w 140"/>
                    <a:gd name="T25" fmla="*/ 110 h 206"/>
                    <a:gd name="T26" fmla="*/ 103 w 140"/>
                    <a:gd name="T27" fmla="*/ 113 h 206"/>
                    <a:gd name="T28" fmla="*/ 91 w 140"/>
                    <a:gd name="T29" fmla="*/ 104 h 206"/>
                    <a:gd name="T30" fmla="*/ 85 w 140"/>
                    <a:gd name="T31" fmla="*/ 91 h 206"/>
                    <a:gd name="T32" fmla="*/ 82 w 140"/>
                    <a:gd name="T33" fmla="*/ 81 h 206"/>
                    <a:gd name="T34" fmla="*/ 84 w 140"/>
                    <a:gd name="T35" fmla="*/ 72 h 206"/>
                    <a:gd name="T36" fmla="*/ 89 w 140"/>
                    <a:gd name="T37" fmla="*/ 68 h 206"/>
                    <a:gd name="T38" fmla="*/ 98 w 140"/>
                    <a:gd name="T39" fmla="*/ 51 h 206"/>
                    <a:gd name="T40" fmla="*/ 117 w 140"/>
                    <a:gd name="T41" fmla="*/ 43 h 206"/>
                    <a:gd name="T42" fmla="*/ 120 w 140"/>
                    <a:gd name="T43" fmla="*/ 42 h 206"/>
                    <a:gd name="T44" fmla="*/ 119 w 140"/>
                    <a:gd name="T45" fmla="*/ 41 h 206"/>
                    <a:gd name="T46" fmla="*/ 125 w 140"/>
                    <a:gd name="T47" fmla="*/ 29 h 206"/>
                    <a:gd name="T48" fmla="*/ 110 w 140"/>
                    <a:gd name="T49" fmla="*/ 25 h 206"/>
                    <a:gd name="T50" fmla="*/ 95 w 140"/>
                    <a:gd name="T51" fmla="*/ 27 h 206"/>
                    <a:gd name="T52" fmla="*/ 87 w 140"/>
                    <a:gd name="T53" fmla="*/ 20 h 206"/>
                    <a:gd name="T54" fmla="*/ 79 w 140"/>
                    <a:gd name="T55" fmla="*/ 10 h 206"/>
                    <a:gd name="T56" fmla="*/ 70 w 140"/>
                    <a:gd name="T57" fmla="*/ 0 h 206"/>
                    <a:gd name="T58" fmla="*/ 67 w 140"/>
                    <a:gd name="T59" fmla="*/ 1 h 206"/>
                    <a:gd name="T60" fmla="*/ 68 w 140"/>
                    <a:gd name="T61" fmla="*/ 2 h 206"/>
                    <a:gd name="T62" fmla="*/ 69 w 140"/>
                    <a:gd name="T63" fmla="*/ 5 h 206"/>
                    <a:gd name="T64" fmla="*/ 66 w 140"/>
                    <a:gd name="T65" fmla="*/ 10 h 206"/>
                    <a:gd name="T66" fmla="*/ 61 w 140"/>
                    <a:gd name="T67" fmla="*/ 20 h 206"/>
                    <a:gd name="T68" fmla="*/ 31 w 140"/>
                    <a:gd name="T69" fmla="*/ 44 h 206"/>
                    <a:gd name="T70" fmla="*/ 18 w 140"/>
                    <a:gd name="T71" fmla="*/ 50 h 206"/>
                    <a:gd name="T72" fmla="*/ 13 w 140"/>
                    <a:gd name="T73" fmla="*/ 50 h 206"/>
                    <a:gd name="T74" fmla="*/ 9 w 140"/>
                    <a:gd name="T75" fmla="*/ 40 h 206"/>
                    <a:gd name="T76" fmla="*/ 9 w 140"/>
                    <a:gd name="T77" fmla="*/ 39 h 206"/>
                    <a:gd name="T78" fmla="*/ 8 w 140"/>
                    <a:gd name="T79" fmla="*/ 38 h 206"/>
                    <a:gd name="T80" fmla="*/ 4 w 140"/>
                    <a:gd name="T81" fmla="*/ 56 h 206"/>
                    <a:gd name="T82" fmla="*/ 2 w 140"/>
                    <a:gd name="T83" fmla="*/ 64 h 206"/>
                    <a:gd name="T84" fmla="*/ 13 w 140"/>
                    <a:gd name="T85" fmla="*/ 72 h 206"/>
                    <a:gd name="T86" fmla="*/ 30 w 140"/>
                    <a:gd name="T87" fmla="*/ 98 h 206"/>
                    <a:gd name="T88" fmla="*/ 57 w 140"/>
                    <a:gd name="T89" fmla="*/ 155 h 206"/>
                    <a:gd name="T90" fmla="*/ 79 w 140"/>
                    <a:gd name="T91" fmla="*/ 175 h 206"/>
                    <a:gd name="T92" fmla="*/ 125 w 140"/>
                    <a:gd name="T93" fmla="*/ 205 h 206"/>
                    <a:gd name="T94" fmla="*/ 129 w 140"/>
                    <a:gd name="T95"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06">
                      <a:moveTo>
                        <a:pt x="130" y="197"/>
                      </a:moveTo>
                      <a:cubicBezTo>
                        <a:pt x="130" y="197"/>
                        <a:pt x="130" y="196"/>
                        <a:pt x="130" y="196"/>
                      </a:cubicBezTo>
                      <a:cubicBezTo>
                        <a:pt x="130" y="196"/>
                        <a:pt x="130" y="196"/>
                        <a:pt x="130" y="196"/>
                      </a:cubicBezTo>
                      <a:cubicBezTo>
                        <a:pt x="130" y="195"/>
                        <a:pt x="130" y="195"/>
                        <a:pt x="130" y="194"/>
                      </a:cubicBezTo>
                      <a:cubicBezTo>
                        <a:pt x="130" y="194"/>
                        <a:pt x="130" y="194"/>
                        <a:pt x="130" y="194"/>
                      </a:cubicBezTo>
                      <a:cubicBezTo>
                        <a:pt x="130" y="194"/>
                        <a:pt x="130" y="193"/>
                        <a:pt x="130" y="193"/>
                      </a:cubicBezTo>
                      <a:cubicBezTo>
                        <a:pt x="130" y="193"/>
                        <a:pt x="131" y="193"/>
                        <a:pt x="131" y="193"/>
                      </a:cubicBezTo>
                      <a:cubicBezTo>
                        <a:pt x="131" y="192"/>
                        <a:pt x="131" y="192"/>
                        <a:pt x="132" y="192"/>
                      </a:cubicBezTo>
                      <a:cubicBezTo>
                        <a:pt x="132" y="192"/>
                        <a:pt x="132" y="192"/>
                        <a:pt x="132" y="192"/>
                      </a:cubicBezTo>
                      <a:cubicBezTo>
                        <a:pt x="133" y="191"/>
                        <a:pt x="135" y="189"/>
                        <a:pt x="136" y="187"/>
                      </a:cubicBezTo>
                      <a:cubicBezTo>
                        <a:pt x="136" y="186"/>
                        <a:pt x="137" y="185"/>
                        <a:pt x="137" y="184"/>
                      </a:cubicBezTo>
                      <a:cubicBezTo>
                        <a:pt x="137" y="184"/>
                        <a:pt x="136" y="184"/>
                        <a:pt x="136" y="184"/>
                      </a:cubicBezTo>
                      <a:cubicBezTo>
                        <a:pt x="134" y="183"/>
                        <a:pt x="132" y="182"/>
                        <a:pt x="132" y="179"/>
                      </a:cubicBezTo>
                      <a:cubicBezTo>
                        <a:pt x="132" y="177"/>
                        <a:pt x="133" y="175"/>
                        <a:pt x="134" y="174"/>
                      </a:cubicBezTo>
                      <a:cubicBezTo>
                        <a:pt x="135" y="173"/>
                        <a:pt x="135" y="171"/>
                        <a:pt x="136" y="171"/>
                      </a:cubicBezTo>
                      <a:cubicBezTo>
                        <a:pt x="134" y="169"/>
                        <a:pt x="135" y="166"/>
                        <a:pt x="136" y="163"/>
                      </a:cubicBezTo>
                      <a:cubicBezTo>
                        <a:pt x="137" y="162"/>
                        <a:pt x="138" y="161"/>
                        <a:pt x="138" y="160"/>
                      </a:cubicBezTo>
                      <a:cubicBezTo>
                        <a:pt x="138" y="158"/>
                        <a:pt x="138" y="158"/>
                        <a:pt x="138" y="158"/>
                      </a:cubicBezTo>
                      <a:cubicBezTo>
                        <a:pt x="137" y="152"/>
                        <a:pt x="136" y="149"/>
                        <a:pt x="136" y="146"/>
                      </a:cubicBezTo>
                      <a:cubicBezTo>
                        <a:pt x="136" y="145"/>
                        <a:pt x="136" y="144"/>
                        <a:pt x="137" y="144"/>
                      </a:cubicBezTo>
                      <a:cubicBezTo>
                        <a:pt x="137" y="143"/>
                        <a:pt x="137" y="143"/>
                        <a:pt x="137" y="142"/>
                      </a:cubicBezTo>
                      <a:cubicBezTo>
                        <a:pt x="138" y="142"/>
                        <a:pt x="138" y="142"/>
                        <a:pt x="139" y="141"/>
                      </a:cubicBezTo>
                      <a:cubicBezTo>
                        <a:pt x="140" y="140"/>
                        <a:pt x="140" y="140"/>
                        <a:pt x="140" y="139"/>
                      </a:cubicBezTo>
                      <a:cubicBezTo>
                        <a:pt x="139" y="137"/>
                        <a:pt x="138" y="135"/>
                        <a:pt x="137" y="132"/>
                      </a:cubicBezTo>
                      <a:cubicBezTo>
                        <a:pt x="136" y="131"/>
                        <a:pt x="135" y="130"/>
                        <a:pt x="135" y="129"/>
                      </a:cubicBezTo>
                      <a:cubicBezTo>
                        <a:pt x="135" y="128"/>
                        <a:pt x="135" y="128"/>
                        <a:pt x="134" y="128"/>
                      </a:cubicBezTo>
                      <a:cubicBezTo>
                        <a:pt x="134" y="127"/>
                        <a:pt x="133" y="125"/>
                        <a:pt x="133" y="124"/>
                      </a:cubicBezTo>
                      <a:cubicBezTo>
                        <a:pt x="133" y="124"/>
                        <a:pt x="133" y="124"/>
                        <a:pt x="133" y="124"/>
                      </a:cubicBezTo>
                      <a:cubicBezTo>
                        <a:pt x="131" y="124"/>
                        <a:pt x="129" y="124"/>
                        <a:pt x="127" y="124"/>
                      </a:cubicBezTo>
                      <a:cubicBezTo>
                        <a:pt x="127" y="124"/>
                        <a:pt x="126" y="124"/>
                        <a:pt x="126" y="124"/>
                      </a:cubicBezTo>
                      <a:cubicBezTo>
                        <a:pt x="126" y="124"/>
                        <a:pt x="126" y="124"/>
                        <a:pt x="125" y="124"/>
                      </a:cubicBezTo>
                      <a:cubicBezTo>
                        <a:pt x="125" y="124"/>
                        <a:pt x="124" y="124"/>
                        <a:pt x="124" y="124"/>
                      </a:cubicBezTo>
                      <a:cubicBezTo>
                        <a:pt x="124" y="124"/>
                        <a:pt x="124" y="124"/>
                        <a:pt x="124" y="124"/>
                      </a:cubicBezTo>
                      <a:cubicBezTo>
                        <a:pt x="124" y="125"/>
                        <a:pt x="123" y="125"/>
                        <a:pt x="123" y="125"/>
                      </a:cubicBezTo>
                      <a:cubicBezTo>
                        <a:pt x="123" y="125"/>
                        <a:pt x="123" y="125"/>
                        <a:pt x="123" y="125"/>
                      </a:cubicBezTo>
                      <a:cubicBezTo>
                        <a:pt x="122" y="125"/>
                        <a:pt x="121" y="124"/>
                        <a:pt x="120" y="124"/>
                      </a:cubicBezTo>
                      <a:cubicBezTo>
                        <a:pt x="118" y="122"/>
                        <a:pt x="118" y="117"/>
                        <a:pt x="118" y="110"/>
                      </a:cubicBezTo>
                      <a:cubicBezTo>
                        <a:pt x="118" y="109"/>
                        <a:pt x="118" y="109"/>
                        <a:pt x="118" y="108"/>
                      </a:cubicBezTo>
                      <a:cubicBezTo>
                        <a:pt x="118" y="108"/>
                        <a:pt x="118" y="109"/>
                        <a:pt x="117" y="110"/>
                      </a:cubicBezTo>
                      <a:cubicBezTo>
                        <a:pt x="116" y="113"/>
                        <a:pt x="112" y="113"/>
                        <a:pt x="111" y="113"/>
                      </a:cubicBezTo>
                      <a:cubicBezTo>
                        <a:pt x="109" y="113"/>
                        <a:pt x="108" y="113"/>
                        <a:pt x="107" y="113"/>
                      </a:cubicBezTo>
                      <a:cubicBezTo>
                        <a:pt x="106" y="113"/>
                        <a:pt x="105" y="113"/>
                        <a:pt x="103" y="113"/>
                      </a:cubicBezTo>
                      <a:cubicBezTo>
                        <a:pt x="99" y="113"/>
                        <a:pt x="98" y="109"/>
                        <a:pt x="98" y="107"/>
                      </a:cubicBezTo>
                      <a:cubicBezTo>
                        <a:pt x="98" y="107"/>
                        <a:pt x="97" y="107"/>
                        <a:pt x="97" y="106"/>
                      </a:cubicBezTo>
                      <a:cubicBezTo>
                        <a:pt x="95" y="106"/>
                        <a:pt x="92" y="106"/>
                        <a:pt x="91" y="104"/>
                      </a:cubicBezTo>
                      <a:cubicBezTo>
                        <a:pt x="90" y="103"/>
                        <a:pt x="90" y="102"/>
                        <a:pt x="90" y="100"/>
                      </a:cubicBezTo>
                      <a:cubicBezTo>
                        <a:pt x="90" y="98"/>
                        <a:pt x="89" y="96"/>
                        <a:pt x="87" y="94"/>
                      </a:cubicBezTo>
                      <a:cubicBezTo>
                        <a:pt x="87" y="93"/>
                        <a:pt x="86" y="92"/>
                        <a:pt x="85" y="91"/>
                      </a:cubicBezTo>
                      <a:cubicBezTo>
                        <a:pt x="85" y="90"/>
                        <a:pt x="85" y="90"/>
                        <a:pt x="85" y="90"/>
                      </a:cubicBezTo>
                      <a:cubicBezTo>
                        <a:pt x="83" y="88"/>
                        <a:pt x="81" y="85"/>
                        <a:pt x="81" y="82"/>
                      </a:cubicBezTo>
                      <a:cubicBezTo>
                        <a:pt x="81" y="81"/>
                        <a:pt x="82" y="81"/>
                        <a:pt x="82" y="81"/>
                      </a:cubicBezTo>
                      <a:cubicBezTo>
                        <a:pt x="82" y="80"/>
                        <a:pt x="82" y="80"/>
                        <a:pt x="83" y="79"/>
                      </a:cubicBezTo>
                      <a:cubicBezTo>
                        <a:pt x="83" y="79"/>
                        <a:pt x="83" y="79"/>
                        <a:pt x="83" y="78"/>
                      </a:cubicBezTo>
                      <a:cubicBezTo>
                        <a:pt x="82" y="76"/>
                        <a:pt x="82" y="74"/>
                        <a:pt x="84" y="72"/>
                      </a:cubicBezTo>
                      <a:cubicBezTo>
                        <a:pt x="86" y="71"/>
                        <a:pt x="87" y="70"/>
                        <a:pt x="88" y="69"/>
                      </a:cubicBezTo>
                      <a:cubicBezTo>
                        <a:pt x="88" y="69"/>
                        <a:pt x="89" y="69"/>
                        <a:pt x="89" y="69"/>
                      </a:cubicBezTo>
                      <a:cubicBezTo>
                        <a:pt x="89" y="69"/>
                        <a:pt x="89" y="68"/>
                        <a:pt x="89" y="68"/>
                      </a:cubicBezTo>
                      <a:cubicBezTo>
                        <a:pt x="88" y="65"/>
                        <a:pt x="89" y="62"/>
                        <a:pt x="91" y="61"/>
                      </a:cubicBezTo>
                      <a:cubicBezTo>
                        <a:pt x="92" y="59"/>
                        <a:pt x="92" y="58"/>
                        <a:pt x="92" y="56"/>
                      </a:cubicBezTo>
                      <a:cubicBezTo>
                        <a:pt x="93" y="53"/>
                        <a:pt x="96" y="52"/>
                        <a:pt x="98" y="51"/>
                      </a:cubicBezTo>
                      <a:cubicBezTo>
                        <a:pt x="100" y="50"/>
                        <a:pt x="102" y="50"/>
                        <a:pt x="103" y="48"/>
                      </a:cubicBezTo>
                      <a:cubicBezTo>
                        <a:pt x="106" y="46"/>
                        <a:pt x="109" y="46"/>
                        <a:pt x="111" y="45"/>
                      </a:cubicBezTo>
                      <a:cubicBezTo>
                        <a:pt x="113" y="45"/>
                        <a:pt x="115" y="45"/>
                        <a:pt x="117" y="43"/>
                      </a:cubicBezTo>
                      <a:cubicBezTo>
                        <a:pt x="117" y="43"/>
                        <a:pt x="118" y="43"/>
                        <a:pt x="118" y="42"/>
                      </a:cubicBezTo>
                      <a:cubicBezTo>
                        <a:pt x="118" y="42"/>
                        <a:pt x="119" y="42"/>
                        <a:pt x="119" y="42"/>
                      </a:cubicBezTo>
                      <a:cubicBezTo>
                        <a:pt x="119" y="42"/>
                        <a:pt x="119" y="42"/>
                        <a:pt x="120" y="42"/>
                      </a:cubicBezTo>
                      <a:cubicBezTo>
                        <a:pt x="120" y="42"/>
                        <a:pt x="120" y="42"/>
                        <a:pt x="120" y="42"/>
                      </a:cubicBezTo>
                      <a:cubicBezTo>
                        <a:pt x="120" y="41"/>
                        <a:pt x="120" y="41"/>
                        <a:pt x="120" y="41"/>
                      </a:cubicBezTo>
                      <a:cubicBezTo>
                        <a:pt x="120" y="41"/>
                        <a:pt x="119" y="41"/>
                        <a:pt x="119" y="41"/>
                      </a:cubicBezTo>
                      <a:cubicBezTo>
                        <a:pt x="119" y="41"/>
                        <a:pt x="119" y="40"/>
                        <a:pt x="119" y="40"/>
                      </a:cubicBezTo>
                      <a:cubicBezTo>
                        <a:pt x="117" y="37"/>
                        <a:pt x="120" y="34"/>
                        <a:pt x="122" y="31"/>
                      </a:cubicBezTo>
                      <a:cubicBezTo>
                        <a:pt x="123" y="30"/>
                        <a:pt x="124" y="29"/>
                        <a:pt x="125" y="29"/>
                      </a:cubicBezTo>
                      <a:cubicBezTo>
                        <a:pt x="124" y="29"/>
                        <a:pt x="124" y="27"/>
                        <a:pt x="117" y="25"/>
                      </a:cubicBezTo>
                      <a:cubicBezTo>
                        <a:pt x="117" y="25"/>
                        <a:pt x="116" y="25"/>
                        <a:pt x="115" y="25"/>
                      </a:cubicBezTo>
                      <a:cubicBezTo>
                        <a:pt x="113" y="26"/>
                        <a:pt x="111" y="26"/>
                        <a:pt x="110" y="25"/>
                      </a:cubicBezTo>
                      <a:cubicBezTo>
                        <a:pt x="109" y="24"/>
                        <a:pt x="106" y="25"/>
                        <a:pt x="105" y="26"/>
                      </a:cubicBezTo>
                      <a:cubicBezTo>
                        <a:pt x="103" y="27"/>
                        <a:pt x="98" y="27"/>
                        <a:pt x="98" y="27"/>
                      </a:cubicBezTo>
                      <a:cubicBezTo>
                        <a:pt x="97" y="27"/>
                        <a:pt x="96" y="27"/>
                        <a:pt x="95" y="27"/>
                      </a:cubicBezTo>
                      <a:cubicBezTo>
                        <a:pt x="93" y="27"/>
                        <a:pt x="91" y="26"/>
                        <a:pt x="90" y="25"/>
                      </a:cubicBezTo>
                      <a:cubicBezTo>
                        <a:pt x="89" y="24"/>
                        <a:pt x="89" y="23"/>
                        <a:pt x="89" y="22"/>
                      </a:cubicBezTo>
                      <a:cubicBezTo>
                        <a:pt x="89" y="21"/>
                        <a:pt x="89" y="21"/>
                        <a:pt x="87" y="20"/>
                      </a:cubicBezTo>
                      <a:cubicBezTo>
                        <a:pt x="86" y="19"/>
                        <a:pt x="84" y="17"/>
                        <a:pt x="85" y="15"/>
                      </a:cubicBezTo>
                      <a:cubicBezTo>
                        <a:pt x="85" y="15"/>
                        <a:pt x="85" y="14"/>
                        <a:pt x="84" y="13"/>
                      </a:cubicBezTo>
                      <a:cubicBezTo>
                        <a:pt x="83" y="11"/>
                        <a:pt x="81" y="10"/>
                        <a:pt x="79" y="10"/>
                      </a:cubicBezTo>
                      <a:cubicBezTo>
                        <a:pt x="76" y="10"/>
                        <a:pt x="75" y="7"/>
                        <a:pt x="74" y="4"/>
                      </a:cubicBezTo>
                      <a:cubicBezTo>
                        <a:pt x="73" y="3"/>
                        <a:pt x="73" y="1"/>
                        <a:pt x="72" y="1"/>
                      </a:cubicBezTo>
                      <a:cubicBezTo>
                        <a:pt x="72" y="1"/>
                        <a:pt x="71" y="0"/>
                        <a:pt x="70" y="0"/>
                      </a:cubicBezTo>
                      <a:cubicBezTo>
                        <a:pt x="70" y="0"/>
                        <a:pt x="69" y="0"/>
                        <a:pt x="69" y="0"/>
                      </a:cubicBezTo>
                      <a:cubicBezTo>
                        <a:pt x="69" y="0"/>
                        <a:pt x="69" y="0"/>
                        <a:pt x="68" y="0"/>
                      </a:cubicBezTo>
                      <a:cubicBezTo>
                        <a:pt x="68" y="0"/>
                        <a:pt x="68" y="0"/>
                        <a:pt x="67" y="1"/>
                      </a:cubicBezTo>
                      <a:cubicBezTo>
                        <a:pt x="67" y="1"/>
                        <a:pt x="67" y="1"/>
                        <a:pt x="67" y="1"/>
                      </a:cubicBezTo>
                      <a:cubicBezTo>
                        <a:pt x="67" y="1"/>
                        <a:pt x="68" y="1"/>
                        <a:pt x="68" y="1"/>
                      </a:cubicBezTo>
                      <a:cubicBezTo>
                        <a:pt x="68" y="2"/>
                        <a:pt x="68" y="2"/>
                        <a:pt x="68" y="2"/>
                      </a:cubicBezTo>
                      <a:cubicBezTo>
                        <a:pt x="68" y="2"/>
                        <a:pt x="69" y="3"/>
                        <a:pt x="69" y="3"/>
                      </a:cubicBezTo>
                      <a:cubicBezTo>
                        <a:pt x="69" y="4"/>
                        <a:pt x="69" y="4"/>
                        <a:pt x="69" y="4"/>
                      </a:cubicBezTo>
                      <a:cubicBezTo>
                        <a:pt x="69" y="4"/>
                        <a:pt x="69" y="5"/>
                        <a:pt x="69" y="5"/>
                      </a:cubicBezTo>
                      <a:cubicBezTo>
                        <a:pt x="69" y="5"/>
                        <a:pt x="69" y="5"/>
                        <a:pt x="69" y="5"/>
                      </a:cubicBezTo>
                      <a:cubicBezTo>
                        <a:pt x="69" y="7"/>
                        <a:pt x="68" y="8"/>
                        <a:pt x="67" y="9"/>
                      </a:cubicBezTo>
                      <a:cubicBezTo>
                        <a:pt x="67" y="9"/>
                        <a:pt x="66" y="9"/>
                        <a:pt x="66" y="10"/>
                      </a:cubicBezTo>
                      <a:cubicBezTo>
                        <a:pt x="66" y="10"/>
                        <a:pt x="66" y="10"/>
                        <a:pt x="66" y="10"/>
                      </a:cubicBezTo>
                      <a:cubicBezTo>
                        <a:pt x="66" y="10"/>
                        <a:pt x="66" y="11"/>
                        <a:pt x="66" y="11"/>
                      </a:cubicBezTo>
                      <a:cubicBezTo>
                        <a:pt x="66" y="12"/>
                        <a:pt x="65" y="15"/>
                        <a:pt x="61" y="20"/>
                      </a:cubicBezTo>
                      <a:cubicBezTo>
                        <a:pt x="55" y="28"/>
                        <a:pt x="46" y="30"/>
                        <a:pt x="40" y="32"/>
                      </a:cubicBezTo>
                      <a:cubicBezTo>
                        <a:pt x="39" y="32"/>
                        <a:pt x="39" y="32"/>
                        <a:pt x="38" y="33"/>
                      </a:cubicBezTo>
                      <a:cubicBezTo>
                        <a:pt x="35" y="34"/>
                        <a:pt x="33" y="39"/>
                        <a:pt x="31" y="44"/>
                      </a:cubicBezTo>
                      <a:cubicBezTo>
                        <a:pt x="31" y="46"/>
                        <a:pt x="30" y="48"/>
                        <a:pt x="29" y="49"/>
                      </a:cubicBezTo>
                      <a:cubicBezTo>
                        <a:pt x="28" y="52"/>
                        <a:pt x="27" y="55"/>
                        <a:pt x="24" y="55"/>
                      </a:cubicBezTo>
                      <a:cubicBezTo>
                        <a:pt x="21" y="55"/>
                        <a:pt x="19" y="53"/>
                        <a:pt x="18" y="50"/>
                      </a:cubicBezTo>
                      <a:cubicBezTo>
                        <a:pt x="17" y="50"/>
                        <a:pt x="17" y="50"/>
                        <a:pt x="17" y="50"/>
                      </a:cubicBezTo>
                      <a:cubicBezTo>
                        <a:pt x="16" y="50"/>
                        <a:pt x="16" y="50"/>
                        <a:pt x="15" y="50"/>
                      </a:cubicBezTo>
                      <a:cubicBezTo>
                        <a:pt x="15" y="50"/>
                        <a:pt x="14" y="50"/>
                        <a:pt x="13" y="50"/>
                      </a:cubicBezTo>
                      <a:cubicBezTo>
                        <a:pt x="12" y="50"/>
                        <a:pt x="11" y="49"/>
                        <a:pt x="9" y="48"/>
                      </a:cubicBezTo>
                      <a:cubicBezTo>
                        <a:pt x="6" y="45"/>
                        <a:pt x="6" y="44"/>
                        <a:pt x="8" y="41"/>
                      </a:cubicBezTo>
                      <a:cubicBezTo>
                        <a:pt x="8" y="41"/>
                        <a:pt x="9" y="40"/>
                        <a:pt x="9" y="40"/>
                      </a:cubicBezTo>
                      <a:cubicBezTo>
                        <a:pt x="9" y="40"/>
                        <a:pt x="9" y="40"/>
                        <a:pt x="9" y="40"/>
                      </a:cubicBezTo>
                      <a:cubicBezTo>
                        <a:pt x="9" y="40"/>
                        <a:pt x="9" y="40"/>
                        <a:pt x="9" y="40"/>
                      </a:cubicBezTo>
                      <a:cubicBezTo>
                        <a:pt x="9" y="39"/>
                        <a:pt x="9" y="39"/>
                        <a:pt x="9" y="39"/>
                      </a:cubicBezTo>
                      <a:cubicBezTo>
                        <a:pt x="9" y="39"/>
                        <a:pt x="9" y="39"/>
                        <a:pt x="9" y="39"/>
                      </a:cubicBezTo>
                      <a:cubicBezTo>
                        <a:pt x="9" y="39"/>
                        <a:pt x="8" y="38"/>
                        <a:pt x="8" y="38"/>
                      </a:cubicBezTo>
                      <a:cubicBezTo>
                        <a:pt x="8" y="38"/>
                        <a:pt x="8" y="38"/>
                        <a:pt x="8" y="38"/>
                      </a:cubicBezTo>
                      <a:cubicBezTo>
                        <a:pt x="8" y="38"/>
                        <a:pt x="8" y="38"/>
                        <a:pt x="8" y="38"/>
                      </a:cubicBezTo>
                      <a:cubicBezTo>
                        <a:pt x="5" y="39"/>
                        <a:pt x="3" y="43"/>
                        <a:pt x="1" y="46"/>
                      </a:cubicBezTo>
                      <a:cubicBezTo>
                        <a:pt x="0" y="48"/>
                        <a:pt x="2" y="53"/>
                        <a:pt x="4" y="56"/>
                      </a:cubicBezTo>
                      <a:cubicBezTo>
                        <a:pt x="4" y="58"/>
                        <a:pt x="5" y="59"/>
                        <a:pt x="5" y="60"/>
                      </a:cubicBezTo>
                      <a:cubicBezTo>
                        <a:pt x="5" y="61"/>
                        <a:pt x="6" y="62"/>
                        <a:pt x="5" y="63"/>
                      </a:cubicBezTo>
                      <a:cubicBezTo>
                        <a:pt x="4" y="64"/>
                        <a:pt x="3" y="64"/>
                        <a:pt x="2" y="64"/>
                      </a:cubicBezTo>
                      <a:cubicBezTo>
                        <a:pt x="2" y="64"/>
                        <a:pt x="2" y="64"/>
                        <a:pt x="2" y="64"/>
                      </a:cubicBezTo>
                      <a:cubicBezTo>
                        <a:pt x="3" y="65"/>
                        <a:pt x="7" y="68"/>
                        <a:pt x="9" y="69"/>
                      </a:cubicBezTo>
                      <a:cubicBezTo>
                        <a:pt x="10" y="70"/>
                        <a:pt x="12" y="71"/>
                        <a:pt x="13" y="72"/>
                      </a:cubicBezTo>
                      <a:cubicBezTo>
                        <a:pt x="16" y="74"/>
                        <a:pt x="18" y="77"/>
                        <a:pt x="20" y="81"/>
                      </a:cubicBezTo>
                      <a:cubicBezTo>
                        <a:pt x="22" y="83"/>
                        <a:pt x="23" y="86"/>
                        <a:pt x="25" y="88"/>
                      </a:cubicBezTo>
                      <a:cubicBezTo>
                        <a:pt x="28" y="91"/>
                        <a:pt x="29" y="93"/>
                        <a:pt x="30" y="98"/>
                      </a:cubicBezTo>
                      <a:cubicBezTo>
                        <a:pt x="31" y="100"/>
                        <a:pt x="32" y="102"/>
                        <a:pt x="33" y="105"/>
                      </a:cubicBezTo>
                      <a:cubicBezTo>
                        <a:pt x="37" y="115"/>
                        <a:pt x="45" y="131"/>
                        <a:pt x="50" y="138"/>
                      </a:cubicBezTo>
                      <a:cubicBezTo>
                        <a:pt x="55" y="144"/>
                        <a:pt x="60" y="151"/>
                        <a:pt x="57" y="155"/>
                      </a:cubicBezTo>
                      <a:cubicBezTo>
                        <a:pt x="57" y="156"/>
                        <a:pt x="58" y="160"/>
                        <a:pt x="61" y="163"/>
                      </a:cubicBezTo>
                      <a:cubicBezTo>
                        <a:pt x="62" y="163"/>
                        <a:pt x="64" y="164"/>
                        <a:pt x="65" y="166"/>
                      </a:cubicBezTo>
                      <a:cubicBezTo>
                        <a:pt x="68" y="168"/>
                        <a:pt x="71" y="171"/>
                        <a:pt x="79" y="175"/>
                      </a:cubicBezTo>
                      <a:cubicBezTo>
                        <a:pt x="109" y="190"/>
                        <a:pt x="111" y="194"/>
                        <a:pt x="112" y="196"/>
                      </a:cubicBezTo>
                      <a:cubicBezTo>
                        <a:pt x="114" y="199"/>
                        <a:pt x="121" y="203"/>
                        <a:pt x="124" y="205"/>
                      </a:cubicBezTo>
                      <a:cubicBezTo>
                        <a:pt x="125" y="205"/>
                        <a:pt x="125" y="205"/>
                        <a:pt x="125" y="205"/>
                      </a:cubicBezTo>
                      <a:cubicBezTo>
                        <a:pt x="125" y="205"/>
                        <a:pt x="125" y="206"/>
                        <a:pt x="125" y="206"/>
                      </a:cubicBezTo>
                      <a:cubicBezTo>
                        <a:pt x="126" y="206"/>
                        <a:pt x="126" y="206"/>
                        <a:pt x="126" y="205"/>
                      </a:cubicBezTo>
                      <a:cubicBezTo>
                        <a:pt x="127" y="205"/>
                        <a:pt x="128" y="202"/>
                        <a:pt x="129" y="200"/>
                      </a:cubicBezTo>
                      <a:cubicBezTo>
                        <a:pt x="129" y="199"/>
                        <a:pt x="129" y="198"/>
                        <a:pt x="130" y="197"/>
                      </a:cubicBezTo>
                      <a:cubicBezTo>
                        <a:pt x="130" y="197"/>
                        <a:pt x="130" y="197"/>
                        <a:pt x="130" y="19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7" name="Freeform 2007"/>
                <p:cNvSpPr>
                  <a:spLocks/>
                </p:cNvSpPr>
                <p:nvPr/>
              </p:nvSpPr>
              <p:spPr bwMode="auto">
                <a:xfrm>
                  <a:off x="2040" y="189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8" name="Freeform 2008"/>
                <p:cNvSpPr>
                  <a:spLocks/>
                </p:cNvSpPr>
                <p:nvPr/>
              </p:nvSpPr>
              <p:spPr bwMode="auto">
                <a:xfrm>
                  <a:off x="2043" y="1977"/>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9" name="Freeform 2009"/>
                <p:cNvSpPr>
                  <a:spLocks/>
                </p:cNvSpPr>
                <p:nvPr/>
              </p:nvSpPr>
              <p:spPr bwMode="auto">
                <a:xfrm>
                  <a:off x="2006" y="19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0" name="Freeform 2010"/>
                <p:cNvSpPr>
                  <a:spLocks/>
                </p:cNvSpPr>
                <p:nvPr/>
              </p:nvSpPr>
              <p:spPr bwMode="auto">
                <a:xfrm>
                  <a:off x="2050" y="1977"/>
                  <a:ext cx="6" cy="0"/>
                </a:xfrm>
                <a:custGeom>
                  <a:avLst/>
                  <a:gdLst>
                    <a:gd name="T0" fmla="*/ 0 w 6"/>
                    <a:gd name="T1" fmla="*/ 6 w 6"/>
                    <a:gd name="T2" fmla="*/ 6 w 6"/>
                    <a:gd name="T3" fmla="*/ 0 w 6"/>
                  </a:gdLst>
                  <a:ahLst/>
                  <a:cxnLst>
                    <a:cxn ang="0">
                      <a:pos x="T0" y="0"/>
                    </a:cxn>
                    <a:cxn ang="0">
                      <a:pos x="T1" y="0"/>
                    </a:cxn>
                    <a:cxn ang="0">
                      <a:pos x="T2" y="0"/>
                    </a:cxn>
                    <a:cxn ang="0">
                      <a:pos x="T3" y="0"/>
                    </a:cxn>
                  </a:cxnLst>
                  <a:rect l="0" t="0" r="r" b="b"/>
                  <a:pathLst>
                    <a:path w="6">
                      <a:moveTo>
                        <a:pt x="0" y="0"/>
                      </a:moveTo>
                      <a:cubicBezTo>
                        <a:pt x="2" y="0"/>
                        <a:pt x="4" y="0"/>
                        <a:pt x="6" y="0"/>
                      </a:cubicBezTo>
                      <a:cubicBezTo>
                        <a:pt x="6" y="0"/>
                        <a:pt x="6" y="0"/>
                        <a:pt x="6" y="0"/>
                      </a:cubicBezTo>
                      <a:cubicBezTo>
                        <a:pt x="4" y="0"/>
                        <a:pt x="2"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1" name="Freeform 2011"/>
                <p:cNvSpPr>
                  <a:spLocks/>
                </p:cNvSpPr>
                <p:nvPr/>
              </p:nvSpPr>
              <p:spPr bwMode="auto">
                <a:xfrm>
                  <a:off x="2048" y="197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2" name="Freeform 2012"/>
                <p:cNvSpPr>
                  <a:spLocks/>
                </p:cNvSpPr>
                <p:nvPr/>
              </p:nvSpPr>
              <p:spPr bwMode="auto">
                <a:xfrm>
                  <a:off x="2042" y="189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3" name="Freeform 2013"/>
                <p:cNvSpPr>
                  <a:spLocks/>
                </p:cNvSpPr>
                <p:nvPr/>
              </p:nvSpPr>
              <p:spPr bwMode="auto">
                <a:xfrm>
                  <a:off x="2046" y="1977"/>
                  <a:ext cx="1" cy="1"/>
                </a:xfrm>
                <a:custGeom>
                  <a:avLst/>
                  <a:gdLst>
                    <a:gd name="T0" fmla="*/ 0 w 1"/>
                    <a:gd name="T1" fmla="*/ 1 h 1"/>
                    <a:gd name="T2" fmla="*/ 1 w 1"/>
                    <a:gd name="T3" fmla="*/ 0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1" y="0"/>
                        <a:pt x="1" y="0"/>
                      </a:cubicBezTo>
                      <a:cubicBezTo>
                        <a:pt x="1" y="0"/>
                        <a:pt x="1" y="0"/>
                        <a:pt x="1" y="0"/>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4" name="Freeform 2014"/>
                <p:cNvSpPr>
                  <a:spLocks/>
                </p:cNvSpPr>
                <p:nvPr/>
              </p:nvSpPr>
              <p:spPr bwMode="auto">
                <a:xfrm>
                  <a:off x="2013" y="1880"/>
                  <a:ext cx="6" cy="5"/>
                </a:xfrm>
                <a:custGeom>
                  <a:avLst/>
                  <a:gdLst>
                    <a:gd name="T0" fmla="*/ 0 w 6"/>
                    <a:gd name="T1" fmla="*/ 0 h 5"/>
                    <a:gd name="T2" fmla="*/ 1 w 6"/>
                    <a:gd name="T3" fmla="*/ 3 h 5"/>
                    <a:gd name="T4" fmla="*/ 6 w 6"/>
                    <a:gd name="T5" fmla="*/ 5 h 5"/>
                    <a:gd name="T6" fmla="*/ 1 w 6"/>
                    <a:gd name="T7" fmla="*/ 3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1"/>
                        <a:pt x="0" y="2"/>
                        <a:pt x="1" y="3"/>
                      </a:cubicBezTo>
                      <a:cubicBezTo>
                        <a:pt x="2" y="4"/>
                        <a:pt x="4" y="5"/>
                        <a:pt x="6" y="5"/>
                      </a:cubicBezTo>
                      <a:cubicBezTo>
                        <a:pt x="4" y="5"/>
                        <a:pt x="2" y="4"/>
                        <a:pt x="1"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5" name="Freeform 2015"/>
                <p:cNvSpPr>
                  <a:spLocks/>
                </p:cNvSpPr>
                <p:nvPr/>
              </p:nvSpPr>
              <p:spPr bwMode="auto">
                <a:xfrm>
                  <a:off x="2042" y="18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6" name="Freeform 2016"/>
                <p:cNvSpPr>
                  <a:spLocks/>
                </p:cNvSpPr>
                <p:nvPr/>
              </p:nvSpPr>
              <p:spPr bwMode="auto">
                <a:xfrm>
                  <a:off x="1992" y="1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7" name="Freeform 2017"/>
                <p:cNvSpPr>
                  <a:spLocks/>
                </p:cNvSpPr>
                <p:nvPr/>
              </p:nvSpPr>
              <p:spPr bwMode="auto">
                <a:xfrm>
                  <a:off x="1993" y="1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8" name="Freeform 2018"/>
                <p:cNvSpPr>
                  <a:spLocks/>
                </p:cNvSpPr>
                <p:nvPr/>
              </p:nvSpPr>
              <p:spPr bwMode="auto">
                <a:xfrm>
                  <a:off x="2053" y="204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9" name="Freeform 2019"/>
                <p:cNvSpPr>
                  <a:spLocks/>
                </p:cNvSpPr>
                <p:nvPr/>
              </p:nvSpPr>
              <p:spPr bwMode="auto">
                <a:xfrm>
                  <a:off x="2053" y="204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0" name="Freeform 2020"/>
                <p:cNvSpPr>
                  <a:spLocks/>
                </p:cNvSpPr>
                <p:nvPr/>
              </p:nvSpPr>
              <p:spPr bwMode="auto">
                <a:xfrm>
                  <a:off x="2057" y="1982"/>
                  <a:ext cx="2" cy="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1" name="Freeform 2021"/>
                <p:cNvSpPr>
                  <a:spLocks/>
                </p:cNvSpPr>
                <p:nvPr/>
              </p:nvSpPr>
              <p:spPr bwMode="auto">
                <a:xfrm>
                  <a:off x="2056" y="1977"/>
                  <a:ext cx="0"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1" y="3"/>
                        <a:pt x="1" y="4"/>
                      </a:cubicBezTo>
                      <a:cubicBezTo>
                        <a:pt x="1" y="3"/>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2" name="Freeform 2022"/>
                <p:cNvSpPr>
                  <a:spLocks/>
                </p:cNvSpPr>
                <p:nvPr/>
              </p:nvSpPr>
              <p:spPr bwMode="auto">
                <a:xfrm>
                  <a:off x="2058" y="1997"/>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0"/>
                        <a:pt x="1" y="0"/>
                      </a:cubicBezTo>
                      <a:cubicBezTo>
                        <a:pt x="0"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3" name="Freeform 2023"/>
                <p:cNvSpPr>
                  <a:spLocks/>
                </p:cNvSpPr>
                <p:nvPr/>
              </p:nvSpPr>
              <p:spPr bwMode="auto">
                <a:xfrm>
                  <a:off x="2053" y="204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4" name="Freeform 2024"/>
                <p:cNvSpPr>
                  <a:spLocks/>
                </p:cNvSpPr>
                <p:nvPr/>
              </p:nvSpPr>
              <p:spPr bwMode="auto">
                <a:xfrm>
                  <a:off x="2054" y="204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5" name="Freeform 2025"/>
                <p:cNvSpPr>
                  <a:spLocks/>
                </p:cNvSpPr>
                <p:nvPr/>
              </p:nvSpPr>
              <p:spPr bwMode="auto">
                <a:xfrm>
                  <a:off x="2016" y="1725"/>
                  <a:ext cx="143" cy="120"/>
                </a:xfrm>
                <a:custGeom>
                  <a:avLst/>
                  <a:gdLst>
                    <a:gd name="T0" fmla="*/ 71 w 149"/>
                    <a:gd name="T1" fmla="*/ 118 h 126"/>
                    <a:gd name="T2" fmla="*/ 77 w 149"/>
                    <a:gd name="T3" fmla="*/ 125 h 126"/>
                    <a:gd name="T4" fmla="*/ 85 w 149"/>
                    <a:gd name="T5" fmla="*/ 124 h 126"/>
                    <a:gd name="T6" fmla="*/ 94 w 149"/>
                    <a:gd name="T7" fmla="*/ 121 h 126"/>
                    <a:gd name="T8" fmla="*/ 108 w 149"/>
                    <a:gd name="T9" fmla="*/ 111 h 126"/>
                    <a:gd name="T10" fmla="*/ 109 w 149"/>
                    <a:gd name="T11" fmla="*/ 111 h 126"/>
                    <a:gd name="T12" fmla="*/ 103 w 149"/>
                    <a:gd name="T13" fmla="*/ 110 h 126"/>
                    <a:gd name="T14" fmla="*/ 103 w 149"/>
                    <a:gd name="T15" fmla="*/ 109 h 126"/>
                    <a:gd name="T16" fmla="*/ 99 w 149"/>
                    <a:gd name="T17" fmla="*/ 100 h 126"/>
                    <a:gd name="T18" fmla="*/ 100 w 149"/>
                    <a:gd name="T19" fmla="*/ 87 h 126"/>
                    <a:gd name="T20" fmla="*/ 116 w 149"/>
                    <a:gd name="T21" fmla="*/ 92 h 126"/>
                    <a:gd name="T22" fmla="*/ 117 w 149"/>
                    <a:gd name="T23" fmla="*/ 94 h 126"/>
                    <a:gd name="T24" fmla="*/ 135 w 149"/>
                    <a:gd name="T25" fmla="*/ 84 h 126"/>
                    <a:gd name="T26" fmla="*/ 141 w 149"/>
                    <a:gd name="T27" fmla="*/ 79 h 126"/>
                    <a:gd name="T28" fmla="*/ 138 w 149"/>
                    <a:gd name="T29" fmla="*/ 77 h 126"/>
                    <a:gd name="T30" fmla="*/ 137 w 149"/>
                    <a:gd name="T31" fmla="*/ 75 h 126"/>
                    <a:gd name="T32" fmla="*/ 136 w 149"/>
                    <a:gd name="T33" fmla="*/ 74 h 126"/>
                    <a:gd name="T34" fmla="*/ 135 w 149"/>
                    <a:gd name="T35" fmla="*/ 73 h 126"/>
                    <a:gd name="T36" fmla="*/ 134 w 149"/>
                    <a:gd name="T37" fmla="*/ 67 h 126"/>
                    <a:gd name="T38" fmla="*/ 142 w 149"/>
                    <a:gd name="T39" fmla="*/ 58 h 126"/>
                    <a:gd name="T40" fmla="*/ 141 w 149"/>
                    <a:gd name="T41" fmla="*/ 52 h 126"/>
                    <a:gd name="T42" fmla="*/ 148 w 149"/>
                    <a:gd name="T43" fmla="*/ 43 h 126"/>
                    <a:gd name="T44" fmla="*/ 149 w 149"/>
                    <a:gd name="T45" fmla="*/ 42 h 126"/>
                    <a:gd name="T46" fmla="*/ 133 w 149"/>
                    <a:gd name="T47" fmla="*/ 39 h 126"/>
                    <a:gd name="T48" fmla="*/ 125 w 149"/>
                    <a:gd name="T49" fmla="*/ 26 h 126"/>
                    <a:gd name="T50" fmla="*/ 120 w 149"/>
                    <a:gd name="T51" fmla="*/ 16 h 126"/>
                    <a:gd name="T52" fmla="*/ 90 w 149"/>
                    <a:gd name="T53" fmla="*/ 24 h 126"/>
                    <a:gd name="T54" fmla="*/ 63 w 149"/>
                    <a:gd name="T55" fmla="*/ 19 h 126"/>
                    <a:gd name="T56" fmla="*/ 53 w 149"/>
                    <a:gd name="T57" fmla="*/ 8 h 126"/>
                    <a:gd name="T58" fmla="*/ 38 w 149"/>
                    <a:gd name="T59" fmla="*/ 0 h 126"/>
                    <a:gd name="T60" fmla="*/ 36 w 149"/>
                    <a:gd name="T61" fmla="*/ 7 h 126"/>
                    <a:gd name="T62" fmla="*/ 23 w 149"/>
                    <a:gd name="T63" fmla="*/ 21 h 126"/>
                    <a:gd name="T64" fmla="*/ 10 w 149"/>
                    <a:gd name="T65" fmla="*/ 28 h 126"/>
                    <a:gd name="T66" fmla="*/ 13 w 149"/>
                    <a:gd name="T67" fmla="*/ 8 h 126"/>
                    <a:gd name="T68" fmla="*/ 9 w 149"/>
                    <a:gd name="T69" fmla="*/ 12 h 126"/>
                    <a:gd name="T70" fmla="*/ 1 w 149"/>
                    <a:gd name="T71" fmla="*/ 29 h 126"/>
                    <a:gd name="T72" fmla="*/ 7 w 149"/>
                    <a:gd name="T73" fmla="*/ 36 h 126"/>
                    <a:gd name="T74" fmla="*/ 12 w 149"/>
                    <a:gd name="T75" fmla="*/ 54 h 126"/>
                    <a:gd name="T76" fmla="*/ 29 w 149"/>
                    <a:gd name="T77" fmla="*/ 54 h 126"/>
                    <a:gd name="T78" fmla="*/ 51 w 149"/>
                    <a:gd name="T79" fmla="*/ 64 h 126"/>
                    <a:gd name="T80" fmla="*/ 66 w 149"/>
                    <a:gd name="T81" fmla="*/ 70 h 126"/>
                    <a:gd name="T82" fmla="*/ 67 w 149"/>
                    <a:gd name="T83" fmla="*/ 100 h 126"/>
                    <a:gd name="T84" fmla="*/ 69 w 149"/>
                    <a:gd name="T85" fmla="*/ 113 h 126"/>
                    <a:gd name="T86" fmla="*/ 69 w 149"/>
                    <a:gd name="T87"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26">
                      <a:moveTo>
                        <a:pt x="69" y="114"/>
                      </a:moveTo>
                      <a:cubicBezTo>
                        <a:pt x="70" y="115"/>
                        <a:pt x="70" y="116"/>
                        <a:pt x="71" y="117"/>
                      </a:cubicBezTo>
                      <a:cubicBezTo>
                        <a:pt x="71" y="117"/>
                        <a:pt x="71" y="117"/>
                        <a:pt x="71" y="118"/>
                      </a:cubicBezTo>
                      <a:cubicBezTo>
                        <a:pt x="72" y="118"/>
                        <a:pt x="72" y="119"/>
                        <a:pt x="73" y="120"/>
                      </a:cubicBezTo>
                      <a:cubicBezTo>
                        <a:pt x="74" y="122"/>
                        <a:pt x="75" y="123"/>
                        <a:pt x="76" y="124"/>
                      </a:cubicBezTo>
                      <a:cubicBezTo>
                        <a:pt x="77" y="125"/>
                        <a:pt x="77" y="125"/>
                        <a:pt x="77" y="125"/>
                      </a:cubicBezTo>
                      <a:cubicBezTo>
                        <a:pt x="78" y="126"/>
                        <a:pt x="79" y="126"/>
                        <a:pt x="79" y="126"/>
                      </a:cubicBezTo>
                      <a:cubicBezTo>
                        <a:pt x="80" y="126"/>
                        <a:pt x="80" y="126"/>
                        <a:pt x="80" y="126"/>
                      </a:cubicBezTo>
                      <a:cubicBezTo>
                        <a:pt x="82" y="125"/>
                        <a:pt x="83" y="124"/>
                        <a:pt x="85" y="124"/>
                      </a:cubicBezTo>
                      <a:cubicBezTo>
                        <a:pt x="86" y="124"/>
                        <a:pt x="87" y="125"/>
                        <a:pt x="88" y="125"/>
                      </a:cubicBezTo>
                      <a:cubicBezTo>
                        <a:pt x="89" y="125"/>
                        <a:pt x="91" y="123"/>
                        <a:pt x="93" y="122"/>
                      </a:cubicBezTo>
                      <a:cubicBezTo>
                        <a:pt x="94" y="121"/>
                        <a:pt x="94" y="121"/>
                        <a:pt x="94" y="121"/>
                      </a:cubicBezTo>
                      <a:cubicBezTo>
                        <a:pt x="96" y="120"/>
                        <a:pt x="97" y="120"/>
                        <a:pt x="99" y="119"/>
                      </a:cubicBezTo>
                      <a:cubicBezTo>
                        <a:pt x="100" y="119"/>
                        <a:pt x="100" y="119"/>
                        <a:pt x="100" y="119"/>
                      </a:cubicBezTo>
                      <a:cubicBezTo>
                        <a:pt x="102" y="114"/>
                        <a:pt x="104" y="112"/>
                        <a:pt x="108" y="111"/>
                      </a:cubicBezTo>
                      <a:cubicBezTo>
                        <a:pt x="109" y="111"/>
                        <a:pt x="109" y="111"/>
                        <a:pt x="110" y="110"/>
                      </a:cubicBezTo>
                      <a:cubicBezTo>
                        <a:pt x="110" y="110"/>
                        <a:pt x="110" y="110"/>
                        <a:pt x="110" y="110"/>
                      </a:cubicBezTo>
                      <a:cubicBezTo>
                        <a:pt x="109" y="110"/>
                        <a:pt x="109" y="111"/>
                        <a:pt x="109" y="111"/>
                      </a:cubicBezTo>
                      <a:cubicBezTo>
                        <a:pt x="108" y="111"/>
                        <a:pt x="107" y="111"/>
                        <a:pt x="106" y="111"/>
                      </a:cubicBezTo>
                      <a:cubicBezTo>
                        <a:pt x="105" y="111"/>
                        <a:pt x="104" y="111"/>
                        <a:pt x="103" y="110"/>
                      </a:cubicBezTo>
                      <a:cubicBezTo>
                        <a:pt x="103" y="110"/>
                        <a:pt x="103" y="110"/>
                        <a:pt x="103" y="110"/>
                      </a:cubicBezTo>
                      <a:cubicBezTo>
                        <a:pt x="103" y="110"/>
                        <a:pt x="103" y="110"/>
                        <a:pt x="103" y="110"/>
                      </a:cubicBezTo>
                      <a:cubicBezTo>
                        <a:pt x="103" y="110"/>
                        <a:pt x="103" y="109"/>
                        <a:pt x="103" y="109"/>
                      </a:cubicBezTo>
                      <a:cubicBezTo>
                        <a:pt x="103" y="109"/>
                        <a:pt x="103" y="109"/>
                        <a:pt x="103" y="109"/>
                      </a:cubicBezTo>
                      <a:cubicBezTo>
                        <a:pt x="103" y="108"/>
                        <a:pt x="102" y="108"/>
                        <a:pt x="102" y="107"/>
                      </a:cubicBezTo>
                      <a:cubicBezTo>
                        <a:pt x="102" y="106"/>
                        <a:pt x="102" y="105"/>
                        <a:pt x="101" y="105"/>
                      </a:cubicBezTo>
                      <a:cubicBezTo>
                        <a:pt x="101" y="104"/>
                        <a:pt x="99" y="102"/>
                        <a:pt x="99" y="100"/>
                      </a:cubicBezTo>
                      <a:cubicBezTo>
                        <a:pt x="99" y="96"/>
                        <a:pt x="99" y="95"/>
                        <a:pt x="96" y="93"/>
                      </a:cubicBezTo>
                      <a:cubicBezTo>
                        <a:pt x="94" y="92"/>
                        <a:pt x="94" y="90"/>
                        <a:pt x="94" y="90"/>
                      </a:cubicBezTo>
                      <a:cubicBezTo>
                        <a:pt x="95" y="87"/>
                        <a:pt x="98" y="87"/>
                        <a:pt x="100" y="87"/>
                      </a:cubicBezTo>
                      <a:cubicBezTo>
                        <a:pt x="102" y="87"/>
                        <a:pt x="104" y="87"/>
                        <a:pt x="106" y="89"/>
                      </a:cubicBezTo>
                      <a:cubicBezTo>
                        <a:pt x="106" y="89"/>
                        <a:pt x="108" y="89"/>
                        <a:pt x="109" y="89"/>
                      </a:cubicBezTo>
                      <a:cubicBezTo>
                        <a:pt x="112" y="90"/>
                        <a:pt x="115" y="90"/>
                        <a:pt x="116" y="92"/>
                      </a:cubicBezTo>
                      <a:cubicBezTo>
                        <a:pt x="116" y="92"/>
                        <a:pt x="116" y="93"/>
                        <a:pt x="116" y="93"/>
                      </a:cubicBezTo>
                      <a:cubicBezTo>
                        <a:pt x="116" y="93"/>
                        <a:pt x="116" y="94"/>
                        <a:pt x="117" y="94"/>
                      </a:cubicBezTo>
                      <a:cubicBezTo>
                        <a:pt x="117" y="94"/>
                        <a:pt x="117" y="94"/>
                        <a:pt x="117" y="94"/>
                      </a:cubicBezTo>
                      <a:cubicBezTo>
                        <a:pt x="117" y="90"/>
                        <a:pt x="120" y="87"/>
                        <a:pt x="125" y="87"/>
                      </a:cubicBezTo>
                      <a:cubicBezTo>
                        <a:pt x="125" y="87"/>
                        <a:pt x="126" y="87"/>
                        <a:pt x="127" y="87"/>
                      </a:cubicBezTo>
                      <a:cubicBezTo>
                        <a:pt x="129" y="88"/>
                        <a:pt x="133" y="86"/>
                        <a:pt x="135" y="84"/>
                      </a:cubicBezTo>
                      <a:cubicBezTo>
                        <a:pt x="137" y="83"/>
                        <a:pt x="139" y="82"/>
                        <a:pt x="140" y="82"/>
                      </a:cubicBezTo>
                      <a:cubicBezTo>
                        <a:pt x="140" y="82"/>
                        <a:pt x="141" y="81"/>
                        <a:pt x="141" y="80"/>
                      </a:cubicBezTo>
                      <a:cubicBezTo>
                        <a:pt x="141" y="80"/>
                        <a:pt x="141" y="80"/>
                        <a:pt x="141" y="79"/>
                      </a:cubicBezTo>
                      <a:cubicBezTo>
                        <a:pt x="140" y="79"/>
                        <a:pt x="140" y="79"/>
                        <a:pt x="140" y="78"/>
                      </a:cubicBezTo>
                      <a:cubicBezTo>
                        <a:pt x="140" y="78"/>
                        <a:pt x="139" y="78"/>
                        <a:pt x="139" y="78"/>
                      </a:cubicBezTo>
                      <a:cubicBezTo>
                        <a:pt x="139" y="77"/>
                        <a:pt x="139" y="77"/>
                        <a:pt x="138" y="77"/>
                      </a:cubicBezTo>
                      <a:cubicBezTo>
                        <a:pt x="138" y="76"/>
                        <a:pt x="138" y="76"/>
                        <a:pt x="138" y="76"/>
                      </a:cubicBezTo>
                      <a:cubicBezTo>
                        <a:pt x="138" y="76"/>
                        <a:pt x="138" y="76"/>
                        <a:pt x="137" y="75"/>
                      </a:cubicBezTo>
                      <a:cubicBezTo>
                        <a:pt x="137" y="75"/>
                        <a:pt x="137" y="75"/>
                        <a:pt x="137" y="75"/>
                      </a:cubicBezTo>
                      <a:cubicBezTo>
                        <a:pt x="137" y="75"/>
                        <a:pt x="137" y="74"/>
                        <a:pt x="137" y="74"/>
                      </a:cubicBezTo>
                      <a:cubicBezTo>
                        <a:pt x="136" y="74"/>
                        <a:pt x="136" y="74"/>
                        <a:pt x="136" y="74"/>
                      </a:cubicBezTo>
                      <a:cubicBezTo>
                        <a:pt x="136" y="74"/>
                        <a:pt x="136" y="74"/>
                        <a:pt x="136" y="74"/>
                      </a:cubicBezTo>
                      <a:cubicBezTo>
                        <a:pt x="136" y="73"/>
                        <a:pt x="136" y="73"/>
                        <a:pt x="136" y="73"/>
                      </a:cubicBezTo>
                      <a:cubicBezTo>
                        <a:pt x="135" y="73"/>
                        <a:pt x="135" y="73"/>
                        <a:pt x="135" y="73"/>
                      </a:cubicBezTo>
                      <a:cubicBezTo>
                        <a:pt x="135" y="73"/>
                        <a:pt x="135" y="73"/>
                        <a:pt x="135" y="73"/>
                      </a:cubicBezTo>
                      <a:cubicBezTo>
                        <a:pt x="135" y="73"/>
                        <a:pt x="135" y="73"/>
                        <a:pt x="135" y="73"/>
                      </a:cubicBezTo>
                      <a:cubicBezTo>
                        <a:pt x="135" y="72"/>
                        <a:pt x="135" y="72"/>
                        <a:pt x="135" y="72"/>
                      </a:cubicBezTo>
                      <a:cubicBezTo>
                        <a:pt x="132" y="70"/>
                        <a:pt x="134" y="68"/>
                        <a:pt x="134" y="67"/>
                      </a:cubicBezTo>
                      <a:cubicBezTo>
                        <a:pt x="135" y="66"/>
                        <a:pt x="135" y="65"/>
                        <a:pt x="135" y="65"/>
                      </a:cubicBezTo>
                      <a:cubicBezTo>
                        <a:pt x="135" y="63"/>
                        <a:pt x="135" y="62"/>
                        <a:pt x="136" y="60"/>
                      </a:cubicBezTo>
                      <a:cubicBezTo>
                        <a:pt x="137" y="59"/>
                        <a:pt x="139" y="58"/>
                        <a:pt x="142" y="58"/>
                      </a:cubicBezTo>
                      <a:cubicBezTo>
                        <a:pt x="144" y="57"/>
                        <a:pt x="144" y="57"/>
                        <a:pt x="144" y="57"/>
                      </a:cubicBezTo>
                      <a:cubicBezTo>
                        <a:pt x="144" y="56"/>
                        <a:pt x="144" y="56"/>
                        <a:pt x="143" y="55"/>
                      </a:cubicBezTo>
                      <a:cubicBezTo>
                        <a:pt x="142" y="54"/>
                        <a:pt x="141" y="53"/>
                        <a:pt x="141" y="52"/>
                      </a:cubicBezTo>
                      <a:cubicBezTo>
                        <a:pt x="141" y="49"/>
                        <a:pt x="145" y="45"/>
                        <a:pt x="147" y="44"/>
                      </a:cubicBezTo>
                      <a:cubicBezTo>
                        <a:pt x="147" y="44"/>
                        <a:pt x="147" y="44"/>
                        <a:pt x="148" y="44"/>
                      </a:cubicBezTo>
                      <a:cubicBezTo>
                        <a:pt x="148" y="44"/>
                        <a:pt x="148" y="44"/>
                        <a:pt x="148" y="43"/>
                      </a:cubicBezTo>
                      <a:cubicBezTo>
                        <a:pt x="148" y="43"/>
                        <a:pt x="148" y="43"/>
                        <a:pt x="148" y="43"/>
                      </a:cubicBezTo>
                      <a:cubicBezTo>
                        <a:pt x="148" y="43"/>
                        <a:pt x="148" y="43"/>
                        <a:pt x="148" y="43"/>
                      </a:cubicBezTo>
                      <a:cubicBezTo>
                        <a:pt x="149" y="42"/>
                        <a:pt x="149" y="42"/>
                        <a:pt x="149" y="42"/>
                      </a:cubicBezTo>
                      <a:cubicBezTo>
                        <a:pt x="144" y="40"/>
                        <a:pt x="139" y="41"/>
                        <a:pt x="136" y="41"/>
                      </a:cubicBezTo>
                      <a:cubicBezTo>
                        <a:pt x="136" y="41"/>
                        <a:pt x="136" y="41"/>
                        <a:pt x="136" y="41"/>
                      </a:cubicBezTo>
                      <a:cubicBezTo>
                        <a:pt x="134" y="41"/>
                        <a:pt x="133" y="40"/>
                        <a:pt x="133" y="39"/>
                      </a:cubicBezTo>
                      <a:cubicBezTo>
                        <a:pt x="132" y="38"/>
                        <a:pt x="133" y="36"/>
                        <a:pt x="134" y="34"/>
                      </a:cubicBezTo>
                      <a:cubicBezTo>
                        <a:pt x="135" y="33"/>
                        <a:pt x="137" y="31"/>
                        <a:pt x="137" y="29"/>
                      </a:cubicBezTo>
                      <a:cubicBezTo>
                        <a:pt x="137" y="28"/>
                        <a:pt x="133" y="27"/>
                        <a:pt x="125" y="26"/>
                      </a:cubicBezTo>
                      <a:cubicBezTo>
                        <a:pt x="124" y="26"/>
                        <a:pt x="123" y="25"/>
                        <a:pt x="122" y="25"/>
                      </a:cubicBezTo>
                      <a:cubicBezTo>
                        <a:pt x="118" y="24"/>
                        <a:pt x="117" y="22"/>
                        <a:pt x="117" y="20"/>
                      </a:cubicBezTo>
                      <a:cubicBezTo>
                        <a:pt x="117" y="19"/>
                        <a:pt x="118" y="17"/>
                        <a:pt x="120" y="16"/>
                      </a:cubicBezTo>
                      <a:cubicBezTo>
                        <a:pt x="118" y="16"/>
                        <a:pt x="116" y="16"/>
                        <a:pt x="114" y="16"/>
                      </a:cubicBezTo>
                      <a:cubicBezTo>
                        <a:pt x="108" y="17"/>
                        <a:pt x="99" y="21"/>
                        <a:pt x="93" y="24"/>
                      </a:cubicBezTo>
                      <a:cubicBezTo>
                        <a:pt x="92" y="24"/>
                        <a:pt x="91" y="24"/>
                        <a:pt x="90" y="24"/>
                      </a:cubicBezTo>
                      <a:cubicBezTo>
                        <a:pt x="87" y="24"/>
                        <a:pt x="84" y="23"/>
                        <a:pt x="81" y="21"/>
                      </a:cubicBezTo>
                      <a:cubicBezTo>
                        <a:pt x="78" y="19"/>
                        <a:pt x="74" y="17"/>
                        <a:pt x="72" y="18"/>
                      </a:cubicBezTo>
                      <a:cubicBezTo>
                        <a:pt x="69" y="19"/>
                        <a:pt x="66" y="19"/>
                        <a:pt x="63" y="19"/>
                      </a:cubicBezTo>
                      <a:cubicBezTo>
                        <a:pt x="60" y="19"/>
                        <a:pt x="57" y="19"/>
                        <a:pt x="56" y="17"/>
                      </a:cubicBezTo>
                      <a:cubicBezTo>
                        <a:pt x="55" y="16"/>
                        <a:pt x="54" y="15"/>
                        <a:pt x="54" y="13"/>
                      </a:cubicBezTo>
                      <a:cubicBezTo>
                        <a:pt x="55" y="11"/>
                        <a:pt x="54" y="9"/>
                        <a:pt x="53" y="8"/>
                      </a:cubicBezTo>
                      <a:cubicBezTo>
                        <a:pt x="52" y="7"/>
                        <a:pt x="50" y="6"/>
                        <a:pt x="48" y="6"/>
                      </a:cubicBezTo>
                      <a:cubicBezTo>
                        <a:pt x="43" y="7"/>
                        <a:pt x="41" y="4"/>
                        <a:pt x="40" y="2"/>
                      </a:cubicBezTo>
                      <a:cubicBezTo>
                        <a:pt x="39" y="1"/>
                        <a:pt x="39" y="0"/>
                        <a:pt x="38" y="0"/>
                      </a:cubicBezTo>
                      <a:cubicBezTo>
                        <a:pt x="38" y="0"/>
                        <a:pt x="38" y="0"/>
                        <a:pt x="38" y="0"/>
                      </a:cubicBezTo>
                      <a:cubicBezTo>
                        <a:pt x="38" y="0"/>
                        <a:pt x="38" y="1"/>
                        <a:pt x="38" y="1"/>
                      </a:cubicBezTo>
                      <a:cubicBezTo>
                        <a:pt x="38" y="3"/>
                        <a:pt x="39" y="6"/>
                        <a:pt x="36" y="7"/>
                      </a:cubicBezTo>
                      <a:cubicBezTo>
                        <a:pt x="35" y="8"/>
                        <a:pt x="34" y="8"/>
                        <a:pt x="32" y="9"/>
                      </a:cubicBezTo>
                      <a:cubicBezTo>
                        <a:pt x="29" y="10"/>
                        <a:pt x="22" y="12"/>
                        <a:pt x="22" y="14"/>
                      </a:cubicBezTo>
                      <a:cubicBezTo>
                        <a:pt x="21" y="16"/>
                        <a:pt x="22" y="18"/>
                        <a:pt x="23" y="21"/>
                      </a:cubicBezTo>
                      <a:cubicBezTo>
                        <a:pt x="25" y="24"/>
                        <a:pt x="27" y="28"/>
                        <a:pt x="25" y="32"/>
                      </a:cubicBezTo>
                      <a:cubicBezTo>
                        <a:pt x="24" y="34"/>
                        <a:pt x="22" y="35"/>
                        <a:pt x="20" y="35"/>
                      </a:cubicBezTo>
                      <a:cubicBezTo>
                        <a:pt x="16" y="35"/>
                        <a:pt x="11" y="31"/>
                        <a:pt x="10" y="28"/>
                      </a:cubicBezTo>
                      <a:cubicBezTo>
                        <a:pt x="8" y="24"/>
                        <a:pt x="10" y="20"/>
                        <a:pt x="13" y="16"/>
                      </a:cubicBezTo>
                      <a:cubicBezTo>
                        <a:pt x="13" y="15"/>
                        <a:pt x="15" y="13"/>
                        <a:pt x="15" y="13"/>
                      </a:cubicBezTo>
                      <a:cubicBezTo>
                        <a:pt x="14" y="12"/>
                        <a:pt x="13" y="10"/>
                        <a:pt x="13" y="8"/>
                      </a:cubicBezTo>
                      <a:cubicBezTo>
                        <a:pt x="12" y="8"/>
                        <a:pt x="12" y="9"/>
                        <a:pt x="11" y="9"/>
                      </a:cubicBezTo>
                      <a:cubicBezTo>
                        <a:pt x="11" y="10"/>
                        <a:pt x="11" y="10"/>
                        <a:pt x="11" y="10"/>
                      </a:cubicBezTo>
                      <a:cubicBezTo>
                        <a:pt x="10" y="11"/>
                        <a:pt x="9" y="12"/>
                        <a:pt x="9" y="12"/>
                      </a:cubicBezTo>
                      <a:cubicBezTo>
                        <a:pt x="6" y="15"/>
                        <a:pt x="4" y="17"/>
                        <a:pt x="4" y="19"/>
                      </a:cubicBezTo>
                      <a:cubicBezTo>
                        <a:pt x="4" y="20"/>
                        <a:pt x="4" y="20"/>
                        <a:pt x="4" y="20"/>
                      </a:cubicBezTo>
                      <a:cubicBezTo>
                        <a:pt x="3" y="24"/>
                        <a:pt x="3" y="26"/>
                        <a:pt x="1" y="29"/>
                      </a:cubicBezTo>
                      <a:cubicBezTo>
                        <a:pt x="1" y="29"/>
                        <a:pt x="0" y="30"/>
                        <a:pt x="0" y="30"/>
                      </a:cubicBezTo>
                      <a:cubicBezTo>
                        <a:pt x="5" y="31"/>
                        <a:pt x="5" y="34"/>
                        <a:pt x="5" y="35"/>
                      </a:cubicBezTo>
                      <a:cubicBezTo>
                        <a:pt x="6" y="35"/>
                        <a:pt x="6" y="36"/>
                        <a:pt x="7" y="36"/>
                      </a:cubicBezTo>
                      <a:cubicBezTo>
                        <a:pt x="8" y="37"/>
                        <a:pt x="11" y="39"/>
                        <a:pt x="10" y="43"/>
                      </a:cubicBezTo>
                      <a:cubicBezTo>
                        <a:pt x="10" y="44"/>
                        <a:pt x="10" y="44"/>
                        <a:pt x="10" y="44"/>
                      </a:cubicBezTo>
                      <a:cubicBezTo>
                        <a:pt x="10" y="46"/>
                        <a:pt x="9" y="52"/>
                        <a:pt x="12" y="54"/>
                      </a:cubicBezTo>
                      <a:cubicBezTo>
                        <a:pt x="12" y="55"/>
                        <a:pt x="14" y="55"/>
                        <a:pt x="15" y="55"/>
                      </a:cubicBezTo>
                      <a:cubicBezTo>
                        <a:pt x="19" y="55"/>
                        <a:pt x="21" y="55"/>
                        <a:pt x="23" y="55"/>
                      </a:cubicBezTo>
                      <a:cubicBezTo>
                        <a:pt x="25" y="54"/>
                        <a:pt x="27" y="54"/>
                        <a:pt x="29" y="54"/>
                      </a:cubicBezTo>
                      <a:cubicBezTo>
                        <a:pt x="32" y="54"/>
                        <a:pt x="35" y="55"/>
                        <a:pt x="37" y="58"/>
                      </a:cubicBezTo>
                      <a:cubicBezTo>
                        <a:pt x="40" y="62"/>
                        <a:pt x="44" y="64"/>
                        <a:pt x="49" y="64"/>
                      </a:cubicBezTo>
                      <a:cubicBezTo>
                        <a:pt x="49" y="64"/>
                        <a:pt x="50" y="64"/>
                        <a:pt x="51" y="64"/>
                      </a:cubicBezTo>
                      <a:cubicBezTo>
                        <a:pt x="53" y="64"/>
                        <a:pt x="56" y="63"/>
                        <a:pt x="59" y="63"/>
                      </a:cubicBezTo>
                      <a:cubicBezTo>
                        <a:pt x="62" y="63"/>
                        <a:pt x="65" y="64"/>
                        <a:pt x="66" y="66"/>
                      </a:cubicBezTo>
                      <a:cubicBezTo>
                        <a:pt x="67" y="67"/>
                        <a:pt x="67" y="68"/>
                        <a:pt x="66" y="70"/>
                      </a:cubicBezTo>
                      <a:cubicBezTo>
                        <a:pt x="62" y="76"/>
                        <a:pt x="61" y="87"/>
                        <a:pt x="63" y="89"/>
                      </a:cubicBezTo>
                      <a:cubicBezTo>
                        <a:pt x="63" y="89"/>
                        <a:pt x="64" y="90"/>
                        <a:pt x="64" y="90"/>
                      </a:cubicBezTo>
                      <a:cubicBezTo>
                        <a:pt x="67" y="93"/>
                        <a:pt x="70" y="96"/>
                        <a:pt x="67" y="100"/>
                      </a:cubicBezTo>
                      <a:cubicBezTo>
                        <a:pt x="66" y="101"/>
                        <a:pt x="65" y="103"/>
                        <a:pt x="65" y="104"/>
                      </a:cubicBezTo>
                      <a:cubicBezTo>
                        <a:pt x="65" y="104"/>
                        <a:pt x="66" y="105"/>
                        <a:pt x="66" y="106"/>
                      </a:cubicBezTo>
                      <a:cubicBezTo>
                        <a:pt x="68" y="107"/>
                        <a:pt x="70" y="109"/>
                        <a:pt x="69" y="113"/>
                      </a:cubicBezTo>
                      <a:cubicBezTo>
                        <a:pt x="69" y="113"/>
                        <a:pt x="69" y="114"/>
                        <a:pt x="69" y="114"/>
                      </a:cubicBezTo>
                      <a:cubicBezTo>
                        <a:pt x="69" y="114"/>
                        <a:pt x="69" y="114"/>
                        <a:pt x="69" y="114"/>
                      </a:cubicBezTo>
                      <a:cubicBezTo>
                        <a:pt x="69" y="114"/>
                        <a:pt x="69" y="114"/>
                        <a:pt x="69" y="1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6" name="Freeform 2026"/>
                <p:cNvSpPr>
                  <a:spLocks/>
                </p:cNvSpPr>
                <p:nvPr/>
              </p:nvSpPr>
              <p:spPr bwMode="auto">
                <a:xfrm>
                  <a:off x="2121" y="1810"/>
                  <a:ext cx="6" cy="3"/>
                </a:xfrm>
                <a:custGeom>
                  <a:avLst/>
                  <a:gdLst>
                    <a:gd name="T0" fmla="*/ 0 w 7"/>
                    <a:gd name="T1" fmla="*/ 0 h 3"/>
                    <a:gd name="T2" fmla="*/ 7 w 7"/>
                    <a:gd name="T3" fmla="*/ 3 h 3"/>
                    <a:gd name="T4" fmla="*/ 0 w 7"/>
                    <a:gd name="T5" fmla="*/ 0 h 3"/>
                  </a:gdLst>
                  <a:ahLst/>
                  <a:cxnLst>
                    <a:cxn ang="0">
                      <a:pos x="T0" y="T1"/>
                    </a:cxn>
                    <a:cxn ang="0">
                      <a:pos x="T2" y="T3"/>
                    </a:cxn>
                    <a:cxn ang="0">
                      <a:pos x="T4" y="T5"/>
                    </a:cxn>
                  </a:cxnLst>
                  <a:rect l="0" t="0" r="r" b="b"/>
                  <a:pathLst>
                    <a:path w="7" h="3">
                      <a:moveTo>
                        <a:pt x="0" y="0"/>
                      </a:moveTo>
                      <a:cubicBezTo>
                        <a:pt x="3" y="1"/>
                        <a:pt x="6" y="1"/>
                        <a:pt x="7" y="3"/>
                      </a:cubicBezTo>
                      <a:cubicBezTo>
                        <a:pt x="6" y="1"/>
                        <a:pt x="3"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7" name="Freeform 2027"/>
                <p:cNvSpPr>
                  <a:spLocks/>
                </p:cNvSpPr>
                <p:nvPr/>
              </p:nvSpPr>
              <p:spPr bwMode="auto">
                <a:xfrm>
                  <a:off x="2150" y="1801"/>
                  <a:ext cx="1"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1"/>
                        <a:pt x="1" y="0"/>
                      </a:cubicBezTo>
                      <a:cubicBezTo>
                        <a:pt x="1" y="0"/>
                        <a:pt x="1" y="0"/>
                        <a:pt x="1" y="0"/>
                      </a:cubicBezTo>
                      <a:cubicBezTo>
                        <a:pt x="1" y="1"/>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8" name="Freeform 2028"/>
                <p:cNvSpPr>
                  <a:spLocks/>
                </p:cNvSpPr>
                <p:nvPr/>
              </p:nvSpPr>
              <p:spPr bwMode="auto">
                <a:xfrm>
                  <a:off x="2106" y="1811"/>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2"/>
                        <a:pt x="0" y="0"/>
                        <a:pt x="0" y="0"/>
                      </a:cubicBezTo>
                      <a:cubicBezTo>
                        <a:pt x="0" y="0"/>
                        <a:pt x="0" y="2"/>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9" name="Freeform 2029"/>
                <p:cNvSpPr>
                  <a:spLocks/>
                </p:cNvSpPr>
                <p:nvPr/>
              </p:nvSpPr>
              <p:spPr bwMode="auto">
                <a:xfrm>
                  <a:off x="2084" y="183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0"/>
                        <a:pt x="1" y="1"/>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0" name="Freeform 2030"/>
                <p:cNvSpPr>
                  <a:spLocks/>
                </p:cNvSpPr>
                <p:nvPr/>
              </p:nvSpPr>
              <p:spPr bwMode="auto">
                <a:xfrm>
                  <a:off x="2092" y="1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1" name="Freeform 2031"/>
                <p:cNvSpPr>
                  <a:spLocks/>
                </p:cNvSpPr>
                <p:nvPr/>
              </p:nvSpPr>
              <p:spPr bwMode="auto">
                <a:xfrm>
                  <a:off x="2115" y="182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2" name="Freeform 2032"/>
                <p:cNvSpPr>
                  <a:spLocks/>
                </p:cNvSpPr>
                <p:nvPr/>
              </p:nvSpPr>
              <p:spPr bwMode="auto">
                <a:xfrm>
                  <a:off x="2114"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3" name="Freeform 2033"/>
                <p:cNvSpPr>
                  <a:spLocks/>
                </p:cNvSpPr>
                <p:nvPr/>
              </p:nvSpPr>
              <p:spPr bwMode="auto">
                <a:xfrm>
                  <a:off x="2082" y="1834"/>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4" name="Freeform 2034"/>
                <p:cNvSpPr>
                  <a:spLocks/>
                </p:cNvSpPr>
                <p:nvPr/>
              </p:nvSpPr>
              <p:spPr bwMode="auto">
                <a:xfrm>
                  <a:off x="2115" y="1830"/>
                  <a:ext cx="6" cy="2"/>
                </a:xfrm>
                <a:custGeom>
                  <a:avLst/>
                  <a:gdLst>
                    <a:gd name="T0" fmla="*/ 3 w 6"/>
                    <a:gd name="T1" fmla="*/ 1 h 2"/>
                    <a:gd name="T2" fmla="*/ 6 w 6"/>
                    <a:gd name="T3" fmla="*/ 1 h 2"/>
                    <a:gd name="T4" fmla="*/ 0 w 6"/>
                    <a:gd name="T5" fmla="*/ 0 h 2"/>
                    <a:gd name="T6" fmla="*/ 3 w 6"/>
                    <a:gd name="T7" fmla="*/ 1 h 2"/>
                  </a:gdLst>
                  <a:ahLst/>
                  <a:cxnLst>
                    <a:cxn ang="0">
                      <a:pos x="T0" y="T1"/>
                    </a:cxn>
                    <a:cxn ang="0">
                      <a:pos x="T2" y="T3"/>
                    </a:cxn>
                    <a:cxn ang="0">
                      <a:pos x="T4" y="T5"/>
                    </a:cxn>
                    <a:cxn ang="0">
                      <a:pos x="T6" y="T7"/>
                    </a:cxn>
                  </a:cxnLst>
                  <a:rect l="0" t="0" r="r" b="b"/>
                  <a:pathLst>
                    <a:path w="6" h="2">
                      <a:moveTo>
                        <a:pt x="3" y="1"/>
                      </a:moveTo>
                      <a:cubicBezTo>
                        <a:pt x="4" y="1"/>
                        <a:pt x="5" y="1"/>
                        <a:pt x="6" y="1"/>
                      </a:cubicBezTo>
                      <a:cubicBezTo>
                        <a:pt x="4" y="1"/>
                        <a:pt x="1" y="2"/>
                        <a:pt x="0" y="0"/>
                      </a:cubicBezTo>
                      <a:cubicBezTo>
                        <a:pt x="1" y="1"/>
                        <a:pt x="2" y="1"/>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5" name="Freeform 2035"/>
                <p:cNvSpPr>
                  <a:spLocks/>
                </p:cNvSpPr>
                <p:nvPr/>
              </p:nvSpPr>
              <p:spPr bwMode="auto">
                <a:xfrm>
                  <a:off x="2052" y="1780"/>
                  <a:ext cx="11" cy="6"/>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3" y="4"/>
                        <a:pt x="7" y="6"/>
                        <a:pt x="12" y="6"/>
                      </a:cubicBezTo>
                      <a:cubicBezTo>
                        <a:pt x="7" y="6"/>
                        <a:pt x="3" y="4"/>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6" name="Freeform 2036"/>
                <p:cNvSpPr>
                  <a:spLocks/>
                </p:cNvSpPr>
                <p:nvPr/>
              </p:nvSpPr>
              <p:spPr bwMode="auto">
                <a:xfrm>
                  <a:off x="2027" y="1734"/>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7" name="Freeform 2037"/>
                <p:cNvSpPr>
                  <a:spLocks/>
                </p:cNvSpPr>
                <p:nvPr/>
              </p:nvSpPr>
              <p:spPr bwMode="auto">
                <a:xfrm>
                  <a:off x="2082" y="183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8" name="Freeform 2038"/>
                <p:cNvSpPr>
                  <a:spLocks/>
                </p:cNvSpPr>
                <p:nvPr/>
              </p:nvSpPr>
              <p:spPr bwMode="auto">
                <a:xfrm>
                  <a:off x="2184" y="1790"/>
                  <a:ext cx="40" cy="44"/>
                </a:xfrm>
                <a:custGeom>
                  <a:avLst/>
                  <a:gdLst>
                    <a:gd name="T0" fmla="*/ 15 w 42"/>
                    <a:gd name="T1" fmla="*/ 45 h 46"/>
                    <a:gd name="T2" fmla="*/ 16 w 42"/>
                    <a:gd name="T3" fmla="*/ 46 h 46"/>
                    <a:gd name="T4" fmla="*/ 18 w 42"/>
                    <a:gd name="T5" fmla="*/ 46 h 46"/>
                    <a:gd name="T6" fmla="*/ 18 w 42"/>
                    <a:gd name="T7" fmla="*/ 46 h 46"/>
                    <a:gd name="T8" fmla="*/ 18 w 42"/>
                    <a:gd name="T9" fmla="*/ 46 h 46"/>
                    <a:gd name="T10" fmla="*/ 18 w 42"/>
                    <a:gd name="T11" fmla="*/ 46 h 46"/>
                    <a:gd name="T12" fmla="*/ 19 w 42"/>
                    <a:gd name="T13" fmla="*/ 43 h 46"/>
                    <a:gd name="T14" fmla="*/ 19 w 42"/>
                    <a:gd name="T15" fmla="*/ 43 h 46"/>
                    <a:gd name="T16" fmla="*/ 24 w 42"/>
                    <a:gd name="T17" fmla="*/ 38 h 46"/>
                    <a:gd name="T18" fmla="*/ 24 w 42"/>
                    <a:gd name="T19" fmla="*/ 38 h 46"/>
                    <a:gd name="T20" fmla="*/ 29 w 42"/>
                    <a:gd name="T21" fmla="*/ 38 h 46"/>
                    <a:gd name="T22" fmla="*/ 34 w 42"/>
                    <a:gd name="T23" fmla="*/ 37 h 46"/>
                    <a:gd name="T24" fmla="*/ 34 w 42"/>
                    <a:gd name="T25" fmla="*/ 37 h 46"/>
                    <a:gd name="T26" fmla="*/ 35 w 42"/>
                    <a:gd name="T27" fmla="*/ 38 h 46"/>
                    <a:gd name="T28" fmla="*/ 36 w 42"/>
                    <a:gd name="T29" fmla="*/ 38 h 46"/>
                    <a:gd name="T30" fmla="*/ 36 w 42"/>
                    <a:gd name="T31" fmla="*/ 38 h 46"/>
                    <a:gd name="T32" fmla="*/ 37 w 42"/>
                    <a:gd name="T33" fmla="*/ 38 h 46"/>
                    <a:gd name="T34" fmla="*/ 37 w 42"/>
                    <a:gd name="T35" fmla="*/ 39 h 46"/>
                    <a:gd name="T36" fmla="*/ 38 w 42"/>
                    <a:gd name="T37" fmla="*/ 39 h 46"/>
                    <a:gd name="T38" fmla="*/ 38 w 42"/>
                    <a:gd name="T39" fmla="*/ 39 h 46"/>
                    <a:gd name="T40" fmla="*/ 38 w 42"/>
                    <a:gd name="T41" fmla="*/ 38 h 46"/>
                    <a:gd name="T42" fmla="*/ 39 w 42"/>
                    <a:gd name="T43" fmla="*/ 37 h 46"/>
                    <a:gd name="T44" fmla="*/ 39 w 42"/>
                    <a:gd name="T45" fmla="*/ 36 h 46"/>
                    <a:gd name="T46" fmla="*/ 39 w 42"/>
                    <a:gd name="T47" fmla="*/ 36 h 46"/>
                    <a:gd name="T48" fmla="*/ 39 w 42"/>
                    <a:gd name="T49" fmla="*/ 36 h 46"/>
                    <a:gd name="T50" fmla="*/ 38 w 42"/>
                    <a:gd name="T51" fmla="*/ 23 h 46"/>
                    <a:gd name="T52" fmla="*/ 41 w 42"/>
                    <a:gd name="T53" fmla="*/ 7 h 46"/>
                    <a:gd name="T54" fmla="*/ 41 w 42"/>
                    <a:gd name="T55" fmla="*/ 5 h 46"/>
                    <a:gd name="T56" fmla="*/ 42 w 42"/>
                    <a:gd name="T57" fmla="*/ 4 h 46"/>
                    <a:gd name="T58" fmla="*/ 42 w 42"/>
                    <a:gd name="T59" fmla="*/ 4 h 46"/>
                    <a:gd name="T60" fmla="*/ 33 w 42"/>
                    <a:gd name="T61" fmla="*/ 2 h 46"/>
                    <a:gd name="T62" fmla="*/ 28 w 42"/>
                    <a:gd name="T63" fmla="*/ 3 h 46"/>
                    <a:gd name="T64" fmla="*/ 22 w 42"/>
                    <a:gd name="T65" fmla="*/ 4 h 46"/>
                    <a:gd name="T66" fmla="*/ 17 w 42"/>
                    <a:gd name="T67" fmla="*/ 2 h 46"/>
                    <a:gd name="T68" fmla="*/ 15 w 42"/>
                    <a:gd name="T69" fmla="*/ 0 h 46"/>
                    <a:gd name="T70" fmla="*/ 11 w 42"/>
                    <a:gd name="T71" fmla="*/ 2 h 46"/>
                    <a:gd name="T72" fmla="*/ 10 w 42"/>
                    <a:gd name="T73" fmla="*/ 2 h 46"/>
                    <a:gd name="T74" fmla="*/ 10 w 42"/>
                    <a:gd name="T75" fmla="*/ 3 h 46"/>
                    <a:gd name="T76" fmla="*/ 10 w 42"/>
                    <a:gd name="T77" fmla="*/ 3 h 46"/>
                    <a:gd name="T78" fmla="*/ 10 w 42"/>
                    <a:gd name="T79" fmla="*/ 4 h 46"/>
                    <a:gd name="T80" fmla="*/ 10 w 42"/>
                    <a:gd name="T81" fmla="*/ 5 h 46"/>
                    <a:gd name="T82" fmla="*/ 9 w 42"/>
                    <a:gd name="T83" fmla="*/ 6 h 46"/>
                    <a:gd name="T84" fmla="*/ 9 w 42"/>
                    <a:gd name="T85" fmla="*/ 6 h 46"/>
                    <a:gd name="T86" fmla="*/ 9 w 42"/>
                    <a:gd name="T87" fmla="*/ 7 h 46"/>
                    <a:gd name="T88" fmla="*/ 9 w 42"/>
                    <a:gd name="T89" fmla="*/ 11 h 46"/>
                    <a:gd name="T90" fmla="*/ 3 w 42"/>
                    <a:gd name="T91" fmla="*/ 15 h 46"/>
                    <a:gd name="T92" fmla="*/ 1 w 42"/>
                    <a:gd name="T93" fmla="*/ 19 h 46"/>
                    <a:gd name="T94" fmla="*/ 0 w 42"/>
                    <a:gd name="T95" fmla="*/ 23 h 46"/>
                    <a:gd name="T96" fmla="*/ 3 w 42"/>
                    <a:gd name="T97" fmla="*/ 27 h 46"/>
                    <a:gd name="T98" fmla="*/ 9 w 42"/>
                    <a:gd name="T99" fmla="*/ 34 h 46"/>
                    <a:gd name="T100" fmla="*/ 10 w 42"/>
                    <a:gd name="T101" fmla="*/ 36 h 46"/>
                    <a:gd name="T102" fmla="*/ 10 w 42"/>
                    <a:gd name="T103" fmla="*/ 36 h 46"/>
                    <a:gd name="T104" fmla="*/ 11 w 42"/>
                    <a:gd name="T105" fmla="*/ 38 h 46"/>
                    <a:gd name="T106" fmla="*/ 12 w 42"/>
                    <a:gd name="T107" fmla="*/ 39 h 46"/>
                    <a:gd name="T108" fmla="*/ 13 w 42"/>
                    <a:gd name="T109" fmla="*/ 42 h 46"/>
                    <a:gd name="T110" fmla="*/ 14 w 42"/>
                    <a:gd name="T111" fmla="*/ 43 h 46"/>
                    <a:gd name="T112" fmla="*/ 15 w 42"/>
                    <a:gd name="T113" fmla="*/ 45 h 46"/>
                    <a:gd name="T114" fmla="*/ 15 w 42"/>
                    <a:gd name="T11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46">
                      <a:moveTo>
                        <a:pt x="15" y="45"/>
                      </a:moveTo>
                      <a:cubicBezTo>
                        <a:pt x="16" y="45"/>
                        <a:pt x="16" y="46"/>
                        <a:pt x="16" y="46"/>
                      </a:cubicBezTo>
                      <a:cubicBezTo>
                        <a:pt x="17" y="46"/>
                        <a:pt x="17" y="46"/>
                        <a:pt x="18" y="46"/>
                      </a:cubicBezTo>
                      <a:cubicBezTo>
                        <a:pt x="18" y="46"/>
                        <a:pt x="18" y="46"/>
                        <a:pt x="18" y="46"/>
                      </a:cubicBezTo>
                      <a:cubicBezTo>
                        <a:pt x="18" y="46"/>
                        <a:pt x="18" y="46"/>
                        <a:pt x="18" y="46"/>
                      </a:cubicBezTo>
                      <a:cubicBezTo>
                        <a:pt x="18" y="46"/>
                        <a:pt x="18" y="46"/>
                        <a:pt x="18" y="46"/>
                      </a:cubicBezTo>
                      <a:cubicBezTo>
                        <a:pt x="19" y="45"/>
                        <a:pt x="19" y="45"/>
                        <a:pt x="19" y="43"/>
                      </a:cubicBezTo>
                      <a:cubicBezTo>
                        <a:pt x="19" y="43"/>
                        <a:pt x="19" y="43"/>
                        <a:pt x="19" y="43"/>
                      </a:cubicBezTo>
                      <a:cubicBezTo>
                        <a:pt x="20" y="41"/>
                        <a:pt x="20" y="38"/>
                        <a:pt x="24" y="38"/>
                      </a:cubicBezTo>
                      <a:cubicBezTo>
                        <a:pt x="24" y="38"/>
                        <a:pt x="24" y="38"/>
                        <a:pt x="24" y="38"/>
                      </a:cubicBezTo>
                      <a:cubicBezTo>
                        <a:pt x="26" y="38"/>
                        <a:pt x="28" y="38"/>
                        <a:pt x="29" y="38"/>
                      </a:cubicBezTo>
                      <a:cubicBezTo>
                        <a:pt x="31" y="38"/>
                        <a:pt x="32" y="37"/>
                        <a:pt x="34" y="37"/>
                      </a:cubicBezTo>
                      <a:cubicBezTo>
                        <a:pt x="34" y="37"/>
                        <a:pt x="34" y="37"/>
                        <a:pt x="34" y="37"/>
                      </a:cubicBezTo>
                      <a:cubicBezTo>
                        <a:pt x="35" y="37"/>
                        <a:pt x="35" y="38"/>
                        <a:pt x="35" y="38"/>
                      </a:cubicBezTo>
                      <a:cubicBezTo>
                        <a:pt x="35" y="38"/>
                        <a:pt x="35" y="38"/>
                        <a:pt x="36" y="38"/>
                      </a:cubicBezTo>
                      <a:cubicBezTo>
                        <a:pt x="36" y="38"/>
                        <a:pt x="36" y="38"/>
                        <a:pt x="36" y="38"/>
                      </a:cubicBezTo>
                      <a:cubicBezTo>
                        <a:pt x="36" y="38"/>
                        <a:pt x="37" y="38"/>
                        <a:pt x="37" y="38"/>
                      </a:cubicBezTo>
                      <a:cubicBezTo>
                        <a:pt x="37" y="38"/>
                        <a:pt x="37" y="38"/>
                        <a:pt x="37" y="39"/>
                      </a:cubicBezTo>
                      <a:cubicBezTo>
                        <a:pt x="37" y="39"/>
                        <a:pt x="38" y="39"/>
                        <a:pt x="38" y="39"/>
                      </a:cubicBezTo>
                      <a:cubicBezTo>
                        <a:pt x="38" y="39"/>
                        <a:pt x="38" y="39"/>
                        <a:pt x="38" y="39"/>
                      </a:cubicBezTo>
                      <a:cubicBezTo>
                        <a:pt x="38" y="38"/>
                        <a:pt x="38" y="38"/>
                        <a:pt x="38" y="38"/>
                      </a:cubicBezTo>
                      <a:cubicBezTo>
                        <a:pt x="38" y="38"/>
                        <a:pt x="38" y="37"/>
                        <a:pt x="39" y="37"/>
                      </a:cubicBezTo>
                      <a:cubicBezTo>
                        <a:pt x="39" y="37"/>
                        <a:pt x="39" y="36"/>
                        <a:pt x="39" y="36"/>
                      </a:cubicBezTo>
                      <a:cubicBezTo>
                        <a:pt x="39" y="36"/>
                        <a:pt x="39" y="36"/>
                        <a:pt x="39" y="36"/>
                      </a:cubicBezTo>
                      <a:cubicBezTo>
                        <a:pt x="39" y="36"/>
                        <a:pt x="39" y="36"/>
                        <a:pt x="39" y="36"/>
                      </a:cubicBezTo>
                      <a:cubicBezTo>
                        <a:pt x="40" y="35"/>
                        <a:pt x="40" y="27"/>
                        <a:pt x="38" y="23"/>
                      </a:cubicBezTo>
                      <a:cubicBezTo>
                        <a:pt x="36" y="17"/>
                        <a:pt x="38" y="10"/>
                        <a:pt x="41" y="7"/>
                      </a:cubicBezTo>
                      <a:cubicBezTo>
                        <a:pt x="41" y="7"/>
                        <a:pt x="41" y="7"/>
                        <a:pt x="41" y="5"/>
                      </a:cubicBezTo>
                      <a:cubicBezTo>
                        <a:pt x="42" y="5"/>
                        <a:pt x="42" y="4"/>
                        <a:pt x="42" y="4"/>
                      </a:cubicBezTo>
                      <a:cubicBezTo>
                        <a:pt x="42" y="4"/>
                        <a:pt x="42" y="4"/>
                        <a:pt x="42" y="4"/>
                      </a:cubicBezTo>
                      <a:cubicBezTo>
                        <a:pt x="39" y="3"/>
                        <a:pt x="36" y="2"/>
                        <a:pt x="33" y="2"/>
                      </a:cubicBezTo>
                      <a:cubicBezTo>
                        <a:pt x="32" y="2"/>
                        <a:pt x="30" y="3"/>
                        <a:pt x="28" y="3"/>
                      </a:cubicBezTo>
                      <a:cubicBezTo>
                        <a:pt x="26" y="4"/>
                        <a:pt x="24" y="4"/>
                        <a:pt x="22" y="4"/>
                      </a:cubicBezTo>
                      <a:cubicBezTo>
                        <a:pt x="20" y="4"/>
                        <a:pt x="18" y="3"/>
                        <a:pt x="17" y="2"/>
                      </a:cubicBezTo>
                      <a:cubicBezTo>
                        <a:pt x="16" y="0"/>
                        <a:pt x="15" y="0"/>
                        <a:pt x="15" y="0"/>
                      </a:cubicBezTo>
                      <a:cubicBezTo>
                        <a:pt x="14" y="0"/>
                        <a:pt x="12" y="1"/>
                        <a:pt x="11" y="2"/>
                      </a:cubicBezTo>
                      <a:cubicBezTo>
                        <a:pt x="11" y="2"/>
                        <a:pt x="11" y="2"/>
                        <a:pt x="10" y="2"/>
                      </a:cubicBezTo>
                      <a:cubicBezTo>
                        <a:pt x="10" y="2"/>
                        <a:pt x="10" y="2"/>
                        <a:pt x="10" y="3"/>
                      </a:cubicBezTo>
                      <a:cubicBezTo>
                        <a:pt x="10" y="3"/>
                        <a:pt x="10" y="3"/>
                        <a:pt x="10" y="3"/>
                      </a:cubicBezTo>
                      <a:cubicBezTo>
                        <a:pt x="10" y="4"/>
                        <a:pt x="10" y="4"/>
                        <a:pt x="10" y="4"/>
                      </a:cubicBezTo>
                      <a:cubicBezTo>
                        <a:pt x="10" y="4"/>
                        <a:pt x="10" y="5"/>
                        <a:pt x="10" y="5"/>
                      </a:cubicBezTo>
                      <a:cubicBezTo>
                        <a:pt x="9" y="5"/>
                        <a:pt x="9" y="5"/>
                        <a:pt x="9" y="6"/>
                      </a:cubicBezTo>
                      <a:cubicBezTo>
                        <a:pt x="9" y="6"/>
                        <a:pt x="9" y="6"/>
                        <a:pt x="9" y="6"/>
                      </a:cubicBezTo>
                      <a:cubicBezTo>
                        <a:pt x="9" y="6"/>
                        <a:pt x="9" y="7"/>
                        <a:pt x="9" y="7"/>
                      </a:cubicBezTo>
                      <a:cubicBezTo>
                        <a:pt x="10" y="9"/>
                        <a:pt x="10" y="10"/>
                        <a:pt x="9" y="11"/>
                      </a:cubicBezTo>
                      <a:cubicBezTo>
                        <a:pt x="8" y="14"/>
                        <a:pt x="4" y="15"/>
                        <a:pt x="3" y="15"/>
                      </a:cubicBezTo>
                      <a:cubicBezTo>
                        <a:pt x="2" y="15"/>
                        <a:pt x="2" y="18"/>
                        <a:pt x="1" y="19"/>
                      </a:cubicBezTo>
                      <a:cubicBezTo>
                        <a:pt x="1" y="20"/>
                        <a:pt x="1" y="22"/>
                        <a:pt x="0" y="23"/>
                      </a:cubicBezTo>
                      <a:cubicBezTo>
                        <a:pt x="0" y="24"/>
                        <a:pt x="2" y="26"/>
                        <a:pt x="3" y="27"/>
                      </a:cubicBezTo>
                      <a:cubicBezTo>
                        <a:pt x="5" y="29"/>
                        <a:pt x="8" y="31"/>
                        <a:pt x="9" y="34"/>
                      </a:cubicBezTo>
                      <a:cubicBezTo>
                        <a:pt x="9" y="34"/>
                        <a:pt x="9" y="35"/>
                        <a:pt x="10" y="36"/>
                      </a:cubicBezTo>
                      <a:cubicBezTo>
                        <a:pt x="10" y="36"/>
                        <a:pt x="10" y="36"/>
                        <a:pt x="10" y="36"/>
                      </a:cubicBezTo>
                      <a:cubicBezTo>
                        <a:pt x="11" y="37"/>
                        <a:pt x="11" y="38"/>
                        <a:pt x="11" y="38"/>
                      </a:cubicBezTo>
                      <a:cubicBezTo>
                        <a:pt x="11" y="39"/>
                        <a:pt x="12" y="39"/>
                        <a:pt x="12" y="39"/>
                      </a:cubicBezTo>
                      <a:cubicBezTo>
                        <a:pt x="12" y="40"/>
                        <a:pt x="13" y="41"/>
                        <a:pt x="13" y="42"/>
                      </a:cubicBezTo>
                      <a:cubicBezTo>
                        <a:pt x="13" y="42"/>
                        <a:pt x="13" y="42"/>
                        <a:pt x="14" y="43"/>
                      </a:cubicBezTo>
                      <a:cubicBezTo>
                        <a:pt x="14" y="44"/>
                        <a:pt x="15" y="44"/>
                        <a:pt x="15" y="45"/>
                      </a:cubicBezTo>
                      <a:cubicBezTo>
                        <a:pt x="15" y="45"/>
                        <a:pt x="15" y="45"/>
                        <a:pt x="15"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9" name="Freeform 2039"/>
                <p:cNvSpPr>
                  <a:spLocks/>
                </p:cNvSpPr>
                <p:nvPr/>
              </p:nvSpPr>
              <p:spPr bwMode="auto">
                <a:xfrm>
                  <a:off x="2219" y="18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0" name="Freeform 2040"/>
                <p:cNvSpPr>
                  <a:spLocks/>
                </p:cNvSpPr>
                <p:nvPr/>
              </p:nvSpPr>
              <p:spPr bwMode="auto">
                <a:xfrm>
                  <a:off x="2218"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1" name="Freeform 2041"/>
                <p:cNvSpPr>
                  <a:spLocks/>
                </p:cNvSpPr>
                <p:nvPr/>
              </p:nvSpPr>
              <p:spPr bwMode="auto">
                <a:xfrm>
                  <a:off x="2201" y="18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2" name="Freeform 2042"/>
                <p:cNvSpPr>
                  <a:spLocks/>
                </p:cNvSpPr>
                <p:nvPr/>
              </p:nvSpPr>
              <p:spPr bwMode="auto">
                <a:xfrm>
                  <a:off x="2202" y="1826"/>
                  <a:ext cx="5" cy="5"/>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1" y="0"/>
                        <a:pt x="1" y="3"/>
                        <a:pt x="0" y="5"/>
                      </a:cubicBezTo>
                      <a:cubicBezTo>
                        <a:pt x="1" y="3"/>
                        <a:pt x="1"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3" name="Freeform 2043"/>
                <p:cNvSpPr>
                  <a:spLocks/>
                </p:cNvSpPr>
                <p:nvPr/>
              </p:nvSpPr>
              <p:spPr bwMode="auto">
                <a:xfrm>
                  <a:off x="2216" y="182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4" name="Freeform 2044"/>
                <p:cNvSpPr>
                  <a:spLocks/>
                </p:cNvSpPr>
                <p:nvPr/>
              </p:nvSpPr>
              <p:spPr bwMode="auto">
                <a:xfrm>
                  <a:off x="2198"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5" name="Freeform 2045"/>
                <p:cNvSpPr>
                  <a:spLocks/>
                </p:cNvSpPr>
                <p:nvPr/>
              </p:nvSpPr>
              <p:spPr bwMode="auto">
                <a:xfrm>
                  <a:off x="2199" y="183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6" name="Freeform 2046"/>
                <p:cNvSpPr>
                  <a:spLocks/>
                </p:cNvSpPr>
                <p:nvPr/>
              </p:nvSpPr>
              <p:spPr bwMode="auto">
                <a:xfrm>
                  <a:off x="2147" y="1766"/>
                  <a:ext cx="46" cy="74"/>
                </a:xfrm>
                <a:custGeom>
                  <a:avLst/>
                  <a:gdLst>
                    <a:gd name="T0" fmla="*/ 8 w 48"/>
                    <a:gd name="T1" fmla="*/ 33 h 77"/>
                    <a:gd name="T2" fmla="*/ 10 w 48"/>
                    <a:gd name="T3" fmla="*/ 33 h 77"/>
                    <a:gd name="T4" fmla="*/ 11 w 48"/>
                    <a:gd name="T5" fmla="*/ 33 h 77"/>
                    <a:gd name="T6" fmla="*/ 16 w 48"/>
                    <a:gd name="T7" fmla="*/ 42 h 77"/>
                    <a:gd name="T8" fmla="*/ 17 w 48"/>
                    <a:gd name="T9" fmla="*/ 55 h 77"/>
                    <a:gd name="T10" fmla="*/ 20 w 48"/>
                    <a:gd name="T11" fmla="*/ 72 h 77"/>
                    <a:gd name="T12" fmla="*/ 28 w 48"/>
                    <a:gd name="T13" fmla="*/ 77 h 77"/>
                    <a:gd name="T14" fmla="*/ 34 w 48"/>
                    <a:gd name="T15" fmla="*/ 75 h 77"/>
                    <a:gd name="T16" fmla="*/ 40 w 48"/>
                    <a:gd name="T17" fmla="*/ 72 h 77"/>
                    <a:gd name="T18" fmla="*/ 42 w 48"/>
                    <a:gd name="T19" fmla="*/ 71 h 77"/>
                    <a:gd name="T20" fmla="*/ 48 w 48"/>
                    <a:gd name="T21" fmla="*/ 69 h 77"/>
                    <a:gd name="T22" fmla="*/ 47 w 48"/>
                    <a:gd name="T23" fmla="*/ 67 h 77"/>
                    <a:gd name="T24" fmla="*/ 45 w 48"/>
                    <a:gd name="T25" fmla="*/ 64 h 77"/>
                    <a:gd name="T26" fmla="*/ 44 w 48"/>
                    <a:gd name="T27" fmla="*/ 62 h 77"/>
                    <a:gd name="T28" fmla="*/ 43 w 48"/>
                    <a:gd name="T29" fmla="*/ 60 h 77"/>
                    <a:gd name="T30" fmla="*/ 34 w 48"/>
                    <a:gd name="T31" fmla="*/ 48 h 77"/>
                    <a:gd name="T32" fmla="*/ 35 w 48"/>
                    <a:gd name="T33" fmla="*/ 43 h 77"/>
                    <a:gd name="T34" fmla="*/ 44 w 48"/>
                    <a:gd name="T35" fmla="*/ 34 h 77"/>
                    <a:gd name="T36" fmla="*/ 43 w 48"/>
                    <a:gd name="T37" fmla="*/ 32 h 77"/>
                    <a:gd name="T38" fmla="*/ 43 w 48"/>
                    <a:gd name="T39" fmla="*/ 30 h 77"/>
                    <a:gd name="T40" fmla="*/ 44 w 48"/>
                    <a:gd name="T41" fmla="*/ 28 h 77"/>
                    <a:gd name="T42" fmla="*/ 44 w 48"/>
                    <a:gd name="T43" fmla="*/ 27 h 77"/>
                    <a:gd name="T44" fmla="*/ 36 w 48"/>
                    <a:gd name="T45" fmla="*/ 18 h 77"/>
                    <a:gd name="T46" fmla="*/ 29 w 48"/>
                    <a:gd name="T47" fmla="*/ 9 h 77"/>
                    <a:gd name="T48" fmla="*/ 18 w 48"/>
                    <a:gd name="T49" fmla="*/ 1 h 77"/>
                    <a:gd name="T50" fmla="*/ 15 w 48"/>
                    <a:gd name="T51" fmla="*/ 1 h 77"/>
                    <a:gd name="T52" fmla="*/ 14 w 48"/>
                    <a:gd name="T53" fmla="*/ 3 h 77"/>
                    <a:gd name="T54" fmla="*/ 12 w 48"/>
                    <a:gd name="T55" fmla="*/ 4 h 77"/>
                    <a:gd name="T56" fmla="*/ 11 w 48"/>
                    <a:gd name="T57" fmla="*/ 15 h 77"/>
                    <a:gd name="T58" fmla="*/ 2 w 48"/>
                    <a:gd name="T59" fmla="*/ 19 h 77"/>
                    <a:gd name="T60" fmla="*/ 1 w 48"/>
                    <a:gd name="T61" fmla="*/ 26 h 77"/>
                    <a:gd name="T62" fmla="*/ 2 w 48"/>
                    <a:gd name="T63" fmla="*/ 28 h 77"/>
                    <a:gd name="T64" fmla="*/ 3 w 48"/>
                    <a:gd name="T65" fmla="*/ 30 h 77"/>
                    <a:gd name="T66" fmla="*/ 5 w 48"/>
                    <a:gd name="T67" fmla="*/ 32 h 77"/>
                    <a:gd name="T68" fmla="*/ 6 w 48"/>
                    <a:gd name="T69"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7">
                      <a:moveTo>
                        <a:pt x="6" y="34"/>
                      </a:moveTo>
                      <a:cubicBezTo>
                        <a:pt x="7" y="33"/>
                        <a:pt x="7" y="33"/>
                        <a:pt x="8" y="33"/>
                      </a:cubicBezTo>
                      <a:cubicBezTo>
                        <a:pt x="8" y="33"/>
                        <a:pt x="8" y="33"/>
                        <a:pt x="8" y="33"/>
                      </a:cubicBezTo>
                      <a:cubicBezTo>
                        <a:pt x="8" y="33"/>
                        <a:pt x="9" y="33"/>
                        <a:pt x="10" y="33"/>
                      </a:cubicBezTo>
                      <a:cubicBezTo>
                        <a:pt x="10" y="33"/>
                        <a:pt x="10" y="32"/>
                        <a:pt x="10" y="32"/>
                      </a:cubicBezTo>
                      <a:cubicBezTo>
                        <a:pt x="10" y="32"/>
                        <a:pt x="10" y="33"/>
                        <a:pt x="11" y="33"/>
                      </a:cubicBezTo>
                      <a:cubicBezTo>
                        <a:pt x="15" y="33"/>
                        <a:pt x="15" y="37"/>
                        <a:pt x="15" y="39"/>
                      </a:cubicBezTo>
                      <a:cubicBezTo>
                        <a:pt x="15" y="41"/>
                        <a:pt x="15" y="42"/>
                        <a:pt x="16" y="42"/>
                      </a:cubicBezTo>
                      <a:cubicBezTo>
                        <a:pt x="18" y="43"/>
                        <a:pt x="20" y="45"/>
                        <a:pt x="20" y="48"/>
                      </a:cubicBezTo>
                      <a:cubicBezTo>
                        <a:pt x="20" y="51"/>
                        <a:pt x="19" y="54"/>
                        <a:pt x="17" y="55"/>
                      </a:cubicBezTo>
                      <a:cubicBezTo>
                        <a:pt x="17" y="55"/>
                        <a:pt x="16" y="57"/>
                        <a:pt x="16" y="59"/>
                      </a:cubicBezTo>
                      <a:cubicBezTo>
                        <a:pt x="16" y="63"/>
                        <a:pt x="17" y="68"/>
                        <a:pt x="20" y="72"/>
                      </a:cubicBezTo>
                      <a:cubicBezTo>
                        <a:pt x="23" y="76"/>
                        <a:pt x="26" y="77"/>
                        <a:pt x="27" y="77"/>
                      </a:cubicBezTo>
                      <a:cubicBezTo>
                        <a:pt x="27" y="77"/>
                        <a:pt x="27" y="77"/>
                        <a:pt x="28" y="77"/>
                      </a:cubicBezTo>
                      <a:cubicBezTo>
                        <a:pt x="29" y="77"/>
                        <a:pt x="29" y="76"/>
                        <a:pt x="29" y="76"/>
                      </a:cubicBezTo>
                      <a:cubicBezTo>
                        <a:pt x="30" y="75"/>
                        <a:pt x="32" y="75"/>
                        <a:pt x="34" y="75"/>
                      </a:cubicBezTo>
                      <a:cubicBezTo>
                        <a:pt x="35" y="75"/>
                        <a:pt x="36" y="74"/>
                        <a:pt x="36" y="74"/>
                      </a:cubicBezTo>
                      <a:cubicBezTo>
                        <a:pt x="37" y="72"/>
                        <a:pt x="38" y="72"/>
                        <a:pt x="40" y="72"/>
                      </a:cubicBezTo>
                      <a:cubicBezTo>
                        <a:pt x="41" y="72"/>
                        <a:pt x="41" y="72"/>
                        <a:pt x="41" y="72"/>
                      </a:cubicBezTo>
                      <a:cubicBezTo>
                        <a:pt x="41" y="72"/>
                        <a:pt x="42" y="72"/>
                        <a:pt x="42" y="71"/>
                      </a:cubicBezTo>
                      <a:cubicBezTo>
                        <a:pt x="43" y="71"/>
                        <a:pt x="43" y="70"/>
                        <a:pt x="43" y="70"/>
                      </a:cubicBezTo>
                      <a:cubicBezTo>
                        <a:pt x="44" y="69"/>
                        <a:pt x="46" y="69"/>
                        <a:pt x="48" y="69"/>
                      </a:cubicBezTo>
                      <a:cubicBezTo>
                        <a:pt x="48" y="69"/>
                        <a:pt x="48" y="69"/>
                        <a:pt x="48" y="69"/>
                      </a:cubicBezTo>
                      <a:cubicBezTo>
                        <a:pt x="47" y="68"/>
                        <a:pt x="47" y="68"/>
                        <a:pt x="47" y="67"/>
                      </a:cubicBezTo>
                      <a:cubicBezTo>
                        <a:pt x="47" y="67"/>
                        <a:pt x="46" y="67"/>
                        <a:pt x="46" y="66"/>
                      </a:cubicBezTo>
                      <a:cubicBezTo>
                        <a:pt x="46" y="66"/>
                        <a:pt x="46" y="65"/>
                        <a:pt x="45" y="64"/>
                      </a:cubicBezTo>
                      <a:cubicBezTo>
                        <a:pt x="45" y="64"/>
                        <a:pt x="45" y="64"/>
                        <a:pt x="45" y="64"/>
                      </a:cubicBezTo>
                      <a:cubicBezTo>
                        <a:pt x="45" y="63"/>
                        <a:pt x="44" y="63"/>
                        <a:pt x="44" y="62"/>
                      </a:cubicBezTo>
                      <a:cubicBezTo>
                        <a:pt x="44" y="62"/>
                        <a:pt x="44" y="62"/>
                        <a:pt x="44" y="62"/>
                      </a:cubicBezTo>
                      <a:cubicBezTo>
                        <a:pt x="44" y="61"/>
                        <a:pt x="43" y="61"/>
                        <a:pt x="43" y="60"/>
                      </a:cubicBezTo>
                      <a:cubicBezTo>
                        <a:pt x="43" y="58"/>
                        <a:pt x="40" y="56"/>
                        <a:pt x="38" y="55"/>
                      </a:cubicBezTo>
                      <a:cubicBezTo>
                        <a:pt x="36" y="52"/>
                        <a:pt x="34" y="50"/>
                        <a:pt x="34" y="48"/>
                      </a:cubicBezTo>
                      <a:cubicBezTo>
                        <a:pt x="34" y="48"/>
                        <a:pt x="34" y="47"/>
                        <a:pt x="34" y="46"/>
                      </a:cubicBezTo>
                      <a:cubicBezTo>
                        <a:pt x="35" y="46"/>
                        <a:pt x="35" y="44"/>
                        <a:pt x="35" y="43"/>
                      </a:cubicBezTo>
                      <a:cubicBezTo>
                        <a:pt x="36" y="40"/>
                        <a:pt x="37" y="36"/>
                        <a:pt x="40" y="36"/>
                      </a:cubicBezTo>
                      <a:cubicBezTo>
                        <a:pt x="42" y="36"/>
                        <a:pt x="44" y="35"/>
                        <a:pt x="44" y="34"/>
                      </a:cubicBezTo>
                      <a:cubicBezTo>
                        <a:pt x="44" y="34"/>
                        <a:pt x="44" y="34"/>
                        <a:pt x="44" y="34"/>
                      </a:cubicBezTo>
                      <a:cubicBezTo>
                        <a:pt x="43" y="33"/>
                        <a:pt x="43" y="32"/>
                        <a:pt x="43" y="32"/>
                      </a:cubicBezTo>
                      <a:cubicBezTo>
                        <a:pt x="43" y="32"/>
                        <a:pt x="43" y="31"/>
                        <a:pt x="43" y="31"/>
                      </a:cubicBezTo>
                      <a:cubicBezTo>
                        <a:pt x="43" y="31"/>
                        <a:pt x="43" y="30"/>
                        <a:pt x="43" y="30"/>
                      </a:cubicBezTo>
                      <a:cubicBezTo>
                        <a:pt x="43" y="30"/>
                        <a:pt x="43" y="29"/>
                        <a:pt x="44" y="29"/>
                      </a:cubicBezTo>
                      <a:cubicBezTo>
                        <a:pt x="44" y="29"/>
                        <a:pt x="44" y="28"/>
                        <a:pt x="44" y="28"/>
                      </a:cubicBezTo>
                      <a:cubicBezTo>
                        <a:pt x="44" y="28"/>
                        <a:pt x="44" y="27"/>
                        <a:pt x="44" y="27"/>
                      </a:cubicBezTo>
                      <a:cubicBezTo>
                        <a:pt x="44" y="27"/>
                        <a:pt x="44" y="27"/>
                        <a:pt x="44" y="27"/>
                      </a:cubicBezTo>
                      <a:cubicBezTo>
                        <a:pt x="43" y="26"/>
                        <a:pt x="41" y="24"/>
                        <a:pt x="40" y="22"/>
                      </a:cubicBezTo>
                      <a:cubicBezTo>
                        <a:pt x="39" y="21"/>
                        <a:pt x="37" y="18"/>
                        <a:pt x="36" y="18"/>
                      </a:cubicBezTo>
                      <a:cubicBezTo>
                        <a:pt x="34" y="18"/>
                        <a:pt x="32" y="17"/>
                        <a:pt x="30" y="15"/>
                      </a:cubicBezTo>
                      <a:cubicBezTo>
                        <a:pt x="29" y="14"/>
                        <a:pt x="28" y="11"/>
                        <a:pt x="29" y="9"/>
                      </a:cubicBezTo>
                      <a:cubicBezTo>
                        <a:pt x="29" y="8"/>
                        <a:pt x="28" y="7"/>
                        <a:pt x="25" y="6"/>
                      </a:cubicBezTo>
                      <a:cubicBezTo>
                        <a:pt x="23" y="5"/>
                        <a:pt x="20" y="4"/>
                        <a:pt x="18" y="1"/>
                      </a:cubicBezTo>
                      <a:cubicBezTo>
                        <a:pt x="17" y="1"/>
                        <a:pt x="17" y="0"/>
                        <a:pt x="16" y="0"/>
                      </a:cubicBezTo>
                      <a:cubicBezTo>
                        <a:pt x="16" y="0"/>
                        <a:pt x="15" y="1"/>
                        <a:pt x="15" y="1"/>
                      </a:cubicBezTo>
                      <a:cubicBezTo>
                        <a:pt x="15" y="2"/>
                        <a:pt x="15" y="2"/>
                        <a:pt x="15" y="2"/>
                      </a:cubicBezTo>
                      <a:cubicBezTo>
                        <a:pt x="15" y="2"/>
                        <a:pt x="14" y="3"/>
                        <a:pt x="14" y="3"/>
                      </a:cubicBezTo>
                      <a:cubicBezTo>
                        <a:pt x="14" y="3"/>
                        <a:pt x="14" y="3"/>
                        <a:pt x="14" y="3"/>
                      </a:cubicBezTo>
                      <a:cubicBezTo>
                        <a:pt x="13" y="4"/>
                        <a:pt x="13" y="4"/>
                        <a:pt x="12" y="4"/>
                      </a:cubicBezTo>
                      <a:cubicBezTo>
                        <a:pt x="10" y="6"/>
                        <a:pt x="8" y="8"/>
                        <a:pt x="8" y="9"/>
                      </a:cubicBezTo>
                      <a:cubicBezTo>
                        <a:pt x="10" y="10"/>
                        <a:pt x="12" y="12"/>
                        <a:pt x="11" y="15"/>
                      </a:cubicBezTo>
                      <a:cubicBezTo>
                        <a:pt x="11" y="16"/>
                        <a:pt x="10" y="18"/>
                        <a:pt x="6" y="18"/>
                      </a:cubicBezTo>
                      <a:cubicBezTo>
                        <a:pt x="3" y="19"/>
                        <a:pt x="2" y="19"/>
                        <a:pt x="2" y="19"/>
                      </a:cubicBezTo>
                      <a:cubicBezTo>
                        <a:pt x="2" y="20"/>
                        <a:pt x="2" y="20"/>
                        <a:pt x="2" y="21"/>
                      </a:cubicBezTo>
                      <a:cubicBezTo>
                        <a:pt x="2" y="24"/>
                        <a:pt x="1" y="25"/>
                        <a:pt x="1" y="26"/>
                      </a:cubicBezTo>
                      <a:cubicBezTo>
                        <a:pt x="1" y="26"/>
                        <a:pt x="0" y="26"/>
                        <a:pt x="0" y="26"/>
                      </a:cubicBezTo>
                      <a:cubicBezTo>
                        <a:pt x="1" y="27"/>
                        <a:pt x="1" y="27"/>
                        <a:pt x="2" y="28"/>
                      </a:cubicBezTo>
                      <a:cubicBezTo>
                        <a:pt x="2" y="28"/>
                        <a:pt x="2" y="28"/>
                        <a:pt x="2" y="28"/>
                      </a:cubicBezTo>
                      <a:cubicBezTo>
                        <a:pt x="2" y="29"/>
                        <a:pt x="3" y="29"/>
                        <a:pt x="3" y="30"/>
                      </a:cubicBezTo>
                      <a:cubicBezTo>
                        <a:pt x="3" y="30"/>
                        <a:pt x="4" y="30"/>
                        <a:pt x="4" y="30"/>
                      </a:cubicBezTo>
                      <a:cubicBezTo>
                        <a:pt x="4" y="31"/>
                        <a:pt x="5" y="31"/>
                        <a:pt x="5" y="32"/>
                      </a:cubicBezTo>
                      <a:cubicBezTo>
                        <a:pt x="5" y="32"/>
                        <a:pt x="6" y="33"/>
                        <a:pt x="6" y="33"/>
                      </a:cubicBezTo>
                      <a:cubicBezTo>
                        <a:pt x="6" y="33"/>
                        <a:pt x="6" y="33"/>
                        <a:pt x="6" y="34"/>
                      </a:cubicBezTo>
                      <a:cubicBezTo>
                        <a:pt x="6" y="34"/>
                        <a:pt x="6" y="34"/>
                        <a:pt x="6"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7" name="Freeform 2047"/>
                <p:cNvSpPr>
                  <a:spLocks/>
                </p:cNvSpPr>
                <p:nvPr/>
              </p:nvSpPr>
              <p:spPr bwMode="auto">
                <a:xfrm>
                  <a:off x="2167" y="1835"/>
                  <a:ext cx="6" cy="5"/>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4"/>
                        <a:pt x="6" y="5"/>
                        <a:pt x="7" y="5"/>
                      </a:cubicBezTo>
                      <a:cubicBezTo>
                        <a:pt x="6" y="5"/>
                        <a:pt x="3" y="4"/>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8" name="Freeform 2048"/>
                <p:cNvSpPr>
                  <a:spLocks/>
                </p:cNvSpPr>
                <p:nvPr/>
              </p:nvSpPr>
              <p:spPr bwMode="auto">
                <a:xfrm>
                  <a:off x="2153" y="1798"/>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9" name="Freeform 2049"/>
                <p:cNvSpPr>
                  <a:spLocks/>
                </p:cNvSpPr>
                <p:nvPr/>
              </p:nvSpPr>
              <p:spPr bwMode="auto">
                <a:xfrm>
                  <a:off x="2155" y="1798"/>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0" name="Freeform 2050"/>
                <p:cNvSpPr>
                  <a:spLocks/>
                </p:cNvSpPr>
                <p:nvPr/>
              </p:nvSpPr>
              <p:spPr bwMode="auto">
                <a:xfrm>
                  <a:off x="2188" y="183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1" name="Freeform 2051"/>
                <p:cNvSpPr>
                  <a:spLocks/>
                </p:cNvSpPr>
                <p:nvPr/>
              </p:nvSpPr>
              <p:spPr bwMode="auto">
                <a:xfrm>
                  <a:off x="2161" y="17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2" name="Freeform 2052"/>
                <p:cNvSpPr>
                  <a:spLocks/>
                </p:cNvSpPr>
                <p:nvPr/>
              </p:nvSpPr>
              <p:spPr bwMode="auto">
                <a:xfrm>
                  <a:off x="2150" y="179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3" name="Freeform 2053"/>
                <p:cNvSpPr>
                  <a:spLocks/>
                </p:cNvSpPr>
                <p:nvPr/>
              </p:nvSpPr>
              <p:spPr bwMode="auto">
                <a:xfrm>
                  <a:off x="2149" y="1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4" name="Freeform 2054"/>
                <p:cNvSpPr>
                  <a:spLocks/>
                </p:cNvSpPr>
                <p:nvPr/>
              </p:nvSpPr>
              <p:spPr bwMode="auto">
                <a:xfrm>
                  <a:off x="2152" y="179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5" name="Freeform 2055"/>
                <p:cNvSpPr>
                  <a:spLocks/>
                </p:cNvSpPr>
                <p:nvPr/>
              </p:nvSpPr>
              <p:spPr bwMode="auto">
                <a:xfrm>
                  <a:off x="2162" y="17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6" name="Freeform 2056"/>
                <p:cNvSpPr>
                  <a:spLocks/>
                </p:cNvSpPr>
                <p:nvPr/>
              </p:nvSpPr>
              <p:spPr bwMode="auto">
                <a:xfrm>
                  <a:off x="2193" y="1830"/>
                  <a:ext cx="0"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79" name="Freeform 2058"/>
              <p:cNvSpPr>
                <a:spLocks/>
              </p:cNvSpPr>
              <p:nvPr/>
            </p:nvSpPr>
            <p:spPr bwMode="auto">
              <a:xfrm>
                <a:off x="2190" y="1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0" name="Freeform 2059"/>
              <p:cNvSpPr>
                <a:spLocks/>
              </p:cNvSpPr>
              <p:nvPr/>
            </p:nvSpPr>
            <p:spPr bwMode="auto">
              <a:xfrm>
                <a:off x="2189" y="17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1" name="Freeform 2060"/>
              <p:cNvSpPr>
                <a:spLocks/>
              </p:cNvSpPr>
              <p:nvPr/>
            </p:nvSpPr>
            <p:spPr bwMode="auto">
              <a:xfrm>
                <a:off x="2189" y="182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2" name="Freeform 2061"/>
              <p:cNvSpPr>
                <a:spLocks/>
              </p:cNvSpPr>
              <p:nvPr/>
            </p:nvSpPr>
            <p:spPr bwMode="auto">
              <a:xfrm>
                <a:off x="2190" y="182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3" name="Freeform 2062"/>
              <p:cNvSpPr>
                <a:spLocks/>
              </p:cNvSpPr>
              <p:nvPr/>
            </p:nvSpPr>
            <p:spPr bwMode="auto">
              <a:xfrm>
                <a:off x="2189" y="179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4" name="Freeform 2063"/>
              <p:cNvSpPr>
                <a:spLocks/>
              </p:cNvSpPr>
              <p:nvPr/>
            </p:nvSpPr>
            <p:spPr bwMode="auto">
              <a:xfrm>
                <a:off x="2191"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2"/>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5" name="Freeform 2064"/>
              <p:cNvSpPr>
                <a:spLocks/>
              </p:cNvSpPr>
              <p:nvPr/>
            </p:nvSpPr>
            <p:spPr bwMode="auto">
              <a:xfrm>
                <a:off x="2222" y="1795"/>
                <a:ext cx="29" cy="36"/>
              </a:xfrm>
              <a:custGeom>
                <a:avLst/>
                <a:gdLst>
                  <a:gd name="T0" fmla="*/ 1 w 30"/>
                  <a:gd name="T1" fmla="*/ 37 h 38"/>
                  <a:gd name="T2" fmla="*/ 4 w 30"/>
                  <a:gd name="T3" fmla="*/ 38 h 38"/>
                  <a:gd name="T4" fmla="*/ 4 w 30"/>
                  <a:gd name="T5" fmla="*/ 38 h 38"/>
                  <a:gd name="T6" fmla="*/ 5 w 30"/>
                  <a:gd name="T7" fmla="*/ 38 h 38"/>
                  <a:gd name="T8" fmla="*/ 6 w 30"/>
                  <a:gd name="T9" fmla="*/ 38 h 38"/>
                  <a:gd name="T10" fmla="*/ 7 w 30"/>
                  <a:gd name="T11" fmla="*/ 37 h 38"/>
                  <a:gd name="T12" fmla="*/ 12 w 30"/>
                  <a:gd name="T13" fmla="*/ 36 h 38"/>
                  <a:gd name="T14" fmla="*/ 15 w 30"/>
                  <a:gd name="T15" fmla="*/ 36 h 38"/>
                  <a:gd name="T16" fmla="*/ 18 w 30"/>
                  <a:gd name="T17" fmla="*/ 33 h 38"/>
                  <a:gd name="T18" fmla="*/ 19 w 30"/>
                  <a:gd name="T19" fmla="*/ 31 h 38"/>
                  <a:gd name="T20" fmla="*/ 19 w 30"/>
                  <a:gd name="T21" fmla="*/ 30 h 38"/>
                  <a:gd name="T22" fmla="*/ 20 w 30"/>
                  <a:gd name="T23" fmla="*/ 28 h 38"/>
                  <a:gd name="T24" fmla="*/ 21 w 30"/>
                  <a:gd name="T25" fmla="*/ 27 h 38"/>
                  <a:gd name="T26" fmla="*/ 22 w 30"/>
                  <a:gd name="T27" fmla="*/ 25 h 38"/>
                  <a:gd name="T28" fmla="*/ 23 w 30"/>
                  <a:gd name="T29" fmla="*/ 25 h 38"/>
                  <a:gd name="T30" fmla="*/ 24 w 30"/>
                  <a:gd name="T31" fmla="*/ 23 h 38"/>
                  <a:gd name="T32" fmla="*/ 25 w 30"/>
                  <a:gd name="T33" fmla="*/ 22 h 38"/>
                  <a:gd name="T34" fmla="*/ 29 w 30"/>
                  <a:gd name="T35" fmla="*/ 18 h 38"/>
                  <a:gd name="T36" fmla="*/ 29 w 30"/>
                  <a:gd name="T37" fmla="*/ 17 h 38"/>
                  <a:gd name="T38" fmla="*/ 30 w 30"/>
                  <a:gd name="T39" fmla="*/ 16 h 38"/>
                  <a:gd name="T40" fmla="*/ 25 w 30"/>
                  <a:gd name="T41" fmla="*/ 11 h 38"/>
                  <a:gd name="T42" fmla="*/ 13 w 30"/>
                  <a:gd name="T43" fmla="*/ 3 h 38"/>
                  <a:gd name="T44" fmla="*/ 5 w 30"/>
                  <a:gd name="T45" fmla="*/ 0 h 38"/>
                  <a:gd name="T46" fmla="*/ 5 w 30"/>
                  <a:gd name="T47" fmla="*/ 3 h 38"/>
                  <a:gd name="T48" fmla="*/ 5 w 30"/>
                  <a:gd name="T49" fmla="*/ 3 h 38"/>
                  <a:gd name="T50" fmla="*/ 4 w 30"/>
                  <a:gd name="T51" fmla="*/ 3 h 38"/>
                  <a:gd name="T52" fmla="*/ 4 w 30"/>
                  <a:gd name="T53" fmla="*/ 4 h 38"/>
                  <a:gd name="T54" fmla="*/ 4 w 30"/>
                  <a:gd name="T55" fmla="*/ 4 h 38"/>
                  <a:gd name="T56" fmla="*/ 4 w 30"/>
                  <a:gd name="T57" fmla="*/ 4 h 38"/>
                  <a:gd name="T58" fmla="*/ 4 w 30"/>
                  <a:gd name="T59" fmla="*/ 4 h 38"/>
                  <a:gd name="T60" fmla="*/ 4 w 30"/>
                  <a:gd name="T61" fmla="*/ 5 h 38"/>
                  <a:gd name="T62" fmla="*/ 4 w 30"/>
                  <a:gd name="T63" fmla="*/ 5 h 38"/>
                  <a:gd name="T64" fmla="*/ 3 w 30"/>
                  <a:gd name="T65" fmla="*/ 5 h 38"/>
                  <a:gd name="T66" fmla="*/ 3 w 30"/>
                  <a:gd name="T67" fmla="*/ 5 h 38"/>
                  <a:gd name="T68" fmla="*/ 2 w 30"/>
                  <a:gd name="T69" fmla="*/ 16 h 38"/>
                  <a:gd name="T70" fmla="*/ 3 w 30"/>
                  <a:gd name="T71" fmla="*/ 33 h 38"/>
                  <a:gd name="T72" fmla="*/ 3 w 30"/>
                  <a:gd name="T73" fmla="*/ 33 h 38"/>
                  <a:gd name="T74" fmla="*/ 3 w 30"/>
                  <a:gd name="T75" fmla="*/ 33 h 38"/>
                  <a:gd name="T76" fmla="*/ 3 w 30"/>
                  <a:gd name="T77" fmla="*/ 33 h 38"/>
                  <a:gd name="T78" fmla="*/ 3 w 30"/>
                  <a:gd name="T79" fmla="*/ 33 h 38"/>
                  <a:gd name="T80" fmla="*/ 3 w 30"/>
                  <a:gd name="T81" fmla="*/ 33 h 38"/>
                  <a:gd name="T82" fmla="*/ 3 w 30"/>
                  <a:gd name="T83" fmla="*/ 34 h 38"/>
                  <a:gd name="T84" fmla="*/ 2 w 30"/>
                  <a:gd name="T85" fmla="*/ 34 h 38"/>
                  <a:gd name="T86" fmla="*/ 2 w 30"/>
                  <a:gd name="T87" fmla="*/ 34 h 38"/>
                  <a:gd name="T88" fmla="*/ 2 w 30"/>
                  <a:gd name="T89" fmla="*/ 35 h 38"/>
                  <a:gd name="T90" fmla="*/ 2 w 30"/>
                  <a:gd name="T91" fmla="*/ 35 h 38"/>
                  <a:gd name="T92" fmla="*/ 0 w 30"/>
                  <a:gd name="T93" fmla="*/ 37 h 38"/>
                  <a:gd name="T94" fmla="*/ 1 w 30"/>
                  <a:gd name="T9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38">
                    <a:moveTo>
                      <a:pt x="1" y="37"/>
                    </a:moveTo>
                    <a:cubicBezTo>
                      <a:pt x="1" y="37"/>
                      <a:pt x="2" y="38"/>
                      <a:pt x="4" y="38"/>
                    </a:cubicBezTo>
                    <a:cubicBezTo>
                      <a:pt x="4" y="38"/>
                      <a:pt x="4" y="38"/>
                      <a:pt x="4" y="38"/>
                    </a:cubicBezTo>
                    <a:cubicBezTo>
                      <a:pt x="4" y="38"/>
                      <a:pt x="5" y="38"/>
                      <a:pt x="5" y="38"/>
                    </a:cubicBezTo>
                    <a:cubicBezTo>
                      <a:pt x="5" y="38"/>
                      <a:pt x="5" y="38"/>
                      <a:pt x="6" y="38"/>
                    </a:cubicBezTo>
                    <a:cubicBezTo>
                      <a:pt x="6" y="37"/>
                      <a:pt x="7" y="37"/>
                      <a:pt x="7" y="37"/>
                    </a:cubicBezTo>
                    <a:cubicBezTo>
                      <a:pt x="9" y="36"/>
                      <a:pt x="11" y="36"/>
                      <a:pt x="12" y="36"/>
                    </a:cubicBezTo>
                    <a:cubicBezTo>
                      <a:pt x="15" y="36"/>
                      <a:pt x="15" y="36"/>
                      <a:pt x="15" y="36"/>
                    </a:cubicBezTo>
                    <a:cubicBezTo>
                      <a:pt x="16" y="36"/>
                      <a:pt x="17" y="36"/>
                      <a:pt x="18" y="33"/>
                    </a:cubicBezTo>
                    <a:cubicBezTo>
                      <a:pt x="18" y="33"/>
                      <a:pt x="18" y="32"/>
                      <a:pt x="19" y="31"/>
                    </a:cubicBezTo>
                    <a:cubicBezTo>
                      <a:pt x="19" y="31"/>
                      <a:pt x="19" y="30"/>
                      <a:pt x="19" y="30"/>
                    </a:cubicBezTo>
                    <a:cubicBezTo>
                      <a:pt x="20" y="29"/>
                      <a:pt x="20" y="29"/>
                      <a:pt x="20" y="28"/>
                    </a:cubicBezTo>
                    <a:cubicBezTo>
                      <a:pt x="21" y="28"/>
                      <a:pt x="21" y="28"/>
                      <a:pt x="21" y="27"/>
                    </a:cubicBezTo>
                    <a:cubicBezTo>
                      <a:pt x="21" y="27"/>
                      <a:pt x="22" y="26"/>
                      <a:pt x="22" y="25"/>
                    </a:cubicBezTo>
                    <a:cubicBezTo>
                      <a:pt x="22" y="25"/>
                      <a:pt x="23" y="25"/>
                      <a:pt x="23" y="25"/>
                    </a:cubicBezTo>
                    <a:cubicBezTo>
                      <a:pt x="23" y="24"/>
                      <a:pt x="24" y="23"/>
                      <a:pt x="24" y="23"/>
                    </a:cubicBezTo>
                    <a:cubicBezTo>
                      <a:pt x="24" y="23"/>
                      <a:pt x="25" y="22"/>
                      <a:pt x="25" y="22"/>
                    </a:cubicBezTo>
                    <a:cubicBezTo>
                      <a:pt x="26" y="20"/>
                      <a:pt x="27" y="19"/>
                      <a:pt x="29" y="18"/>
                    </a:cubicBezTo>
                    <a:cubicBezTo>
                      <a:pt x="29" y="18"/>
                      <a:pt x="29" y="18"/>
                      <a:pt x="29" y="17"/>
                    </a:cubicBezTo>
                    <a:cubicBezTo>
                      <a:pt x="29" y="17"/>
                      <a:pt x="30" y="17"/>
                      <a:pt x="30" y="16"/>
                    </a:cubicBezTo>
                    <a:cubicBezTo>
                      <a:pt x="28" y="15"/>
                      <a:pt x="26" y="13"/>
                      <a:pt x="25" y="11"/>
                    </a:cubicBezTo>
                    <a:cubicBezTo>
                      <a:pt x="21" y="8"/>
                      <a:pt x="17" y="4"/>
                      <a:pt x="13" y="3"/>
                    </a:cubicBezTo>
                    <a:cubicBezTo>
                      <a:pt x="11" y="2"/>
                      <a:pt x="8" y="1"/>
                      <a:pt x="5" y="0"/>
                    </a:cubicBezTo>
                    <a:cubicBezTo>
                      <a:pt x="5" y="1"/>
                      <a:pt x="5" y="2"/>
                      <a:pt x="5" y="3"/>
                    </a:cubicBezTo>
                    <a:cubicBezTo>
                      <a:pt x="5" y="3"/>
                      <a:pt x="5" y="3"/>
                      <a:pt x="5" y="3"/>
                    </a:cubicBezTo>
                    <a:cubicBezTo>
                      <a:pt x="5" y="3"/>
                      <a:pt x="4" y="3"/>
                      <a:pt x="4" y="3"/>
                    </a:cubicBezTo>
                    <a:cubicBezTo>
                      <a:pt x="4" y="3"/>
                      <a:pt x="4" y="4"/>
                      <a:pt x="4" y="4"/>
                    </a:cubicBezTo>
                    <a:cubicBezTo>
                      <a:pt x="4" y="4"/>
                      <a:pt x="4" y="4"/>
                      <a:pt x="4" y="4"/>
                    </a:cubicBezTo>
                    <a:cubicBezTo>
                      <a:pt x="4" y="4"/>
                      <a:pt x="4" y="4"/>
                      <a:pt x="4" y="4"/>
                    </a:cubicBezTo>
                    <a:cubicBezTo>
                      <a:pt x="4" y="4"/>
                      <a:pt x="4" y="4"/>
                      <a:pt x="4" y="4"/>
                    </a:cubicBezTo>
                    <a:cubicBezTo>
                      <a:pt x="4" y="4"/>
                      <a:pt x="4" y="5"/>
                      <a:pt x="4" y="5"/>
                    </a:cubicBezTo>
                    <a:cubicBezTo>
                      <a:pt x="4" y="5"/>
                      <a:pt x="4" y="5"/>
                      <a:pt x="4" y="5"/>
                    </a:cubicBezTo>
                    <a:cubicBezTo>
                      <a:pt x="4" y="5"/>
                      <a:pt x="3" y="5"/>
                      <a:pt x="3" y="5"/>
                    </a:cubicBezTo>
                    <a:cubicBezTo>
                      <a:pt x="3" y="5"/>
                      <a:pt x="3" y="5"/>
                      <a:pt x="3" y="5"/>
                    </a:cubicBezTo>
                    <a:cubicBezTo>
                      <a:pt x="2" y="6"/>
                      <a:pt x="0" y="12"/>
                      <a:pt x="2" y="16"/>
                    </a:cubicBezTo>
                    <a:cubicBezTo>
                      <a:pt x="4" y="21"/>
                      <a:pt x="4" y="30"/>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4"/>
                    </a:cubicBezTo>
                    <a:cubicBezTo>
                      <a:pt x="2" y="34"/>
                      <a:pt x="2" y="34"/>
                      <a:pt x="2" y="34"/>
                    </a:cubicBezTo>
                    <a:cubicBezTo>
                      <a:pt x="2" y="34"/>
                      <a:pt x="2" y="34"/>
                      <a:pt x="2" y="34"/>
                    </a:cubicBezTo>
                    <a:cubicBezTo>
                      <a:pt x="2" y="34"/>
                      <a:pt x="2" y="34"/>
                      <a:pt x="2" y="35"/>
                    </a:cubicBezTo>
                    <a:cubicBezTo>
                      <a:pt x="2" y="35"/>
                      <a:pt x="2" y="35"/>
                      <a:pt x="2" y="35"/>
                    </a:cubicBezTo>
                    <a:cubicBezTo>
                      <a:pt x="1" y="35"/>
                      <a:pt x="1" y="36"/>
                      <a:pt x="0" y="37"/>
                    </a:cubicBezTo>
                    <a:cubicBezTo>
                      <a:pt x="0" y="37"/>
                      <a:pt x="0" y="37"/>
                      <a:pt x="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6" name="Freeform 2065"/>
              <p:cNvSpPr>
                <a:spLocks/>
              </p:cNvSpPr>
              <p:nvPr/>
            </p:nvSpPr>
            <p:spPr bwMode="auto">
              <a:xfrm>
                <a:off x="2245" y="181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7" name="Freeform 2066"/>
              <p:cNvSpPr>
                <a:spLocks/>
              </p:cNvSpPr>
              <p:nvPr/>
            </p:nvSpPr>
            <p:spPr bwMode="auto">
              <a:xfrm>
                <a:off x="2240" y="18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8" name="Freeform 2067"/>
              <p:cNvSpPr>
                <a:spLocks/>
              </p:cNvSpPr>
              <p:nvPr/>
            </p:nvSpPr>
            <p:spPr bwMode="auto">
              <a:xfrm>
                <a:off x="2222" y="1830"/>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9" name="Freeform 2068"/>
              <p:cNvSpPr>
                <a:spLocks/>
              </p:cNvSpPr>
              <p:nvPr/>
            </p:nvSpPr>
            <p:spPr bwMode="auto">
              <a:xfrm>
                <a:off x="2250" y="18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0" name="Freeform 2069"/>
              <p:cNvSpPr>
                <a:spLocks/>
              </p:cNvSpPr>
              <p:nvPr/>
            </p:nvSpPr>
            <p:spPr bwMode="auto">
              <a:xfrm>
                <a:off x="2226" y="183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1" name="Freeform 2070"/>
              <p:cNvSpPr>
                <a:spLocks/>
              </p:cNvSpPr>
              <p:nvPr/>
            </p:nvSpPr>
            <p:spPr bwMode="auto">
              <a:xfrm>
                <a:off x="2243" y="181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2" name="Freeform 2071"/>
              <p:cNvSpPr>
                <a:spLocks/>
              </p:cNvSpPr>
              <p:nvPr/>
            </p:nvSpPr>
            <p:spPr bwMode="auto">
              <a:xfrm>
                <a:off x="2227" y="183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3" name="Freeform 2072"/>
              <p:cNvSpPr>
                <a:spLocks/>
              </p:cNvSpPr>
              <p:nvPr/>
            </p:nvSpPr>
            <p:spPr bwMode="auto">
              <a:xfrm>
                <a:off x="2241" y="18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4" name="Freeform 2073"/>
              <p:cNvSpPr>
                <a:spLocks/>
              </p:cNvSpPr>
              <p:nvPr/>
            </p:nvSpPr>
            <p:spPr bwMode="auto">
              <a:xfrm>
                <a:off x="2226" y="17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5" name="Freeform 2074"/>
              <p:cNvSpPr>
                <a:spLocks/>
              </p:cNvSpPr>
              <p:nvPr/>
            </p:nvSpPr>
            <p:spPr bwMode="auto">
              <a:xfrm>
                <a:off x="2224" y="1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6" name="Freeform 2075"/>
              <p:cNvSpPr>
                <a:spLocks/>
              </p:cNvSpPr>
              <p:nvPr/>
            </p:nvSpPr>
            <p:spPr bwMode="auto">
              <a:xfrm>
                <a:off x="2224"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7" name="Freeform 2076"/>
              <p:cNvSpPr>
                <a:spLocks/>
              </p:cNvSpPr>
              <p:nvPr/>
            </p:nvSpPr>
            <p:spPr bwMode="auto">
              <a:xfrm>
                <a:off x="2227" y="17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8" name="Freeform 2077"/>
              <p:cNvSpPr>
                <a:spLocks/>
              </p:cNvSpPr>
              <p:nvPr/>
            </p:nvSpPr>
            <p:spPr bwMode="auto">
              <a:xfrm>
                <a:off x="2226" y="17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9" name="Freeform 2078"/>
              <p:cNvSpPr>
                <a:spLocks/>
              </p:cNvSpPr>
              <p:nvPr/>
            </p:nvSpPr>
            <p:spPr bwMode="auto">
              <a:xfrm>
                <a:off x="2225" y="180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0" name="Freeform 2079"/>
              <p:cNvSpPr>
                <a:spLocks/>
              </p:cNvSpPr>
              <p:nvPr/>
            </p:nvSpPr>
            <p:spPr bwMode="auto">
              <a:xfrm>
                <a:off x="2226" y="179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1" name="Freeform 2080"/>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2" name="Freeform 2081"/>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3" name="Freeform 2082"/>
              <p:cNvSpPr>
                <a:spLocks/>
              </p:cNvSpPr>
              <p:nvPr/>
            </p:nvSpPr>
            <p:spPr bwMode="auto">
              <a:xfrm>
                <a:off x="2225" y="18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4" name="Freeform 2083"/>
              <p:cNvSpPr>
                <a:spLocks/>
              </p:cNvSpPr>
              <p:nvPr/>
            </p:nvSpPr>
            <p:spPr bwMode="auto">
              <a:xfrm>
                <a:off x="1932" y="1843"/>
                <a:ext cx="58" cy="65"/>
              </a:xfrm>
              <a:custGeom>
                <a:avLst/>
                <a:gdLst>
                  <a:gd name="T0" fmla="*/ 47 w 61"/>
                  <a:gd name="T1" fmla="*/ 13 h 68"/>
                  <a:gd name="T2" fmla="*/ 45 w 61"/>
                  <a:gd name="T3" fmla="*/ 12 h 68"/>
                  <a:gd name="T4" fmla="*/ 41 w 61"/>
                  <a:gd name="T5" fmla="*/ 11 h 68"/>
                  <a:gd name="T6" fmla="*/ 35 w 61"/>
                  <a:gd name="T7" fmla="*/ 6 h 68"/>
                  <a:gd name="T8" fmla="*/ 33 w 61"/>
                  <a:gd name="T9" fmla="*/ 6 h 68"/>
                  <a:gd name="T10" fmla="*/ 32 w 61"/>
                  <a:gd name="T11" fmla="*/ 5 h 68"/>
                  <a:gd name="T12" fmla="*/ 30 w 61"/>
                  <a:gd name="T13" fmla="*/ 4 h 68"/>
                  <a:gd name="T14" fmla="*/ 28 w 61"/>
                  <a:gd name="T15" fmla="*/ 3 h 68"/>
                  <a:gd name="T16" fmla="*/ 25 w 61"/>
                  <a:gd name="T17" fmla="*/ 2 h 68"/>
                  <a:gd name="T18" fmla="*/ 23 w 61"/>
                  <a:gd name="T19" fmla="*/ 0 h 68"/>
                  <a:gd name="T20" fmla="*/ 22 w 61"/>
                  <a:gd name="T21" fmla="*/ 1 h 68"/>
                  <a:gd name="T22" fmla="*/ 12 w 61"/>
                  <a:gd name="T23" fmla="*/ 9 h 68"/>
                  <a:gd name="T24" fmla="*/ 9 w 61"/>
                  <a:gd name="T25" fmla="*/ 15 h 68"/>
                  <a:gd name="T26" fmla="*/ 6 w 61"/>
                  <a:gd name="T27" fmla="*/ 20 h 68"/>
                  <a:gd name="T28" fmla="*/ 0 w 61"/>
                  <a:gd name="T29" fmla="*/ 27 h 68"/>
                  <a:gd name="T30" fmla="*/ 1 w 61"/>
                  <a:gd name="T31" fmla="*/ 38 h 68"/>
                  <a:gd name="T32" fmla="*/ 2 w 61"/>
                  <a:gd name="T33" fmla="*/ 39 h 68"/>
                  <a:gd name="T34" fmla="*/ 7 w 61"/>
                  <a:gd name="T35" fmla="*/ 43 h 68"/>
                  <a:gd name="T36" fmla="*/ 9 w 61"/>
                  <a:gd name="T37" fmla="*/ 42 h 68"/>
                  <a:gd name="T38" fmla="*/ 12 w 61"/>
                  <a:gd name="T39" fmla="*/ 50 h 68"/>
                  <a:gd name="T40" fmla="*/ 8 w 61"/>
                  <a:gd name="T41" fmla="*/ 54 h 68"/>
                  <a:gd name="T42" fmla="*/ 9 w 61"/>
                  <a:gd name="T43" fmla="*/ 56 h 68"/>
                  <a:gd name="T44" fmla="*/ 9 w 61"/>
                  <a:gd name="T45" fmla="*/ 57 h 68"/>
                  <a:gd name="T46" fmla="*/ 9 w 61"/>
                  <a:gd name="T47" fmla="*/ 58 h 68"/>
                  <a:gd name="T48" fmla="*/ 7 w 61"/>
                  <a:gd name="T49" fmla="*/ 61 h 68"/>
                  <a:gd name="T50" fmla="*/ 8 w 61"/>
                  <a:gd name="T51" fmla="*/ 62 h 68"/>
                  <a:gd name="T52" fmla="*/ 13 w 61"/>
                  <a:gd name="T53" fmla="*/ 63 h 68"/>
                  <a:gd name="T54" fmla="*/ 18 w 61"/>
                  <a:gd name="T55" fmla="*/ 66 h 68"/>
                  <a:gd name="T56" fmla="*/ 19 w 61"/>
                  <a:gd name="T57" fmla="*/ 67 h 68"/>
                  <a:gd name="T58" fmla="*/ 19 w 61"/>
                  <a:gd name="T59" fmla="*/ 68 h 68"/>
                  <a:gd name="T60" fmla="*/ 20 w 61"/>
                  <a:gd name="T61" fmla="*/ 68 h 68"/>
                  <a:gd name="T62" fmla="*/ 20 w 61"/>
                  <a:gd name="T63" fmla="*/ 67 h 68"/>
                  <a:gd name="T64" fmla="*/ 22 w 61"/>
                  <a:gd name="T65" fmla="*/ 65 h 68"/>
                  <a:gd name="T66" fmla="*/ 33 w 61"/>
                  <a:gd name="T67" fmla="*/ 46 h 68"/>
                  <a:gd name="T68" fmla="*/ 54 w 61"/>
                  <a:gd name="T69" fmla="*/ 35 h 68"/>
                  <a:gd name="T70" fmla="*/ 61 w 61"/>
                  <a:gd name="T71" fmla="*/ 23 h 68"/>
                  <a:gd name="T72" fmla="*/ 60 w 61"/>
                  <a:gd name="T73" fmla="*/ 20 h 68"/>
                  <a:gd name="T74" fmla="*/ 59 w 61"/>
                  <a:gd name="T75" fmla="*/ 19 h 68"/>
                  <a:gd name="T76" fmla="*/ 58 w 61"/>
                  <a:gd name="T77" fmla="*/ 18 h 68"/>
                  <a:gd name="T78" fmla="*/ 52 w 61"/>
                  <a:gd name="T7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68">
                    <a:moveTo>
                      <a:pt x="52" y="11"/>
                    </a:moveTo>
                    <a:cubicBezTo>
                      <a:pt x="51" y="12"/>
                      <a:pt x="49" y="13"/>
                      <a:pt x="47" y="13"/>
                    </a:cubicBezTo>
                    <a:cubicBezTo>
                      <a:pt x="46" y="13"/>
                      <a:pt x="46" y="12"/>
                      <a:pt x="46" y="12"/>
                    </a:cubicBezTo>
                    <a:cubicBezTo>
                      <a:pt x="45" y="12"/>
                      <a:pt x="45" y="12"/>
                      <a:pt x="45" y="12"/>
                    </a:cubicBezTo>
                    <a:cubicBezTo>
                      <a:pt x="44" y="12"/>
                      <a:pt x="44" y="12"/>
                      <a:pt x="43" y="12"/>
                    </a:cubicBezTo>
                    <a:cubicBezTo>
                      <a:pt x="43" y="12"/>
                      <a:pt x="42" y="12"/>
                      <a:pt x="41" y="11"/>
                    </a:cubicBezTo>
                    <a:cubicBezTo>
                      <a:pt x="40" y="10"/>
                      <a:pt x="38" y="9"/>
                      <a:pt x="37" y="8"/>
                    </a:cubicBezTo>
                    <a:cubicBezTo>
                      <a:pt x="37" y="7"/>
                      <a:pt x="36" y="6"/>
                      <a:pt x="35" y="6"/>
                    </a:cubicBezTo>
                    <a:cubicBezTo>
                      <a:pt x="35" y="6"/>
                      <a:pt x="34" y="6"/>
                      <a:pt x="34" y="6"/>
                    </a:cubicBezTo>
                    <a:cubicBezTo>
                      <a:pt x="34" y="6"/>
                      <a:pt x="33" y="6"/>
                      <a:pt x="33" y="6"/>
                    </a:cubicBezTo>
                    <a:cubicBezTo>
                      <a:pt x="33" y="6"/>
                      <a:pt x="33" y="6"/>
                      <a:pt x="32" y="5"/>
                    </a:cubicBezTo>
                    <a:cubicBezTo>
                      <a:pt x="32" y="5"/>
                      <a:pt x="32" y="5"/>
                      <a:pt x="32" y="5"/>
                    </a:cubicBezTo>
                    <a:cubicBezTo>
                      <a:pt x="31" y="5"/>
                      <a:pt x="31" y="5"/>
                      <a:pt x="30" y="5"/>
                    </a:cubicBezTo>
                    <a:cubicBezTo>
                      <a:pt x="30" y="5"/>
                      <a:pt x="30" y="4"/>
                      <a:pt x="30" y="4"/>
                    </a:cubicBezTo>
                    <a:cubicBezTo>
                      <a:pt x="29" y="4"/>
                      <a:pt x="28" y="4"/>
                      <a:pt x="28" y="3"/>
                    </a:cubicBezTo>
                    <a:cubicBezTo>
                      <a:pt x="28" y="3"/>
                      <a:pt x="28" y="3"/>
                      <a:pt x="28" y="3"/>
                    </a:cubicBezTo>
                    <a:cubicBezTo>
                      <a:pt x="27" y="3"/>
                      <a:pt x="26" y="2"/>
                      <a:pt x="26" y="2"/>
                    </a:cubicBezTo>
                    <a:cubicBezTo>
                      <a:pt x="26" y="2"/>
                      <a:pt x="25" y="2"/>
                      <a:pt x="25" y="2"/>
                    </a:cubicBezTo>
                    <a:cubicBezTo>
                      <a:pt x="25" y="1"/>
                      <a:pt x="24" y="1"/>
                      <a:pt x="24" y="1"/>
                    </a:cubicBezTo>
                    <a:cubicBezTo>
                      <a:pt x="24" y="1"/>
                      <a:pt x="23" y="1"/>
                      <a:pt x="23" y="0"/>
                    </a:cubicBezTo>
                    <a:cubicBezTo>
                      <a:pt x="23" y="0"/>
                      <a:pt x="23" y="0"/>
                      <a:pt x="23" y="0"/>
                    </a:cubicBezTo>
                    <a:cubicBezTo>
                      <a:pt x="23" y="0"/>
                      <a:pt x="22" y="1"/>
                      <a:pt x="22" y="1"/>
                    </a:cubicBezTo>
                    <a:cubicBezTo>
                      <a:pt x="20" y="3"/>
                      <a:pt x="15" y="4"/>
                      <a:pt x="14" y="4"/>
                    </a:cubicBezTo>
                    <a:cubicBezTo>
                      <a:pt x="12" y="4"/>
                      <a:pt x="12" y="5"/>
                      <a:pt x="12" y="9"/>
                    </a:cubicBezTo>
                    <a:cubicBezTo>
                      <a:pt x="12" y="10"/>
                      <a:pt x="12" y="10"/>
                      <a:pt x="12" y="10"/>
                    </a:cubicBezTo>
                    <a:cubicBezTo>
                      <a:pt x="12" y="13"/>
                      <a:pt x="10" y="14"/>
                      <a:pt x="9" y="15"/>
                    </a:cubicBezTo>
                    <a:cubicBezTo>
                      <a:pt x="8" y="16"/>
                      <a:pt x="7" y="17"/>
                      <a:pt x="6" y="18"/>
                    </a:cubicBezTo>
                    <a:cubicBezTo>
                      <a:pt x="6" y="19"/>
                      <a:pt x="6" y="19"/>
                      <a:pt x="6" y="20"/>
                    </a:cubicBezTo>
                    <a:cubicBezTo>
                      <a:pt x="6" y="22"/>
                      <a:pt x="5" y="23"/>
                      <a:pt x="3" y="25"/>
                    </a:cubicBezTo>
                    <a:cubicBezTo>
                      <a:pt x="1" y="25"/>
                      <a:pt x="0" y="26"/>
                      <a:pt x="0" y="27"/>
                    </a:cubicBezTo>
                    <a:cubicBezTo>
                      <a:pt x="0" y="28"/>
                      <a:pt x="0" y="29"/>
                      <a:pt x="1" y="30"/>
                    </a:cubicBezTo>
                    <a:cubicBezTo>
                      <a:pt x="3" y="33"/>
                      <a:pt x="2" y="36"/>
                      <a:pt x="1" y="38"/>
                    </a:cubicBezTo>
                    <a:cubicBezTo>
                      <a:pt x="1" y="38"/>
                      <a:pt x="1" y="38"/>
                      <a:pt x="0" y="38"/>
                    </a:cubicBezTo>
                    <a:cubicBezTo>
                      <a:pt x="1" y="39"/>
                      <a:pt x="1" y="39"/>
                      <a:pt x="2" y="39"/>
                    </a:cubicBezTo>
                    <a:cubicBezTo>
                      <a:pt x="3" y="40"/>
                      <a:pt x="5" y="41"/>
                      <a:pt x="6" y="42"/>
                    </a:cubicBezTo>
                    <a:cubicBezTo>
                      <a:pt x="7" y="43"/>
                      <a:pt x="7" y="43"/>
                      <a:pt x="7" y="43"/>
                    </a:cubicBezTo>
                    <a:cubicBezTo>
                      <a:pt x="7" y="43"/>
                      <a:pt x="8" y="43"/>
                      <a:pt x="8" y="43"/>
                    </a:cubicBezTo>
                    <a:cubicBezTo>
                      <a:pt x="8" y="43"/>
                      <a:pt x="9" y="42"/>
                      <a:pt x="9" y="42"/>
                    </a:cubicBezTo>
                    <a:cubicBezTo>
                      <a:pt x="11" y="42"/>
                      <a:pt x="11" y="43"/>
                      <a:pt x="12" y="44"/>
                    </a:cubicBezTo>
                    <a:cubicBezTo>
                      <a:pt x="13" y="46"/>
                      <a:pt x="13" y="48"/>
                      <a:pt x="12" y="50"/>
                    </a:cubicBezTo>
                    <a:cubicBezTo>
                      <a:pt x="11" y="52"/>
                      <a:pt x="10" y="53"/>
                      <a:pt x="8" y="54"/>
                    </a:cubicBezTo>
                    <a:cubicBezTo>
                      <a:pt x="8" y="54"/>
                      <a:pt x="8" y="54"/>
                      <a:pt x="8" y="54"/>
                    </a:cubicBezTo>
                    <a:cubicBezTo>
                      <a:pt x="8" y="54"/>
                      <a:pt x="9" y="55"/>
                      <a:pt x="9" y="55"/>
                    </a:cubicBezTo>
                    <a:cubicBezTo>
                      <a:pt x="9" y="56"/>
                      <a:pt x="9" y="56"/>
                      <a:pt x="9" y="56"/>
                    </a:cubicBezTo>
                    <a:cubicBezTo>
                      <a:pt x="9" y="56"/>
                      <a:pt x="9" y="57"/>
                      <a:pt x="9" y="57"/>
                    </a:cubicBezTo>
                    <a:cubicBezTo>
                      <a:pt x="9" y="57"/>
                      <a:pt x="9" y="57"/>
                      <a:pt x="9" y="57"/>
                    </a:cubicBezTo>
                    <a:cubicBezTo>
                      <a:pt x="9" y="58"/>
                      <a:pt x="9" y="58"/>
                      <a:pt x="9" y="58"/>
                    </a:cubicBezTo>
                    <a:cubicBezTo>
                      <a:pt x="9" y="58"/>
                      <a:pt x="9" y="58"/>
                      <a:pt x="9" y="58"/>
                    </a:cubicBezTo>
                    <a:cubicBezTo>
                      <a:pt x="9" y="59"/>
                      <a:pt x="8" y="59"/>
                      <a:pt x="8" y="59"/>
                    </a:cubicBezTo>
                    <a:cubicBezTo>
                      <a:pt x="8" y="60"/>
                      <a:pt x="7" y="60"/>
                      <a:pt x="7" y="61"/>
                    </a:cubicBezTo>
                    <a:cubicBezTo>
                      <a:pt x="7" y="61"/>
                      <a:pt x="7" y="61"/>
                      <a:pt x="7" y="61"/>
                    </a:cubicBezTo>
                    <a:cubicBezTo>
                      <a:pt x="7" y="61"/>
                      <a:pt x="7" y="62"/>
                      <a:pt x="8" y="62"/>
                    </a:cubicBezTo>
                    <a:cubicBezTo>
                      <a:pt x="9" y="63"/>
                      <a:pt x="10" y="63"/>
                      <a:pt x="11" y="63"/>
                    </a:cubicBezTo>
                    <a:cubicBezTo>
                      <a:pt x="11" y="63"/>
                      <a:pt x="12" y="63"/>
                      <a:pt x="13" y="63"/>
                    </a:cubicBezTo>
                    <a:cubicBezTo>
                      <a:pt x="14" y="63"/>
                      <a:pt x="16" y="63"/>
                      <a:pt x="17" y="65"/>
                    </a:cubicBezTo>
                    <a:cubicBezTo>
                      <a:pt x="17" y="66"/>
                      <a:pt x="18" y="66"/>
                      <a:pt x="18" y="66"/>
                    </a:cubicBezTo>
                    <a:cubicBezTo>
                      <a:pt x="18" y="67"/>
                      <a:pt x="18" y="67"/>
                      <a:pt x="18" y="67"/>
                    </a:cubicBezTo>
                    <a:cubicBezTo>
                      <a:pt x="18" y="67"/>
                      <a:pt x="19" y="67"/>
                      <a:pt x="19" y="67"/>
                    </a:cubicBezTo>
                    <a:cubicBezTo>
                      <a:pt x="19" y="67"/>
                      <a:pt x="19" y="67"/>
                      <a:pt x="19" y="68"/>
                    </a:cubicBezTo>
                    <a:cubicBezTo>
                      <a:pt x="19" y="68"/>
                      <a:pt x="19" y="68"/>
                      <a:pt x="19" y="68"/>
                    </a:cubicBezTo>
                    <a:cubicBezTo>
                      <a:pt x="19" y="68"/>
                      <a:pt x="19" y="68"/>
                      <a:pt x="19" y="68"/>
                    </a:cubicBezTo>
                    <a:cubicBezTo>
                      <a:pt x="20" y="68"/>
                      <a:pt x="20" y="68"/>
                      <a:pt x="20" y="68"/>
                    </a:cubicBezTo>
                    <a:cubicBezTo>
                      <a:pt x="20" y="68"/>
                      <a:pt x="20" y="68"/>
                      <a:pt x="20" y="67"/>
                    </a:cubicBezTo>
                    <a:cubicBezTo>
                      <a:pt x="20" y="67"/>
                      <a:pt x="20" y="67"/>
                      <a:pt x="20" y="67"/>
                    </a:cubicBezTo>
                    <a:cubicBezTo>
                      <a:pt x="21" y="67"/>
                      <a:pt x="21" y="67"/>
                      <a:pt x="21" y="66"/>
                    </a:cubicBezTo>
                    <a:cubicBezTo>
                      <a:pt x="21" y="66"/>
                      <a:pt x="21" y="66"/>
                      <a:pt x="22" y="65"/>
                    </a:cubicBezTo>
                    <a:cubicBezTo>
                      <a:pt x="22" y="63"/>
                      <a:pt x="23" y="62"/>
                      <a:pt x="23" y="60"/>
                    </a:cubicBezTo>
                    <a:cubicBezTo>
                      <a:pt x="26" y="54"/>
                      <a:pt x="28" y="47"/>
                      <a:pt x="33" y="46"/>
                    </a:cubicBezTo>
                    <a:cubicBezTo>
                      <a:pt x="34" y="46"/>
                      <a:pt x="34" y="45"/>
                      <a:pt x="35" y="45"/>
                    </a:cubicBezTo>
                    <a:cubicBezTo>
                      <a:pt x="41" y="44"/>
                      <a:pt x="49" y="41"/>
                      <a:pt x="54" y="35"/>
                    </a:cubicBezTo>
                    <a:cubicBezTo>
                      <a:pt x="57" y="30"/>
                      <a:pt x="58" y="28"/>
                      <a:pt x="58" y="27"/>
                    </a:cubicBezTo>
                    <a:cubicBezTo>
                      <a:pt x="58" y="25"/>
                      <a:pt x="59" y="24"/>
                      <a:pt x="61" y="23"/>
                    </a:cubicBezTo>
                    <a:cubicBezTo>
                      <a:pt x="61" y="22"/>
                      <a:pt x="61" y="22"/>
                      <a:pt x="61" y="22"/>
                    </a:cubicBezTo>
                    <a:cubicBezTo>
                      <a:pt x="61" y="22"/>
                      <a:pt x="61" y="21"/>
                      <a:pt x="60" y="20"/>
                    </a:cubicBezTo>
                    <a:cubicBezTo>
                      <a:pt x="60" y="20"/>
                      <a:pt x="60" y="20"/>
                      <a:pt x="60" y="20"/>
                    </a:cubicBezTo>
                    <a:cubicBezTo>
                      <a:pt x="60" y="20"/>
                      <a:pt x="60" y="20"/>
                      <a:pt x="59" y="19"/>
                    </a:cubicBezTo>
                    <a:cubicBezTo>
                      <a:pt x="59" y="19"/>
                      <a:pt x="59" y="19"/>
                      <a:pt x="59" y="19"/>
                    </a:cubicBezTo>
                    <a:cubicBezTo>
                      <a:pt x="58" y="18"/>
                      <a:pt x="58" y="18"/>
                      <a:pt x="58" y="18"/>
                    </a:cubicBezTo>
                    <a:cubicBezTo>
                      <a:pt x="57" y="16"/>
                      <a:pt x="57" y="16"/>
                      <a:pt x="57" y="16"/>
                    </a:cubicBezTo>
                    <a:cubicBezTo>
                      <a:pt x="55" y="15"/>
                      <a:pt x="53" y="12"/>
                      <a:pt x="52"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5" name="Freeform 2084"/>
              <p:cNvSpPr>
                <a:spLocks/>
              </p:cNvSpPr>
              <p:nvPr/>
            </p:nvSpPr>
            <p:spPr bwMode="auto">
              <a:xfrm>
                <a:off x="1973" y="185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6" name="Freeform 2085"/>
              <p:cNvSpPr>
                <a:spLocks/>
              </p:cNvSpPr>
              <p:nvPr/>
            </p:nvSpPr>
            <p:spPr bwMode="auto">
              <a:xfrm>
                <a:off x="1976" y="1853"/>
                <a:ext cx="6" cy="2"/>
              </a:xfrm>
              <a:custGeom>
                <a:avLst/>
                <a:gdLst>
                  <a:gd name="T0" fmla="*/ 6 w 6"/>
                  <a:gd name="T1" fmla="*/ 0 h 2"/>
                  <a:gd name="T2" fmla="*/ 0 w 6"/>
                  <a:gd name="T3" fmla="*/ 1 h 2"/>
                  <a:gd name="T4" fmla="*/ 1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4" y="1"/>
                      <a:pt x="2" y="2"/>
                      <a:pt x="0" y="1"/>
                    </a:cubicBezTo>
                    <a:cubicBezTo>
                      <a:pt x="0" y="1"/>
                      <a:pt x="0" y="2"/>
                      <a:pt x="1" y="2"/>
                    </a:cubicBezTo>
                    <a:cubicBezTo>
                      <a:pt x="3" y="2"/>
                      <a:pt x="5" y="1"/>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7" name="Freeform 2086"/>
              <p:cNvSpPr>
                <a:spLocks/>
              </p:cNvSpPr>
              <p:nvPr/>
            </p:nvSpPr>
            <p:spPr bwMode="auto">
              <a:xfrm>
                <a:off x="1964" y="1848"/>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8" name="Freeform 2087"/>
              <p:cNvSpPr>
                <a:spLocks/>
              </p:cNvSpPr>
              <p:nvPr/>
            </p:nvSpPr>
            <p:spPr bwMode="auto">
              <a:xfrm>
                <a:off x="1961" y="184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9" name="Freeform 2088"/>
              <p:cNvSpPr>
                <a:spLocks/>
              </p:cNvSpPr>
              <p:nvPr/>
            </p:nvSpPr>
            <p:spPr bwMode="auto">
              <a:xfrm>
                <a:off x="1963" y="18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0" name="Freeform 2089"/>
              <p:cNvSpPr>
                <a:spLocks/>
              </p:cNvSpPr>
              <p:nvPr/>
            </p:nvSpPr>
            <p:spPr bwMode="auto">
              <a:xfrm>
                <a:off x="1956" y="184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1" name="Freeform 2090"/>
              <p:cNvSpPr>
                <a:spLocks/>
              </p:cNvSpPr>
              <p:nvPr/>
            </p:nvSpPr>
            <p:spPr bwMode="auto">
              <a:xfrm>
                <a:off x="1954" y="184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2" name="Freeform 2091"/>
              <p:cNvSpPr>
                <a:spLocks/>
              </p:cNvSpPr>
              <p:nvPr/>
            </p:nvSpPr>
            <p:spPr bwMode="auto">
              <a:xfrm>
                <a:off x="1959" y="18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3" name="Freeform 2092"/>
              <p:cNvSpPr>
                <a:spLocks/>
              </p:cNvSpPr>
              <p:nvPr/>
            </p:nvSpPr>
            <p:spPr bwMode="auto">
              <a:xfrm>
                <a:off x="1941" y="18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4" name="Freeform 2093"/>
              <p:cNvSpPr>
                <a:spLocks/>
              </p:cNvSpPr>
              <p:nvPr/>
            </p:nvSpPr>
            <p:spPr bwMode="auto">
              <a:xfrm>
                <a:off x="1989" y="1862"/>
                <a:ext cx="1" cy="3"/>
              </a:xfrm>
              <a:custGeom>
                <a:avLst/>
                <a:gdLst>
                  <a:gd name="T0" fmla="*/ 1 w 1"/>
                  <a:gd name="T1" fmla="*/ 3 h 3"/>
                  <a:gd name="T2" fmla="*/ 1 w 1"/>
                  <a:gd name="T3" fmla="*/ 2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2"/>
                      <a:pt x="1" y="2"/>
                    </a:cubicBezTo>
                    <a:cubicBezTo>
                      <a:pt x="1" y="2"/>
                      <a:pt x="1" y="1"/>
                      <a:pt x="0" y="0"/>
                    </a:cubicBezTo>
                    <a:cubicBezTo>
                      <a:pt x="1" y="1"/>
                      <a:pt x="1" y="2"/>
                      <a:pt x="1" y="2"/>
                    </a:cubicBezTo>
                    <a:cubicBezTo>
                      <a:pt x="1" y="2"/>
                      <a:pt x="1" y="2"/>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5" name="Freeform 2094"/>
              <p:cNvSpPr>
                <a:spLocks/>
              </p:cNvSpPr>
              <p:nvPr/>
            </p:nvSpPr>
            <p:spPr bwMode="auto">
              <a:xfrm>
                <a:off x="1940" y="189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6" name="Freeform 2095"/>
              <p:cNvSpPr>
                <a:spLocks/>
              </p:cNvSpPr>
              <p:nvPr/>
            </p:nvSpPr>
            <p:spPr bwMode="auto">
              <a:xfrm>
                <a:off x="1950" y="190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7" name="Freeform 2096"/>
              <p:cNvSpPr>
                <a:spLocks/>
              </p:cNvSpPr>
              <p:nvPr/>
            </p:nvSpPr>
            <p:spPr bwMode="auto">
              <a:xfrm>
                <a:off x="1951" y="19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8" name="Freeform 2097"/>
              <p:cNvSpPr>
                <a:spLocks/>
              </p:cNvSpPr>
              <p:nvPr/>
            </p:nvSpPr>
            <p:spPr bwMode="auto">
              <a:xfrm>
                <a:off x="1941" y="18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9" name="Freeform 2098"/>
              <p:cNvSpPr>
                <a:spLocks/>
              </p:cNvSpPr>
              <p:nvPr/>
            </p:nvSpPr>
            <p:spPr bwMode="auto">
              <a:xfrm>
                <a:off x="1940" y="1898"/>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0" name="Freeform 2099"/>
              <p:cNvSpPr>
                <a:spLocks/>
              </p:cNvSpPr>
              <p:nvPr/>
            </p:nvSpPr>
            <p:spPr bwMode="auto">
              <a:xfrm>
                <a:off x="1988" y="1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1" name="Freeform 2100"/>
              <p:cNvSpPr>
                <a:spLocks/>
              </p:cNvSpPr>
              <p:nvPr/>
            </p:nvSpPr>
            <p:spPr bwMode="auto">
              <a:xfrm>
                <a:off x="1950" y="19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2" name="Freeform 2101"/>
              <p:cNvSpPr>
                <a:spLocks/>
              </p:cNvSpPr>
              <p:nvPr/>
            </p:nvSpPr>
            <p:spPr bwMode="auto">
              <a:xfrm>
                <a:off x="1949" y="190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3" name="Freeform 2102"/>
              <p:cNvSpPr>
                <a:spLocks/>
              </p:cNvSpPr>
              <p:nvPr/>
            </p:nvSpPr>
            <p:spPr bwMode="auto">
              <a:xfrm>
                <a:off x="1987" y="1858"/>
                <a:ext cx="1" cy="3"/>
              </a:xfrm>
              <a:custGeom>
                <a:avLst/>
                <a:gdLst>
                  <a:gd name="T0" fmla="*/ 2 w 2"/>
                  <a:gd name="T1" fmla="*/ 3 h 3"/>
                  <a:gd name="T2" fmla="*/ 0 w 2"/>
                  <a:gd name="T3" fmla="*/ 1 h 3"/>
                  <a:gd name="T4" fmla="*/ 0 w 2"/>
                  <a:gd name="T5" fmla="*/ 0 h 3"/>
                  <a:gd name="T6" fmla="*/ 1 w 2"/>
                  <a:gd name="T7" fmla="*/ 2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2"/>
                      <a:pt x="1" y="1"/>
                      <a:pt x="0" y="1"/>
                    </a:cubicBezTo>
                    <a:cubicBezTo>
                      <a:pt x="0" y="1"/>
                      <a:pt x="0" y="1"/>
                      <a:pt x="0" y="0"/>
                    </a:cubicBezTo>
                    <a:cubicBezTo>
                      <a:pt x="1" y="2"/>
                      <a:pt x="1" y="2"/>
                      <a:pt x="1" y="2"/>
                    </a:cubicBezTo>
                    <a:cubicBezTo>
                      <a:pt x="1" y="2"/>
                      <a:pt x="1" y="2"/>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4" name="Freeform 2103"/>
              <p:cNvSpPr>
                <a:spLocks/>
              </p:cNvSpPr>
              <p:nvPr/>
            </p:nvSpPr>
            <p:spPr bwMode="auto">
              <a:xfrm>
                <a:off x="1948" y="19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5" name="Freeform 2104"/>
              <p:cNvSpPr>
                <a:spLocks/>
              </p:cNvSpPr>
              <p:nvPr/>
            </p:nvSpPr>
            <p:spPr bwMode="auto">
              <a:xfrm>
                <a:off x="1952" y="190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6" name="Freeform 2105"/>
              <p:cNvSpPr>
                <a:spLocks/>
              </p:cNvSpPr>
              <p:nvPr/>
            </p:nvSpPr>
            <p:spPr bwMode="auto">
              <a:xfrm>
                <a:off x="2142" y="1740"/>
                <a:ext cx="6" cy="4"/>
              </a:xfrm>
              <a:custGeom>
                <a:avLst/>
                <a:gdLst>
                  <a:gd name="T0" fmla="*/ 7 w 7"/>
                  <a:gd name="T1" fmla="*/ 3 h 4"/>
                  <a:gd name="T2" fmla="*/ 5 w 7"/>
                  <a:gd name="T3" fmla="*/ 0 h 4"/>
                  <a:gd name="T4" fmla="*/ 4 w 7"/>
                  <a:gd name="T5" fmla="*/ 0 h 4"/>
                  <a:gd name="T6" fmla="*/ 1 w 7"/>
                  <a:gd name="T7" fmla="*/ 0 h 4"/>
                  <a:gd name="T8" fmla="*/ 1 w 7"/>
                  <a:gd name="T9" fmla="*/ 4 h 4"/>
                  <a:gd name="T10" fmla="*/ 0 w 7"/>
                  <a:gd name="T11" fmla="*/ 4 h 4"/>
                  <a:gd name="T12" fmla="*/ 6 w 7"/>
                  <a:gd name="T13" fmla="*/ 3 h 4"/>
                  <a:gd name="T14" fmla="*/ 7 w 7"/>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3"/>
                    </a:moveTo>
                    <a:cubicBezTo>
                      <a:pt x="7" y="2"/>
                      <a:pt x="6" y="1"/>
                      <a:pt x="5" y="0"/>
                    </a:cubicBezTo>
                    <a:cubicBezTo>
                      <a:pt x="5" y="0"/>
                      <a:pt x="5" y="0"/>
                      <a:pt x="4" y="0"/>
                    </a:cubicBezTo>
                    <a:cubicBezTo>
                      <a:pt x="3" y="0"/>
                      <a:pt x="2" y="0"/>
                      <a:pt x="1" y="0"/>
                    </a:cubicBezTo>
                    <a:cubicBezTo>
                      <a:pt x="1" y="1"/>
                      <a:pt x="1" y="3"/>
                      <a:pt x="1" y="4"/>
                    </a:cubicBezTo>
                    <a:cubicBezTo>
                      <a:pt x="1" y="4"/>
                      <a:pt x="0" y="4"/>
                      <a:pt x="0" y="4"/>
                    </a:cubicBezTo>
                    <a:cubicBezTo>
                      <a:pt x="2" y="4"/>
                      <a:pt x="5" y="4"/>
                      <a:pt x="6" y="3"/>
                    </a:cubicBezTo>
                    <a:cubicBezTo>
                      <a:pt x="7" y="3"/>
                      <a:pt x="7" y="3"/>
                      <a:pt x="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60" name="Group 259"/>
            <p:cNvGrpSpPr/>
            <p:nvPr/>
          </p:nvGrpSpPr>
          <p:grpSpPr>
            <a:xfrm>
              <a:off x="2483751" y="2131396"/>
              <a:ext cx="2319277" cy="2066461"/>
              <a:chOff x="949845" y="1882014"/>
              <a:chExt cx="2319277" cy="2066461"/>
            </a:xfrm>
            <a:grpFill/>
          </p:grpSpPr>
          <p:sp>
            <p:nvSpPr>
              <p:cNvPr id="265" name="Freeform 2109"/>
              <p:cNvSpPr>
                <a:spLocks/>
              </p:cNvSpPr>
              <p:nvPr/>
            </p:nvSpPr>
            <p:spPr bwMode="auto">
              <a:xfrm>
                <a:off x="2518331" y="3809992"/>
                <a:ext cx="35310" cy="17985"/>
              </a:xfrm>
              <a:custGeom>
                <a:avLst/>
                <a:gdLst>
                  <a:gd name="T0" fmla="*/ 4 w 20"/>
                  <a:gd name="T1" fmla="*/ 1 h 11"/>
                  <a:gd name="T2" fmla="*/ 4 w 20"/>
                  <a:gd name="T3" fmla="*/ 1 h 11"/>
                  <a:gd name="T4" fmla="*/ 2 w 20"/>
                  <a:gd name="T5" fmla="*/ 2 h 11"/>
                  <a:gd name="T6" fmla="*/ 2 w 20"/>
                  <a:gd name="T7" fmla="*/ 2 h 11"/>
                  <a:gd name="T8" fmla="*/ 1 w 20"/>
                  <a:gd name="T9" fmla="*/ 3 h 11"/>
                  <a:gd name="T10" fmla="*/ 1 w 20"/>
                  <a:gd name="T11" fmla="*/ 3 h 11"/>
                  <a:gd name="T12" fmla="*/ 0 w 20"/>
                  <a:gd name="T13" fmla="*/ 5 h 11"/>
                  <a:gd name="T14" fmla="*/ 0 w 20"/>
                  <a:gd name="T15" fmla="*/ 5 h 11"/>
                  <a:gd name="T16" fmla="*/ 18 w 20"/>
                  <a:gd name="T17" fmla="*/ 11 h 11"/>
                  <a:gd name="T18" fmla="*/ 20 w 20"/>
                  <a:gd name="T19" fmla="*/ 10 h 11"/>
                  <a:gd name="T20" fmla="*/ 20 w 20"/>
                  <a:gd name="T21" fmla="*/ 10 h 11"/>
                  <a:gd name="T22" fmla="*/ 20 w 20"/>
                  <a:gd name="T23" fmla="*/ 9 h 11"/>
                  <a:gd name="T24" fmla="*/ 20 w 20"/>
                  <a:gd name="T25" fmla="*/ 8 h 11"/>
                  <a:gd name="T26" fmla="*/ 20 w 20"/>
                  <a:gd name="T27" fmla="*/ 8 h 11"/>
                  <a:gd name="T28" fmla="*/ 20 w 20"/>
                  <a:gd name="T29" fmla="*/ 7 h 11"/>
                  <a:gd name="T30" fmla="*/ 20 w 20"/>
                  <a:gd name="T31" fmla="*/ 7 h 11"/>
                  <a:gd name="T32" fmla="*/ 20 w 20"/>
                  <a:gd name="T33" fmla="*/ 6 h 11"/>
                  <a:gd name="T34" fmla="*/ 20 w 20"/>
                  <a:gd name="T35" fmla="*/ 6 h 11"/>
                  <a:gd name="T36" fmla="*/ 20 w 20"/>
                  <a:gd name="T37" fmla="*/ 6 h 11"/>
                  <a:gd name="T38" fmla="*/ 20 w 20"/>
                  <a:gd name="T39" fmla="*/ 5 h 11"/>
                  <a:gd name="T40" fmla="*/ 20 w 20"/>
                  <a:gd name="T41" fmla="*/ 5 h 11"/>
                  <a:gd name="T42" fmla="*/ 20 w 20"/>
                  <a:gd name="T43" fmla="*/ 5 h 11"/>
                  <a:gd name="T44" fmla="*/ 20 w 20"/>
                  <a:gd name="T45" fmla="*/ 5 h 11"/>
                  <a:gd name="T46" fmla="*/ 20 w 20"/>
                  <a:gd name="T47" fmla="*/ 5 h 11"/>
                  <a:gd name="T48" fmla="*/ 20 w 20"/>
                  <a:gd name="T49" fmla="*/ 5 h 11"/>
                  <a:gd name="T50" fmla="*/ 18 w 20"/>
                  <a:gd name="T51" fmla="*/ 5 h 11"/>
                  <a:gd name="T52" fmla="*/ 17 w 20"/>
                  <a:gd name="T53" fmla="*/ 5 h 11"/>
                  <a:gd name="T54" fmla="*/ 8 w 20"/>
                  <a:gd name="T55" fmla="*/ 2 h 11"/>
                  <a:gd name="T56" fmla="*/ 7 w 20"/>
                  <a:gd name="T57" fmla="*/ 1 h 11"/>
                  <a:gd name="T58" fmla="*/ 6 w 20"/>
                  <a:gd name="T59" fmla="*/ 1 h 11"/>
                  <a:gd name="T60" fmla="*/ 5 w 20"/>
                  <a:gd name="T61" fmla="*/ 0 h 11"/>
                  <a:gd name="T62" fmla="*/ 4 w 20"/>
                  <a:gd name="T63" fmla="*/ 1 h 11"/>
                  <a:gd name="T64" fmla="*/ 4 w 20"/>
                  <a:gd name="T6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1">
                    <a:moveTo>
                      <a:pt x="4" y="1"/>
                    </a:moveTo>
                    <a:cubicBezTo>
                      <a:pt x="4" y="1"/>
                      <a:pt x="4" y="1"/>
                      <a:pt x="4" y="1"/>
                    </a:cubicBezTo>
                    <a:cubicBezTo>
                      <a:pt x="4" y="1"/>
                      <a:pt x="3" y="2"/>
                      <a:pt x="2" y="2"/>
                    </a:cubicBezTo>
                    <a:cubicBezTo>
                      <a:pt x="2" y="2"/>
                      <a:pt x="2" y="2"/>
                      <a:pt x="2" y="2"/>
                    </a:cubicBezTo>
                    <a:cubicBezTo>
                      <a:pt x="2" y="3"/>
                      <a:pt x="2" y="3"/>
                      <a:pt x="1" y="3"/>
                    </a:cubicBezTo>
                    <a:cubicBezTo>
                      <a:pt x="1" y="3"/>
                      <a:pt x="1" y="3"/>
                      <a:pt x="1" y="3"/>
                    </a:cubicBezTo>
                    <a:cubicBezTo>
                      <a:pt x="1" y="4"/>
                      <a:pt x="0" y="4"/>
                      <a:pt x="0" y="5"/>
                    </a:cubicBezTo>
                    <a:cubicBezTo>
                      <a:pt x="0" y="5"/>
                      <a:pt x="0" y="5"/>
                      <a:pt x="0" y="5"/>
                    </a:cubicBezTo>
                    <a:cubicBezTo>
                      <a:pt x="5" y="8"/>
                      <a:pt x="15" y="11"/>
                      <a:pt x="18" y="11"/>
                    </a:cubicBezTo>
                    <a:cubicBezTo>
                      <a:pt x="19" y="11"/>
                      <a:pt x="19" y="10"/>
                      <a:pt x="20" y="10"/>
                    </a:cubicBezTo>
                    <a:cubicBezTo>
                      <a:pt x="20" y="10"/>
                      <a:pt x="20" y="10"/>
                      <a:pt x="20" y="10"/>
                    </a:cubicBezTo>
                    <a:cubicBezTo>
                      <a:pt x="20" y="9"/>
                      <a:pt x="20" y="9"/>
                      <a:pt x="20" y="9"/>
                    </a:cubicBezTo>
                    <a:cubicBezTo>
                      <a:pt x="20" y="9"/>
                      <a:pt x="20" y="8"/>
                      <a:pt x="20" y="8"/>
                    </a:cubicBezTo>
                    <a:cubicBezTo>
                      <a:pt x="20" y="8"/>
                      <a:pt x="20" y="8"/>
                      <a:pt x="20" y="8"/>
                    </a:cubicBezTo>
                    <a:cubicBezTo>
                      <a:pt x="20" y="8"/>
                      <a:pt x="20" y="7"/>
                      <a:pt x="20" y="7"/>
                    </a:cubicBezTo>
                    <a:cubicBezTo>
                      <a:pt x="20" y="7"/>
                      <a:pt x="20" y="7"/>
                      <a:pt x="20" y="7"/>
                    </a:cubicBezTo>
                    <a:cubicBezTo>
                      <a:pt x="20" y="7"/>
                      <a:pt x="20" y="6"/>
                      <a:pt x="20" y="6"/>
                    </a:cubicBezTo>
                    <a:cubicBezTo>
                      <a:pt x="20" y="6"/>
                      <a:pt x="20" y="6"/>
                      <a:pt x="20" y="6"/>
                    </a:cubicBezTo>
                    <a:cubicBezTo>
                      <a:pt x="20" y="6"/>
                      <a:pt x="20" y="6"/>
                      <a:pt x="20" y="6"/>
                    </a:cubicBezTo>
                    <a:cubicBezTo>
                      <a:pt x="20" y="6"/>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19" y="5"/>
                      <a:pt x="18" y="5"/>
                    </a:cubicBezTo>
                    <a:cubicBezTo>
                      <a:pt x="17" y="5"/>
                      <a:pt x="17" y="5"/>
                      <a:pt x="17" y="5"/>
                    </a:cubicBezTo>
                    <a:cubicBezTo>
                      <a:pt x="15" y="5"/>
                      <a:pt x="12" y="5"/>
                      <a:pt x="8" y="2"/>
                    </a:cubicBezTo>
                    <a:cubicBezTo>
                      <a:pt x="8" y="2"/>
                      <a:pt x="7" y="2"/>
                      <a:pt x="7" y="1"/>
                    </a:cubicBezTo>
                    <a:cubicBezTo>
                      <a:pt x="6" y="1"/>
                      <a:pt x="6" y="1"/>
                      <a:pt x="6" y="1"/>
                    </a:cubicBezTo>
                    <a:cubicBezTo>
                      <a:pt x="6" y="1"/>
                      <a:pt x="5" y="1"/>
                      <a:pt x="5" y="0"/>
                    </a:cubicBezTo>
                    <a:cubicBezTo>
                      <a:pt x="5" y="1"/>
                      <a:pt x="5" y="1"/>
                      <a:pt x="4" y="1"/>
                    </a:cubicBezTo>
                    <a:cubicBezTo>
                      <a:pt x="4" y="1"/>
                      <a:pt x="4" y="1"/>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6" name="Freeform 2110"/>
              <p:cNvSpPr>
                <a:spLocks/>
              </p:cNvSpPr>
              <p:nvPr/>
            </p:nvSpPr>
            <p:spPr bwMode="auto">
              <a:xfrm>
                <a:off x="2533198" y="3777619"/>
                <a:ext cx="111504" cy="53955"/>
              </a:xfrm>
              <a:custGeom>
                <a:avLst/>
                <a:gdLst>
                  <a:gd name="T0" fmla="*/ 60 w 63"/>
                  <a:gd name="T1" fmla="*/ 7 h 32"/>
                  <a:gd name="T2" fmla="*/ 52 w 63"/>
                  <a:gd name="T3" fmla="*/ 3 h 32"/>
                  <a:gd name="T4" fmla="*/ 43 w 63"/>
                  <a:gd name="T5" fmla="*/ 0 h 32"/>
                  <a:gd name="T6" fmla="*/ 30 w 63"/>
                  <a:gd name="T7" fmla="*/ 3 h 32"/>
                  <a:gd name="T8" fmla="*/ 20 w 63"/>
                  <a:gd name="T9" fmla="*/ 3 h 32"/>
                  <a:gd name="T10" fmla="*/ 9 w 63"/>
                  <a:gd name="T11" fmla="*/ 4 h 32"/>
                  <a:gd name="T12" fmla="*/ 7 w 63"/>
                  <a:gd name="T13" fmla="*/ 6 h 32"/>
                  <a:gd name="T14" fmla="*/ 6 w 63"/>
                  <a:gd name="T15" fmla="*/ 7 h 32"/>
                  <a:gd name="T16" fmla="*/ 3 w 63"/>
                  <a:gd name="T17" fmla="*/ 10 h 32"/>
                  <a:gd name="T18" fmla="*/ 0 w 63"/>
                  <a:gd name="T19" fmla="*/ 15 h 32"/>
                  <a:gd name="T20" fmla="*/ 0 w 63"/>
                  <a:gd name="T21" fmla="*/ 16 h 32"/>
                  <a:gd name="T22" fmla="*/ 0 w 63"/>
                  <a:gd name="T23" fmla="*/ 17 h 32"/>
                  <a:gd name="T24" fmla="*/ 1 w 63"/>
                  <a:gd name="T25" fmla="*/ 17 h 32"/>
                  <a:gd name="T26" fmla="*/ 3 w 63"/>
                  <a:gd name="T27" fmla="*/ 18 h 32"/>
                  <a:gd name="T28" fmla="*/ 9 w 63"/>
                  <a:gd name="T29" fmla="*/ 20 h 32"/>
                  <a:gd name="T30" fmla="*/ 10 w 63"/>
                  <a:gd name="T31" fmla="*/ 20 h 32"/>
                  <a:gd name="T32" fmla="*/ 16 w 63"/>
                  <a:gd name="T33" fmla="*/ 22 h 32"/>
                  <a:gd name="T34" fmla="*/ 16 w 63"/>
                  <a:gd name="T35" fmla="*/ 22 h 32"/>
                  <a:gd name="T36" fmla="*/ 16 w 63"/>
                  <a:gd name="T37" fmla="*/ 23 h 32"/>
                  <a:gd name="T38" fmla="*/ 16 w 63"/>
                  <a:gd name="T39" fmla="*/ 23 h 32"/>
                  <a:gd name="T40" fmla="*/ 16 w 63"/>
                  <a:gd name="T41" fmla="*/ 24 h 32"/>
                  <a:gd name="T42" fmla="*/ 16 w 63"/>
                  <a:gd name="T43" fmla="*/ 25 h 32"/>
                  <a:gd name="T44" fmla="*/ 16 w 63"/>
                  <a:gd name="T45" fmla="*/ 25 h 32"/>
                  <a:gd name="T46" fmla="*/ 16 w 63"/>
                  <a:gd name="T47" fmla="*/ 27 h 32"/>
                  <a:gd name="T48" fmla="*/ 16 w 63"/>
                  <a:gd name="T49" fmla="*/ 27 h 32"/>
                  <a:gd name="T50" fmla="*/ 18 w 63"/>
                  <a:gd name="T51" fmla="*/ 29 h 32"/>
                  <a:gd name="T52" fmla="*/ 20 w 63"/>
                  <a:gd name="T53" fmla="*/ 32 h 32"/>
                  <a:gd name="T54" fmla="*/ 21 w 63"/>
                  <a:gd name="T55" fmla="*/ 32 h 32"/>
                  <a:gd name="T56" fmla="*/ 24 w 63"/>
                  <a:gd name="T57" fmla="*/ 30 h 32"/>
                  <a:gd name="T58" fmla="*/ 24 w 63"/>
                  <a:gd name="T59" fmla="*/ 29 h 32"/>
                  <a:gd name="T60" fmla="*/ 24 w 63"/>
                  <a:gd name="T61" fmla="*/ 24 h 32"/>
                  <a:gd name="T62" fmla="*/ 29 w 63"/>
                  <a:gd name="T63" fmla="*/ 21 h 32"/>
                  <a:gd name="T64" fmla="*/ 40 w 63"/>
                  <a:gd name="T65" fmla="*/ 18 h 32"/>
                  <a:gd name="T66" fmla="*/ 47 w 63"/>
                  <a:gd name="T67" fmla="*/ 13 h 32"/>
                  <a:gd name="T68" fmla="*/ 50 w 63"/>
                  <a:gd name="T69" fmla="*/ 13 h 32"/>
                  <a:gd name="T70" fmla="*/ 52 w 63"/>
                  <a:gd name="T71" fmla="*/ 14 h 32"/>
                  <a:gd name="T72" fmla="*/ 54 w 63"/>
                  <a:gd name="T73" fmla="*/ 12 h 32"/>
                  <a:gd name="T74" fmla="*/ 56 w 63"/>
                  <a:gd name="T75" fmla="*/ 11 h 32"/>
                  <a:gd name="T76" fmla="*/ 56 w 63"/>
                  <a:gd name="T77" fmla="*/ 11 h 32"/>
                  <a:gd name="T78" fmla="*/ 58 w 63"/>
                  <a:gd name="T79" fmla="*/ 10 h 32"/>
                  <a:gd name="T80" fmla="*/ 58 w 63"/>
                  <a:gd name="T81" fmla="*/ 10 h 32"/>
                  <a:gd name="T82" fmla="*/ 60 w 63"/>
                  <a:gd name="T83" fmla="*/ 9 h 32"/>
                  <a:gd name="T84" fmla="*/ 61 w 63"/>
                  <a:gd name="T85" fmla="*/ 9 h 32"/>
                  <a:gd name="T86" fmla="*/ 63 w 63"/>
                  <a:gd name="T87" fmla="*/ 9 h 32"/>
                  <a:gd name="T88" fmla="*/ 63 w 63"/>
                  <a:gd name="T89" fmla="*/ 9 h 32"/>
                  <a:gd name="T90" fmla="*/ 60 w 63"/>
                  <a:gd name="T9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32">
                    <a:moveTo>
                      <a:pt x="60" y="7"/>
                    </a:moveTo>
                    <a:cubicBezTo>
                      <a:pt x="57" y="6"/>
                      <a:pt x="54" y="5"/>
                      <a:pt x="52" y="3"/>
                    </a:cubicBezTo>
                    <a:cubicBezTo>
                      <a:pt x="50" y="1"/>
                      <a:pt x="47" y="0"/>
                      <a:pt x="43" y="0"/>
                    </a:cubicBezTo>
                    <a:cubicBezTo>
                      <a:pt x="37" y="0"/>
                      <a:pt x="31" y="2"/>
                      <a:pt x="30" y="3"/>
                    </a:cubicBezTo>
                    <a:cubicBezTo>
                      <a:pt x="27" y="4"/>
                      <a:pt x="23" y="4"/>
                      <a:pt x="20" y="3"/>
                    </a:cubicBezTo>
                    <a:cubicBezTo>
                      <a:pt x="16" y="3"/>
                      <a:pt x="12" y="2"/>
                      <a:pt x="9" y="4"/>
                    </a:cubicBezTo>
                    <a:cubicBezTo>
                      <a:pt x="9" y="5"/>
                      <a:pt x="8" y="5"/>
                      <a:pt x="7" y="6"/>
                    </a:cubicBezTo>
                    <a:cubicBezTo>
                      <a:pt x="7" y="6"/>
                      <a:pt x="7" y="7"/>
                      <a:pt x="6" y="7"/>
                    </a:cubicBezTo>
                    <a:cubicBezTo>
                      <a:pt x="5" y="8"/>
                      <a:pt x="4" y="9"/>
                      <a:pt x="3" y="10"/>
                    </a:cubicBezTo>
                    <a:cubicBezTo>
                      <a:pt x="1" y="12"/>
                      <a:pt x="0" y="14"/>
                      <a:pt x="0" y="15"/>
                    </a:cubicBezTo>
                    <a:cubicBezTo>
                      <a:pt x="0" y="16"/>
                      <a:pt x="0" y="16"/>
                      <a:pt x="0" y="16"/>
                    </a:cubicBezTo>
                    <a:cubicBezTo>
                      <a:pt x="0" y="16"/>
                      <a:pt x="0" y="16"/>
                      <a:pt x="0" y="17"/>
                    </a:cubicBezTo>
                    <a:cubicBezTo>
                      <a:pt x="0" y="17"/>
                      <a:pt x="0" y="17"/>
                      <a:pt x="1" y="17"/>
                    </a:cubicBezTo>
                    <a:cubicBezTo>
                      <a:pt x="1" y="17"/>
                      <a:pt x="2" y="18"/>
                      <a:pt x="3" y="18"/>
                    </a:cubicBezTo>
                    <a:cubicBezTo>
                      <a:pt x="5" y="19"/>
                      <a:pt x="7" y="20"/>
                      <a:pt x="9" y="20"/>
                    </a:cubicBezTo>
                    <a:cubicBezTo>
                      <a:pt x="10" y="20"/>
                      <a:pt x="10" y="20"/>
                      <a:pt x="10" y="20"/>
                    </a:cubicBezTo>
                    <a:cubicBezTo>
                      <a:pt x="12" y="20"/>
                      <a:pt x="14" y="20"/>
                      <a:pt x="16" y="22"/>
                    </a:cubicBezTo>
                    <a:cubicBezTo>
                      <a:pt x="16" y="22"/>
                      <a:pt x="16" y="22"/>
                      <a:pt x="16" y="22"/>
                    </a:cubicBezTo>
                    <a:cubicBezTo>
                      <a:pt x="16" y="22"/>
                      <a:pt x="16" y="22"/>
                      <a:pt x="16" y="23"/>
                    </a:cubicBezTo>
                    <a:cubicBezTo>
                      <a:pt x="16" y="23"/>
                      <a:pt x="16" y="23"/>
                      <a:pt x="16" y="23"/>
                    </a:cubicBezTo>
                    <a:cubicBezTo>
                      <a:pt x="16" y="24"/>
                      <a:pt x="16" y="24"/>
                      <a:pt x="16" y="24"/>
                    </a:cubicBezTo>
                    <a:cubicBezTo>
                      <a:pt x="16" y="24"/>
                      <a:pt x="16" y="25"/>
                      <a:pt x="16" y="25"/>
                    </a:cubicBezTo>
                    <a:cubicBezTo>
                      <a:pt x="16" y="25"/>
                      <a:pt x="16" y="25"/>
                      <a:pt x="16" y="25"/>
                    </a:cubicBezTo>
                    <a:cubicBezTo>
                      <a:pt x="16" y="26"/>
                      <a:pt x="16" y="27"/>
                      <a:pt x="16" y="27"/>
                    </a:cubicBezTo>
                    <a:cubicBezTo>
                      <a:pt x="16" y="27"/>
                      <a:pt x="16" y="27"/>
                      <a:pt x="16" y="27"/>
                    </a:cubicBezTo>
                    <a:cubicBezTo>
                      <a:pt x="17" y="28"/>
                      <a:pt x="18" y="28"/>
                      <a:pt x="18" y="29"/>
                    </a:cubicBezTo>
                    <a:cubicBezTo>
                      <a:pt x="20" y="30"/>
                      <a:pt x="20" y="31"/>
                      <a:pt x="20" y="32"/>
                    </a:cubicBezTo>
                    <a:cubicBezTo>
                      <a:pt x="21" y="32"/>
                      <a:pt x="21" y="32"/>
                      <a:pt x="21" y="32"/>
                    </a:cubicBezTo>
                    <a:cubicBezTo>
                      <a:pt x="22" y="31"/>
                      <a:pt x="23" y="30"/>
                      <a:pt x="24" y="30"/>
                    </a:cubicBezTo>
                    <a:cubicBezTo>
                      <a:pt x="24" y="30"/>
                      <a:pt x="24" y="29"/>
                      <a:pt x="24" y="29"/>
                    </a:cubicBezTo>
                    <a:cubicBezTo>
                      <a:pt x="23" y="28"/>
                      <a:pt x="23" y="26"/>
                      <a:pt x="24" y="24"/>
                    </a:cubicBezTo>
                    <a:cubicBezTo>
                      <a:pt x="25" y="22"/>
                      <a:pt x="27" y="21"/>
                      <a:pt x="29" y="21"/>
                    </a:cubicBezTo>
                    <a:cubicBezTo>
                      <a:pt x="36" y="21"/>
                      <a:pt x="39" y="20"/>
                      <a:pt x="40" y="18"/>
                    </a:cubicBezTo>
                    <a:cubicBezTo>
                      <a:pt x="40" y="15"/>
                      <a:pt x="43" y="13"/>
                      <a:pt x="47" y="13"/>
                    </a:cubicBezTo>
                    <a:cubicBezTo>
                      <a:pt x="48" y="13"/>
                      <a:pt x="49" y="13"/>
                      <a:pt x="50" y="13"/>
                    </a:cubicBezTo>
                    <a:cubicBezTo>
                      <a:pt x="51" y="14"/>
                      <a:pt x="52" y="14"/>
                      <a:pt x="52" y="14"/>
                    </a:cubicBezTo>
                    <a:cubicBezTo>
                      <a:pt x="53" y="14"/>
                      <a:pt x="54" y="13"/>
                      <a:pt x="54" y="12"/>
                    </a:cubicBezTo>
                    <a:cubicBezTo>
                      <a:pt x="55" y="12"/>
                      <a:pt x="55" y="12"/>
                      <a:pt x="56" y="11"/>
                    </a:cubicBezTo>
                    <a:cubicBezTo>
                      <a:pt x="56" y="11"/>
                      <a:pt x="56" y="11"/>
                      <a:pt x="56" y="11"/>
                    </a:cubicBezTo>
                    <a:cubicBezTo>
                      <a:pt x="57" y="11"/>
                      <a:pt x="57" y="11"/>
                      <a:pt x="58" y="10"/>
                    </a:cubicBezTo>
                    <a:cubicBezTo>
                      <a:pt x="58" y="10"/>
                      <a:pt x="58" y="10"/>
                      <a:pt x="58" y="10"/>
                    </a:cubicBezTo>
                    <a:cubicBezTo>
                      <a:pt x="59" y="10"/>
                      <a:pt x="60" y="10"/>
                      <a:pt x="60" y="9"/>
                    </a:cubicBezTo>
                    <a:cubicBezTo>
                      <a:pt x="60" y="9"/>
                      <a:pt x="60" y="9"/>
                      <a:pt x="61" y="9"/>
                    </a:cubicBezTo>
                    <a:cubicBezTo>
                      <a:pt x="61" y="9"/>
                      <a:pt x="62" y="9"/>
                      <a:pt x="63" y="9"/>
                    </a:cubicBezTo>
                    <a:cubicBezTo>
                      <a:pt x="63" y="9"/>
                      <a:pt x="63" y="9"/>
                      <a:pt x="63" y="9"/>
                    </a:cubicBezTo>
                    <a:cubicBezTo>
                      <a:pt x="62" y="8"/>
                      <a:pt x="61" y="8"/>
                      <a:pt x="6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7" name="Freeform 2111"/>
              <p:cNvSpPr>
                <a:spLocks/>
              </p:cNvSpPr>
              <p:nvPr/>
            </p:nvSpPr>
            <p:spPr bwMode="auto">
              <a:xfrm>
                <a:off x="2561074" y="38153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8" name="Freeform 2112"/>
              <p:cNvSpPr>
                <a:spLocks/>
              </p:cNvSpPr>
              <p:nvPr/>
            </p:nvSpPr>
            <p:spPr bwMode="auto">
              <a:xfrm>
                <a:off x="2561074" y="3818984"/>
                <a:ext cx="0" cy="359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9" name="Freeform 2113"/>
              <p:cNvSpPr>
                <a:spLocks/>
              </p:cNvSpPr>
              <p:nvPr/>
            </p:nvSpPr>
            <p:spPr bwMode="auto">
              <a:xfrm>
                <a:off x="2561074" y="38153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0" name="Freeform 2114"/>
              <p:cNvSpPr>
                <a:spLocks/>
              </p:cNvSpPr>
              <p:nvPr/>
            </p:nvSpPr>
            <p:spPr bwMode="auto">
              <a:xfrm>
                <a:off x="2561074" y="3817185"/>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1" name="Freeform 2115"/>
              <p:cNvSpPr>
                <a:spLocks/>
              </p:cNvSpPr>
              <p:nvPr/>
            </p:nvSpPr>
            <p:spPr bwMode="auto">
              <a:xfrm>
                <a:off x="2533198" y="3806395"/>
                <a:ext cx="185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2" name="Freeform 2116"/>
              <p:cNvSpPr>
                <a:spLocks/>
              </p:cNvSpPr>
              <p:nvPr/>
            </p:nvSpPr>
            <p:spPr bwMode="auto">
              <a:xfrm>
                <a:off x="1975679" y="3430511"/>
                <a:ext cx="600262" cy="359697"/>
              </a:xfrm>
              <a:custGeom>
                <a:avLst/>
                <a:gdLst>
                  <a:gd name="T0" fmla="*/ 321 w 338"/>
                  <a:gd name="T1" fmla="*/ 169 h 209"/>
                  <a:gd name="T2" fmla="*/ 322 w 338"/>
                  <a:gd name="T3" fmla="*/ 170 h 209"/>
                  <a:gd name="T4" fmla="*/ 325 w 338"/>
                  <a:gd name="T5" fmla="*/ 171 h 209"/>
                  <a:gd name="T6" fmla="*/ 329 w 338"/>
                  <a:gd name="T7" fmla="*/ 154 h 209"/>
                  <a:gd name="T8" fmla="*/ 337 w 338"/>
                  <a:gd name="T9" fmla="*/ 137 h 209"/>
                  <a:gd name="T10" fmla="*/ 312 w 338"/>
                  <a:gd name="T11" fmla="*/ 138 h 209"/>
                  <a:gd name="T12" fmla="*/ 291 w 338"/>
                  <a:gd name="T13" fmla="*/ 167 h 209"/>
                  <a:gd name="T14" fmla="*/ 277 w 338"/>
                  <a:gd name="T15" fmla="*/ 170 h 209"/>
                  <a:gd name="T16" fmla="*/ 245 w 338"/>
                  <a:gd name="T17" fmla="*/ 173 h 209"/>
                  <a:gd name="T18" fmla="*/ 231 w 338"/>
                  <a:gd name="T19" fmla="*/ 156 h 209"/>
                  <a:gd name="T20" fmla="*/ 214 w 338"/>
                  <a:gd name="T21" fmla="*/ 118 h 209"/>
                  <a:gd name="T22" fmla="*/ 218 w 338"/>
                  <a:gd name="T23" fmla="*/ 84 h 209"/>
                  <a:gd name="T24" fmla="*/ 217 w 338"/>
                  <a:gd name="T25" fmla="*/ 83 h 209"/>
                  <a:gd name="T26" fmla="*/ 201 w 338"/>
                  <a:gd name="T27" fmla="*/ 78 h 209"/>
                  <a:gd name="T28" fmla="*/ 195 w 338"/>
                  <a:gd name="T29" fmla="*/ 66 h 209"/>
                  <a:gd name="T30" fmla="*/ 182 w 338"/>
                  <a:gd name="T31" fmla="*/ 46 h 209"/>
                  <a:gd name="T32" fmla="*/ 157 w 338"/>
                  <a:gd name="T33" fmla="*/ 45 h 209"/>
                  <a:gd name="T34" fmla="*/ 145 w 338"/>
                  <a:gd name="T35" fmla="*/ 41 h 209"/>
                  <a:gd name="T36" fmla="*/ 130 w 338"/>
                  <a:gd name="T37" fmla="*/ 23 h 209"/>
                  <a:gd name="T38" fmla="*/ 64 w 338"/>
                  <a:gd name="T39" fmla="*/ 17 h 209"/>
                  <a:gd name="T40" fmla="*/ 0 w 338"/>
                  <a:gd name="T41" fmla="*/ 3 h 209"/>
                  <a:gd name="T42" fmla="*/ 28 w 338"/>
                  <a:gd name="T43" fmla="*/ 42 h 209"/>
                  <a:gd name="T44" fmla="*/ 26 w 338"/>
                  <a:gd name="T45" fmla="*/ 61 h 209"/>
                  <a:gd name="T46" fmla="*/ 51 w 338"/>
                  <a:gd name="T47" fmla="*/ 76 h 209"/>
                  <a:gd name="T48" fmla="*/ 67 w 338"/>
                  <a:gd name="T49" fmla="*/ 102 h 209"/>
                  <a:gd name="T50" fmla="*/ 79 w 338"/>
                  <a:gd name="T51" fmla="*/ 105 h 209"/>
                  <a:gd name="T52" fmla="*/ 67 w 338"/>
                  <a:gd name="T53" fmla="*/ 93 h 209"/>
                  <a:gd name="T54" fmla="*/ 39 w 338"/>
                  <a:gd name="T55" fmla="*/ 48 h 209"/>
                  <a:gd name="T56" fmla="*/ 36 w 338"/>
                  <a:gd name="T57" fmla="*/ 40 h 209"/>
                  <a:gd name="T58" fmla="*/ 20 w 338"/>
                  <a:gd name="T59" fmla="*/ 8 h 209"/>
                  <a:gd name="T60" fmla="*/ 32 w 338"/>
                  <a:gd name="T61" fmla="*/ 9 h 209"/>
                  <a:gd name="T62" fmla="*/ 45 w 338"/>
                  <a:gd name="T63" fmla="*/ 18 h 209"/>
                  <a:gd name="T64" fmla="*/ 50 w 338"/>
                  <a:gd name="T65" fmla="*/ 45 h 209"/>
                  <a:gd name="T66" fmla="*/ 68 w 338"/>
                  <a:gd name="T67" fmla="*/ 54 h 209"/>
                  <a:gd name="T68" fmla="*/ 84 w 338"/>
                  <a:gd name="T69" fmla="*/ 70 h 209"/>
                  <a:gd name="T70" fmla="*/ 93 w 338"/>
                  <a:gd name="T71" fmla="*/ 86 h 209"/>
                  <a:gd name="T72" fmla="*/ 133 w 338"/>
                  <a:gd name="T73" fmla="*/ 133 h 209"/>
                  <a:gd name="T74" fmla="*/ 133 w 338"/>
                  <a:gd name="T75" fmla="*/ 146 h 209"/>
                  <a:gd name="T76" fmla="*/ 151 w 338"/>
                  <a:gd name="T77" fmla="*/ 169 h 209"/>
                  <a:gd name="T78" fmla="*/ 180 w 338"/>
                  <a:gd name="T79" fmla="*/ 181 h 209"/>
                  <a:gd name="T80" fmla="*/ 248 w 338"/>
                  <a:gd name="T81" fmla="*/ 196 h 209"/>
                  <a:gd name="T82" fmla="*/ 276 w 338"/>
                  <a:gd name="T83" fmla="*/ 205 h 209"/>
                  <a:gd name="T84" fmla="*/ 278 w 338"/>
                  <a:gd name="T85" fmla="*/ 203 h 209"/>
                  <a:gd name="T86" fmla="*/ 279 w 338"/>
                  <a:gd name="T87" fmla="*/ 201 h 209"/>
                  <a:gd name="T88" fmla="*/ 280 w 338"/>
                  <a:gd name="T89" fmla="*/ 199 h 209"/>
                  <a:gd name="T90" fmla="*/ 281 w 338"/>
                  <a:gd name="T91" fmla="*/ 198 h 209"/>
                  <a:gd name="T92" fmla="*/ 282 w 338"/>
                  <a:gd name="T93" fmla="*/ 198 h 209"/>
                  <a:gd name="T94" fmla="*/ 282 w 338"/>
                  <a:gd name="T95" fmla="*/ 198 h 209"/>
                  <a:gd name="T96" fmla="*/ 286 w 338"/>
                  <a:gd name="T97" fmla="*/ 197 h 209"/>
                  <a:gd name="T98" fmla="*/ 292 w 338"/>
                  <a:gd name="T99" fmla="*/ 193 h 209"/>
                  <a:gd name="T100" fmla="*/ 288 w 338"/>
                  <a:gd name="T101" fmla="*/ 185 h 209"/>
                  <a:gd name="T102" fmla="*/ 296 w 338"/>
                  <a:gd name="T103" fmla="*/ 176 h 209"/>
                  <a:gd name="T104" fmla="*/ 308 w 338"/>
                  <a:gd name="T105" fmla="*/ 17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09">
                    <a:moveTo>
                      <a:pt x="312" y="177"/>
                    </a:moveTo>
                    <a:cubicBezTo>
                      <a:pt x="313" y="177"/>
                      <a:pt x="313" y="177"/>
                      <a:pt x="313" y="177"/>
                    </a:cubicBezTo>
                    <a:cubicBezTo>
                      <a:pt x="313" y="176"/>
                      <a:pt x="314" y="176"/>
                      <a:pt x="314" y="175"/>
                    </a:cubicBezTo>
                    <a:cubicBezTo>
                      <a:pt x="316" y="173"/>
                      <a:pt x="318" y="170"/>
                      <a:pt x="321" y="169"/>
                    </a:cubicBezTo>
                    <a:cubicBezTo>
                      <a:pt x="321" y="169"/>
                      <a:pt x="321" y="169"/>
                      <a:pt x="321" y="169"/>
                    </a:cubicBezTo>
                    <a:cubicBezTo>
                      <a:pt x="321" y="169"/>
                      <a:pt x="321" y="169"/>
                      <a:pt x="321" y="169"/>
                    </a:cubicBezTo>
                    <a:cubicBezTo>
                      <a:pt x="321" y="169"/>
                      <a:pt x="321" y="169"/>
                      <a:pt x="321" y="169"/>
                    </a:cubicBezTo>
                    <a:cubicBezTo>
                      <a:pt x="321" y="169"/>
                      <a:pt x="322" y="170"/>
                      <a:pt x="322" y="170"/>
                    </a:cubicBezTo>
                    <a:cubicBezTo>
                      <a:pt x="323" y="170"/>
                      <a:pt x="323" y="170"/>
                      <a:pt x="323" y="170"/>
                    </a:cubicBezTo>
                    <a:cubicBezTo>
                      <a:pt x="323" y="170"/>
                      <a:pt x="323" y="170"/>
                      <a:pt x="324" y="170"/>
                    </a:cubicBezTo>
                    <a:cubicBezTo>
                      <a:pt x="324" y="170"/>
                      <a:pt x="324" y="170"/>
                      <a:pt x="324" y="171"/>
                    </a:cubicBezTo>
                    <a:cubicBezTo>
                      <a:pt x="325" y="171"/>
                      <a:pt x="325" y="171"/>
                      <a:pt x="325" y="171"/>
                    </a:cubicBezTo>
                    <a:cubicBezTo>
                      <a:pt x="326" y="171"/>
                      <a:pt x="326" y="172"/>
                      <a:pt x="326" y="172"/>
                    </a:cubicBezTo>
                    <a:cubicBezTo>
                      <a:pt x="326" y="172"/>
                      <a:pt x="326" y="172"/>
                      <a:pt x="326" y="172"/>
                    </a:cubicBezTo>
                    <a:cubicBezTo>
                      <a:pt x="328" y="169"/>
                      <a:pt x="329" y="163"/>
                      <a:pt x="329" y="159"/>
                    </a:cubicBezTo>
                    <a:cubicBezTo>
                      <a:pt x="330" y="157"/>
                      <a:pt x="330" y="155"/>
                      <a:pt x="329" y="154"/>
                    </a:cubicBezTo>
                    <a:cubicBezTo>
                      <a:pt x="329" y="151"/>
                      <a:pt x="329" y="148"/>
                      <a:pt x="332" y="145"/>
                    </a:cubicBezTo>
                    <a:cubicBezTo>
                      <a:pt x="333" y="144"/>
                      <a:pt x="334" y="143"/>
                      <a:pt x="335" y="142"/>
                    </a:cubicBezTo>
                    <a:cubicBezTo>
                      <a:pt x="337" y="141"/>
                      <a:pt x="338" y="140"/>
                      <a:pt x="338" y="138"/>
                    </a:cubicBezTo>
                    <a:cubicBezTo>
                      <a:pt x="338" y="137"/>
                      <a:pt x="337" y="137"/>
                      <a:pt x="337" y="137"/>
                    </a:cubicBezTo>
                    <a:cubicBezTo>
                      <a:pt x="337" y="137"/>
                      <a:pt x="336" y="137"/>
                      <a:pt x="336" y="137"/>
                    </a:cubicBezTo>
                    <a:cubicBezTo>
                      <a:pt x="334" y="138"/>
                      <a:pt x="331" y="138"/>
                      <a:pt x="329" y="137"/>
                    </a:cubicBezTo>
                    <a:cubicBezTo>
                      <a:pt x="327" y="135"/>
                      <a:pt x="324" y="136"/>
                      <a:pt x="319" y="137"/>
                    </a:cubicBezTo>
                    <a:cubicBezTo>
                      <a:pt x="317" y="137"/>
                      <a:pt x="315" y="137"/>
                      <a:pt x="312" y="138"/>
                    </a:cubicBezTo>
                    <a:cubicBezTo>
                      <a:pt x="300" y="139"/>
                      <a:pt x="299" y="145"/>
                      <a:pt x="300" y="149"/>
                    </a:cubicBezTo>
                    <a:cubicBezTo>
                      <a:pt x="300" y="153"/>
                      <a:pt x="299" y="154"/>
                      <a:pt x="297" y="156"/>
                    </a:cubicBezTo>
                    <a:cubicBezTo>
                      <a:pt x="297" y="156"/>
                      <a:pt x="296" y="157"/>
                      <a:pt x="296" y="159"/>
                    </a:cubicBezTo>
                    <a:cubicBezTo>
                      <a:pt x="297" y="163"/>
                      <a:pt x="293" y="166"/>
                      <a:pt x="291" y="167"/>
                    </a:cubicBezTo>
                    <a:cubicBezTo>
                      <a:pt x="290" y="168"/>
                      <a:pt x="289" y="168"/>
                      <a:pt x="289" y="169"/>
                    </a:cubicBezTo>
                    <a:cubicBezTo>
                      <a:pt x="289" y="170"/>
                      <a:pt x="289" y="171"/>
                      <a:pt x="288" y="172"/>
                    </a:cubicBezTo>
                    <a:cubicBezTo>
                      <a:pt x="288" y="172"/>
                      <a:pt x="287" y="173"/>
                      <a:pt x="286" y="173"/>
                    </a:cubicBezTo>
                    <a:cubicBezTo>
                      <a:pt x="283" y="173"/>
                      <a:pt x="278" y="170"/>
                      <a:pt x="277" y="170"/>
                    </a:cubicBezTo>
                    <a:cubicBezTo>
                      <a:pt x="275" y="170"/>
                      <a:pt x="265" y="172"/>
                      <a:pt x="259" y="174"/>
                    </a:cubicBezTo>
                    <a:cubicBezTo>
                      <a:pt x="255" y="175"/>
                      <a:pt x="253" y="175"/>
                      <a:pt x="252" y="176"/>
                    </a:cubicBezTo>
                    <a:cubicBezTo>
                      <a:pt x="252" y="176"/>
                      <a:pt x="252" y="176"/>
                      <a:pt x="252" y="176"/>
                    </a:cubicBezTo>
                    <a:cubicBezTo>
                      <a:pt x="250" y="176"/>
                      <a:pt x="248" y="174"/>
                      <a:pt x="245" y="173"/>
                    </a:cubicBezTo>
                    <a:cubicBezTo>
                      <a:pt x="243" y="171"/>
                      <a:pt x="241" y="170"/>
                      <a:pt x="239" y="170"/>
                    </a:cubicBezTo>
                    <a:cubicBezTo>
                      <a:pt x="239" y="168"/>
                      <a:pt x="239" y="168"/>
                      <a:pt x="239" y="168"/>
                    </a:cubicBezTo>
                    <a:cubicBezTo>
                      <a:pt x="239" y="170"/>
                      <a:pt x="239" y="170"/>
                      <a:pt x="239" y="170"/>
                    </a:cubicBezTo>
                    <a:cubicBezTo>
                      <a:pt x="234" y="170"/>
                      <a:pt x="231" y="165"/>
                      <a:pt x="231" y="156"/>
                    </a:cubicBezTo>
                    <a:cubicBezTo>
                      <a:pt x="230" y="154"/>
                      <a:pt x="227" y="151"/>
                      <a:pt x="224" y="148"/>
                    </a:cubicBezTo>
                    <a:cubicBezTo>
                      <a:pt x="222" y="146"/>
                      <a:pt x="220" y="144"/>
                      <a:pt x="219" y="143"/>
                    </a:cubicBezTo>
                    <a:cubicBezTo>
                      <a:pt x="215" y="137"/>
                      <a:pt x="215" y="126"/>
                      <a:pt x="214" y="119"/>
                    </a:cubicBezTo>
                    <a:cubicBezTo>
                      <a:pt x="214" y="118"/>
                      <a:pt x="214" y="118"/>
                      <a:pt x="214" y="118"/>
                    </a:cubicBezTo>
                    <a:cubicBezTo>
                      <a:pt x="214" y="112"/>
                      <a:pt x="214" y="100"/>
                      <a:pt x="218" y="87"/>
                    </a:cubicBezTo>
                    <a:cubicBezTo>
                      <a:pt x="219" y="86"/>
                      <a:pt x="219" y="85"/>
                      <a:pt x="219" y="84"/>
                    </a:cubicBezTo>
                    <a:cubicBezTo>
                      <a:pt x="219" y="84"/>
                      <a:pt x="219" y="84"/>
                      <a:pt x="219" y="84"/>
                    </a:cubicBezTo>
                    <a:cubicBezTo>
                      <a:pt x="219" y="84"/>
                      <a:pt x="219" y="84"/>
                      <a:pt x="218" y="84"/>
                    </a:cubicBezTo>
                    <a:cubicBezTo>
                      <a:pt x="218" y="84"/>
                      <a:pt x="218" y="84"/>
                      <a:pt x="218" y="84"/>
                    </a:cubicBezTo>
                    <a:cubicBezTo>
                      <a:pt x="218" y="84"/>
                      <a:pt x="218" y="84"/>
                      <a:pt x="218" y="84"/>
                    </a:cubicBezTo>
                    <a:cubicBezTo>
                      <a:pt x="217" y="84"/>
                      <a:pt x="217" y="84"/>
                      <a:pt x="217" y="84"/>
                    </a:cubicBezTo>
                    <a:cubicBezTo>
                      <a:pt x="217" y="84"/>
                      <a:pt x="217" y="84"/>
                      <a:pt x="217" y="83"/>
                    </a:cubicBezTo>
                    <a:cubicBezTo>
                      <a:pt x="217" y="83"/>
                      <a:pt x="217" y="83"/>
                      <a:pt x="217" y="83"/>
                    </a:cubicBezTo>
                    <a:cubicBezTo>
                      <a:pt x="216" y="83"/>
                      <a:pt x="216" y="83"/>
                      <a:pt x="216" y="83"/>
                    </a:cubicBezTo>
                    <a:cubicBezTo>
                      <a:pt x="213" y="83"/>
                      <a:pt x="208" y="81"/>
                      <a:pt x="205" y="80"/>
                    </a:cubicBezTo>
                    <a:cubicBezTo>
                      <a:pt x="203" y="79"/>
                      <a:pt x="201" y="78"/>
                      <a:pt x="201" y="78"/>
                    </a:cubicBezTo>
                    <a:cubicBezTo>
                      <a:pt x="201" y="78"/>
                      <a:pt x="201" y="78"/>
                      <a:pt x="201" y="78"/>
                    </a:cubicBezTo>
                    <a:cubicBezTo>
                      <a:pt x="198" y="78"/>
                      <a:pt x="197" y="75"/>
                      <a:pt x="197" y="73"/>
                    </a:cubicBezTo>
                    <a:cubicBezTo>
                      <a:pt x="197" y="72"/>
                      <a:pt x="196" y="71"/>
                      <a:pt x="196" y="70"/>
                    </a:cubicBezTo>
                    <a:cubicBezTo>
                      <a:pt x="195" y="69"/>
                      <a:pt x="195" y="68"/>
                      <a:pt x="195" y="66"/>
                    </a:cubicBezTo>
                    <a:cubicBezTo>
                      <a:pt x="195" y="66"/>
                      <a:pt x="194" y="65"/>
                      <a:pt x="194" y="65"/>
                    </a:cubicBezTo>
                    <a:cubicBezTo>
                      <a:pt x="194" y="64"/>
                      <a:pt x="194" y="62"/>
                      <a:pt x="194" y="62"/>
                    </a:cubicBezTo>
                    <a:cubicBezTo>
                      <a:pt x="193" y="62"/>
                      <a:pt x="193" y="61"/>
                      <a:pt x="193" y="61"/>
                    </a:cubicBezTo>
                    <a:cubicBezTo>
                      <a:pt x="190" y="59"/>
                      <a:pt x="184" y="53"/>
                      <a:pt x="182" y="46"/>
                    </a:cubicBezTo>
                    <a:cubicBezTo>
                      <a:pt x="180" y="39"/>
                      <a:pt x="168" y="36"/>
                      <a:pt x="164" y="36"/>
                    </a:cubicBezTo>
                    <a:cubicBezTo>
                      <a:pt x="163" y="36"/>
                      <a:pt x="163" y="36"/>
                      <a:pt x="162" y="37"/>
                    </a:cubicBezTo>
                    <a:cubicBezTo>
                      <a:pt x="161" y="39"/>
                      <a:pt x="160" y="41"/>
                      <a:pt x="159" y="42"/>
                    </a:cubicBezTo>
                    <a:cubicBezTo>
                      <a:pt x="158" y="44"/>
                      <a:pt x="158" y="45"/>
                      <a:pt x="157" y="45"/>
                    </a:cubicBezTo>
                    <a:cubicBezTo>
                      <a:pt x="157" y="46"/>
                      <a:pt x="156" y="46"/>
                      <a:pt x="156" y="46"/>
                    </a:cubicBezTo>
                    <a:cubicBezTo>
                      <a:pt x="155" y="46"/>
                      <a:pt x="155" y="46"/>
                      <a:pt x="155" y="46"/>
                    </a:cubicBezTo>
                    <a:cubicBezTo>
                      <a:pt x="155" y="46"/>
                      <a:pt x="154" y="46"/>
                      <a:pt x="153" y="45"/>
                    </a:cubicBezTo>
                    <a:cubicBezTo>
                      <a:pt x="151" y="45"/>
                      <a:pt x="149" y="43"/>
                      <a:pt x="145" y="41"/>
                    </a:cubicBezTo>
                    <a:cubicBezTo>
                      <a:pt x="144" y="41"/>
                      <a:pt x="144" y="41"/>
                      <a:pt x="144" y="40"/>
                    </a:cubicBezTo>
                    <a:cubicBezTo>
                      <a:pt x="143" y="40"/>
                      <a:pt x="142" y="39"/>
                      <a:pt x="141" y="39"/>
                    </a:cubicBezTo>
                    <a:cubicBezTo>
                      <a:pt x="138" y="38"/>
                      <a:pt x="136" y="34"/>
                      <a:pt x="136" y="30"/>
                    </a:cubicBezTo>
                    <a:cubicBezTo>
                      <a:pt x="136" y="28"/>
                      <a:pt x="132" y="24"/>
                      <a:pt x="130" y="23"/>
                    </a:cubicBezTo>
                    <a:cubicBezTo>
                      <a:pt x="129" y="23"/>
                      <a:pt x="125" y="19"/>
                      <a:pt x="117" y="12"/>
                    </a:cubicBezTo>
                    <a:cubicBezTo>
                      <a:pt x="102" y="12"/>
                      <a:pt x="102" y="12"/>
                      <a:pt x="102" y="12"/>
                    </a:cubicBezTo>
                    <a:cubicBezTo>
                      <a:pt x="98" y="17"/>
                      <a:pt x="98" y="17"/>
                      <a:pt x="98" y="17"/>
                    </a:cubicBezTo>
                    <a:cubicBezTo>
                      <a:pt x="64" y="17"/>
                      <a:pt x="64" y="17"/>
                      <a:pt x="64" y="17"/>
                    </a:cubicBezTo>
                    <a:cubicBezTo>
                      <a:pt x="64" y="17"/>
                      <a:pt x="64" y="17"/>
                      <a:pt x="64" y="17"/>
                    </a:cubicBezTo>
                    <a:cubicBezTo>
                      <a:pt x="56" y="14"/>
                      <a:pt x="39" y="8"/>
                      <a:pt x="35" y="7"/>
                    </a:cubicBezTo>
                    <a:cubicBezTo>
                      <a:pt x="31" y="6"/>
                      <a:pt x="25" y="2"/>
                      <a:pt x="23" y="0"/>
                    </a:cubicBezTo>
                    <a:cubicBezTo>
                      <a:pt x="0" y="3"/>
                      <a:pt x="0" y="3"/>
                      <a:pt x="0" y="3"/>
                    </a:cubicBezTo>
                    <a:cubicBezTo>
                      <a:pt x="1" y="5"/>
                      <a:pt x="3" y="7"/>
                      <a:pt x="5" y="10"/>
                    </a:cubicBezTo>
                    <a:cubicBezTo>
                      <a:pt x="10" y="16"/>
                      <a:pt x="14" y="28"/>
                      <a:pt x="15" y="33"/>
                    </a:cubicBezTo>
                    <a:cubicBezTo>
                      <a:pt x="15" y="35"/>
                      <a:pt x="19" y="38"/>
                      <a:pt x="23" y="40"/>
                    </a:cubicBezTo>
                    <a:cubicBezTo>
                      <a:pt x="25" y="41"/>
                      <a:pt x="26" y="42"/>
                      <a:pt x="28" y="42"/>
                    </a:cubicBezTo>
                    <a:cubicBezTo>
                      <a:pt x="35" y="47"/>
                      <a:pt x="35" y="57"/>
                      <a:pt x="34" y="60"/>
                    </a:cubicBezTo>
                    <a:cubicBezTo>
                      <a:pt x="34" y="61"/>
                      <a:pt x="33" y="62"/>
                      <a:pt x="31" y="62"/>
                    </a:cubicBezTo>
                    <a:cubicBezTo>
                      <a:pt x="29" y="62"/>
                      <a:pt x="28" y="62"/>
                      <a:pt x="27" y="62"/>
                    </a:cubicBezTo>
                    <a:cubicBezTo>
                      <a:pt x="27" y="61"/>
                      <a:pt x="26" y="61"/>
                      <a:pt x="26" y="61"/>
                    </a:cubicBezTo>
                    <a:cubicBezTo>
                      <a:pt x="28" y="64"/>
                      <a:pt x="34" y="68"/>
                      <a:pt x="37" y="68"/>
                    </a:cubicBezTo>
                    <a:cubicBezTo>
                      <a:pt x="37" y="68"/>
                      <a:pt x="38" y="68"/>
                      <a:pt x="38" y="68"/>
                    </a:cubicBezTo>
                    <a:cubicBezTo>
                      <a:pt x="42" y="68"/>
                      <a:pt x="44" y="70"/>
                      <a:pt x="48" y="74"/>
                    </a:cubicBezTo>
                    <a:cubicBezTo>
                      <a:pt x="51" y="76"/>
                      <a:pt x="51" y="76"/>
                      <a:pt x="51" y="76"/>
                    </a:cubicBezTo>
                    <a:cubicBezTo>
                      <a:pt x="54" y="80"/>
                      <a:pt x="56" y="84"/>
                      <a:pt x="56" y="88"/>
                    </a:cubicBezTo>
                    <a:cubicBezTo>
                      <a:pt x="56" y="90"/>
                      <a:pt x="56" y="92"/>
                      <a:pt x="54" y="93"/>
                    </a:cubicBezTo>
                    <a:cubicBezTo>
                      <a:pt x="56" y="95"/>
                      <a:pt x="60" y="97"/>
                      <a:pt x="63" y="100"/>
                    </a:cubicBezTo>
                    <a:cubicBezTo>
                      <a:pt x="67" y="102"/>
                      <a:pt x="67" y="102"/>
                      <a:pt x="67" y="102"/>
                    </a:cubicBezTo>
                    <a:cubicBezTo>
                      <a:pt x="76" y="108"/>
                      <a:pt x="79" y="115"/>
                      <a:pt x="79" y="117"/>
                    </a:cubicBezTo>
                    <a:cubicBezTo>
                      <a:pt x="80" y="116"/>
                      <a:pt x="81" y="115"/>
                      <a:pt x="81" y="114"/>
                    </a:cubicBezTo>
                    <a:cubicBezTo>
                      <a:pt x="82" y="113"/>
                      <a:pt x="81" y="112"/>
                      <a:pt x="81" y="111"/>
                    </a:cubicBezTo>
                    <a:cubicBezTo>
                      <a:pt x="80" y="110"/>
                      <a:pt x="79" y="108"/>
                      <a:pt x="79" y="105"/>
                    </a:cubicBezTo>
                    <a:cubicBezTo>
                      <a:pt x="79" y="104"/>
                      <a:pt x="77" y="104"/>
                      <a:pt x="73" y="104"/>
                    </a:cubicBezTo>
                    <a:cubicBezTo>
                      <a:pt x="72" y="104"/>
                      <a:pt x="72" y="104"/>
                      <a:pt x="71" y="103"/>
                    </a:cubicBezTo>
                    <a:cubicBezTo>
                      <a:pt x="68" y="103"/>
                      <a:pt x="68" y="100"/>
                      <a:pt x="68" y="97"/>
                    </a:cubicBezTo>
                    <a:cubicBezTo>
                      <a:pt x="68" y="96"/>
                      <a:pt x="68" y="94"/>
                      <a:pt x="67" y="93"/>
                    </a:cubicBezTo>
                    <a:cubicBezTo>
                      <a:pt x="63" y="89"/>
                      <a:pt x="60" y="79"/>
                      <a:pt x="59" y="76"/>
                    </a:cubicBezTo>
                    <a:cubicBezTo>
                      <a:pt x="59" y="73"/>
                      <a:pt x="56" y="70"/>
                      <a:pt x="53" y="67"/>
                    </a:cubicBezTo>
                    <a:cubicBezTo>
                      <a:pt x="51" y="65"/>
                      <a:pt x="48" y="62"/>
                      <a:pt x="47" y="59"/>
                    </a:cubicBezTo>
                    <a:cubicBezTo>
                      <a:pt x="43" y="53"/>
                      <a:pt x="40" y="49"/>
                      <a:pt x="39" y="48"/>
                    </a:cubicBezTo>
                    <a:cubicBezTo>
                      <a:pt x="38" y="47"/>
                      <a:pt x="37" y="46"/>
                      <a:pt x="37" y="46"/>
                    </a:cubicBezTo>
                    <a:cubicBezTo>
                      <a:pt x="37" y="44"/>
                      <a:pt x="38" y="43"/>
                      <a:pt x="39" y="42"/>
                    </a:cubicBezTo>
                    <a:cubicBezTo>
                      <a:pt x="39" y="42"/>
                      <a:pt x="39" y="41"/>
                      <a:pt x="39" y="41"/>
                    </a:cubicBezTo>
                    <a:cubicBezTo>
                      <a:pt x="39" y="41"/>
                      <a:pt x="38" y="40"/>
                      <a:pt x="36" y="40"/>
                    </a:cubicBezTo>
                    <a:cubicBezTo>
                      <a:pt x="34" y="39"/>
                      <a:pt x="33" y="39"/>
                      <a:pt x="31" y="38"/>
                    </a:cubicBezTo>
                    <a:cubicBezTo>
                      <a:pt x="27" y="36"/>
                      <a:pt x="24" y="32"/>
                      <a:pt x="24" y="28"/>
                    </a:cubicBezTo>
                    <a:cubicBezTo>
                      <a:pt x="24" y="24"/>
                      <a:pt x="22" y="15"/>
                      <a:pt x="20" y="12"/>
                    </a:cubicBezTo>
                    <a:cubicBezTo>
                      <a:pt x="20" y="10"/>
                      <a:pt x="20" y="9"/>
                      <a:pt x="20" y="8"/>
                    </a:cubicBezTo>
                    <a:cubicBezTo>
                      <a:pt x="22" y="6"/>
                      <a:pt x="26" y="6"/>
                      <a:pt x="28" y="8"/>
                    </a:cubicBezTo>
                    <a:cubicBezTo>
                      <a:pt x="28" y="9"/>
                      <a:pt x="28" y="9"/>
                      <a:pt x="28" y="9"/>
                    </a:cubicBezTo>
                    <a:cubicBezTo>
                      <a:pt x="28" y="9"/>
                      <a:pt x="29" y="10"/>
                      <a:pt x="29" y="10"/>
                    </a:cubicBezTo>
                    <a:cubicBezTo>
                      <a:pt x="30" y="9"/>
                      <a:pt x="31" y="9"/>
                      <a:pt x="32" y="9"/>
                    </a:cubicBezTo>
                    <a:cubicBezTo>
                      <a:pt x="34" y="9"/>
                      <a:pt x="37" y="11"/>
                      <a:pt x="38" y="13"/>
                    </a:cubicBezTo>
                    <a:cubicBezTo>
                      <a:pt x="38" y="14"/>
                      <a:pt x="39" y="14"/>
                      <a:pt x="40" y="13"/>
                    </a:cubicBezTo>
                    <a:cubicBezTo>
                      <a:pt x="42" y="13"/>
                      <a:pt x="44" y="13"/>
                      <a:pt x="45" y="14"/>
                    </a:cubicBezTo>
                    <a:cubicBezTo>
                      <a:pt x="46" y="15"/>
                      <a:pt x="46" y="16"/>
                      <a:pt x="45" y="18"/>
                    </a:cubicBezTo>
                    <a:cubicBezTo>
                      <a:pt x="45" y="19"/>
                      <a:pt x="43" y="22"/>
                      <a:pt x="47" y="29"/>
                    </a:cubicBezTo>
                    <a:cubicBezTo>
                      <a:pt x="51" y="36"/>
                      <a:pt x="52" y="37"/>
                      <a:pt x="50" y="39"/>
                    </a:cubicBezTo>
                    <a:cubicBezTo>
                      <a:pt x="50" y="40"/>
                      <a:pt x="50" y="40"/>
                      <a:pt x="50" y="43"/>
                    </a:cubicBezTo>
                    <a:cubicBezTo>
                      <a:pt x="50" y="44"/>
                      <a:pt x="50" y="45"/>
                      <a:pt x="50" y="45"/>
                    </a:cubicBezTo>
                    <a:cubicBezTo>
                      <a:pt x="50" y="45"/>
                      <a:pt x="51" y="45"/>
                      <a:pt x="51" y="44"/>
                    </a:cubicBezTo>
                    <a:cubicBezTo>
                      <a:pt x="52" y="44"/>
                      <a:pt x="53" y="43"/>
                      <a:pt x="54" y="43"/>
                    </a:cubicBezTo>
                    <a:cubicBezTo>
                      <a:pt x="55" y="43"/>
                      <a:pt x="57" y="45"/>
                      <a:pt x="62" y="51"/>
                    </a:cubicBezTo>
                    <a:cubicBezTo>
                      <a:pt x="64" y="53"/>
                      <a:pt x="66" y="54"/>
                      <a:pt x="68" y="54"/>
                    </a:cubicBezTo>
                    <a:cubicBezTo>
                      <a:pt x="70" y="55"/>
                      <a:pt x="72" y="56"/>
                      <a:pt x="72" y="59"/>
                    </a:cubicBezTo>
                    <a:cubicBezTo>
                      <a:pt x="72" y="60"/>
                      <a:pt x="73" y="64"/>
                      <a:pt x="76" y="64"/>
                    </a:cubicBezTo>
                    <a:cubicBezTo>
                      <a:pt x="79" y="65"/>
                      <a:pt x="81" y="67"/>
                      <a:pt x="82" y="68"/>
                    </a:cubicBezTo>
                    <a:cubicBezTo>
                      <a:pt x="83" y="69"/>
                      <a:pt x="84" y="70"/>
                      <a:pt x="84" y="70"/>
                    </a:cubicBezTo>
                    <a:cubicBezTo>
                      <a:pt x="86" y="70"/>
                      <a:pt x="87" y="71"/>
                      <a:pt x="88" y="73"/>
                    </a:cubicBezTo>
                    <a:cubicBezTo>
                      <a:pt x="89" y="75"/>
                      <a:pt x="88" y="77"/>
                      <a:pt x="87" y="80"/>
                    </a:cubicBezTo>
                    <a:cubicBezTo>
                      <a:pt x="87" y="81"/>
                      <a:pt x="87" y="81"/>
                      <a:pt x="87" y="82"/>
                    </a:cubicBezTo>
                    <a:cubicBezTo>
                      <a:pt x="87" y="83"/>
                      <a:pt x="89" y="84"/>
                      <a:pt x="93" y="86"/>
                    </a:cubicBezTo>
                    <a:cubicBezTo>
                      <a:pt x="98" y="88"/>
                      <a:pt x="98" y="89"/>
                      <a:pt x="100" y="91"/>
                    </a:cubicBezTo>
                    <a:cubicBezTo>
                      <a:pt x="100" y="92"/>
                      <a:pt x="101" y="93"/>
                      <a:pt x="103" y="95"/>
                    </a:cubicBezTo>
                    <a:cubicBezTo>
                      <a:pt x="108" y="100"/>
                      <a:pt x="124" y="117"/>
                      <a:pt x="128" y="122"/>
                    </a:cubicBezTo>
                    <a:cubicBezTo>
                      <a:pt x="130" y="126"/>
                      <a:pt x="132" y="130"/>
                      <a:pt x="133" y="133"/>
                    </a:cubicBezTo>
                    <a:cubicBezTo>
                      <a:pt x="133" y="135"/>
                      <a:pt x="133" y="135"/>
                      <a:pt x="133" y="135"/>
                    </a:cubicBezTo>
                    <a:cubicBezTo>
                      <a:pt x="134" y="137"/>
                      <a:pt x="133" y="139"/>
                      <a:pt x="133" y="140"/>
                    </a:cubicBezTo>
                    <a:cubicBezTo>
                      <a:pt x="132" y="142"/>
                      <a:pt x="132" y="142"/>
                      <a:pt x="133" y="143"/>
                    </a:cubicBezTo>
                    <a:cubicBezTo>
                      <a:pt x="133" y="144"/>
                      <a:pt x="134" y="145"/>
                      <a:pt x="133" y="146"/>
                    </a:cubicBezTo>
                    <a:cubicBezTo>
                      <a:pt x="133" y="147"/>
                      <a:pt x="131" y="148"/>
                      <a:pt x="130" y="148"/>
                    </a:cubicBezTo>
                    <a:cubicBezTo>
                      <a:pt x="130" y="148"/>
                      <a:pt x="130" y="148"/>
                      <a:pt x="130" y="148"/>
                    </a:cubicBezTo>
                    <a:cubicBezTo>
                      <a:pt x="130" y="151"/>
                      <a:pt x="133" y="159"/>
                      <a:pt x="137" y="160"/>
                    </a:cubicBezTo>
                    <a:cubicBezTo>
                      <a:pt x="142" y="160"/>
                      <a:pt x="147" y="165"/>
                      <a:pt x="151" y="169"/>
                    </a:cubicBezTo>
                    <a:cubicBezTo>
                      <a:pt x="152" y="170"/>
                      <a:pt x="153" y="170"/>
                      <a:pt x="154" y="171"/>
                    </a:cubicBezTo>
                    <a:cubicBezTo>
                      <a:pt x="156" y="173"/>
                      <a:pt x="159" y="174"/>
                      <a:pt x="163" y="174"/>
                    </a:cubicBezTo>
                    <a:cubicBezTo>
                      <a:pt x="166" y="175"/>
                      <a:pt x="168" y="175"/>
                      <a:pt x="171" y="176"/>
                    </a:cubicBezTo>
                    <a:cubicBezTo>
                      <a:pt x="174" y="177"/>
                      <a:pt x="177" y="179"/>
                      <a:pt x="180" y="181"/>
                    </a:cubicBezTo>
                    <a:cubicBezTo>
                      <a:pt x="184" y="183"/>
                      <a:pt x="188" y="186"/>
                      <a:pt x="193" y="187"/>
                    </a:cubicBezTo>
                    <a:cubicBezTo>
                      <a:pt x="203" y="190"/>
                      <a:pt x="213" y="194"/>
                      <a:pt x="219" y="199"/>
                    </a:cubicBezTo>
                    <a:cubicBezTo>
                      <a:pt x="224" y="202"/>
                      <a:pt x="230" y="201"/>
                      <a:pt x="240" y="197"/>
                    </a:cubicBezTo>
                    <a:cubicBezTo>
                      <a:pt x="243" y="196"/>
                      <a:pt x="245" y="196"/>
                      <a:pt x="248" y="196"/>
                    </a:cubicBezTo>
                    <a:cubicBezTo>
                      <a:pt x="253" y="196"/>
                      <a:pt x="257" y="198"/>
                      <a:pt x="260" y="199"/>
                    </a:cubicBezTo>
                    <a:cubicBezTo>
                      <a:pt x="261" y="200"/>
                      <a:pt x="262" y="200"/>
                      <a:pt x="262" y="200"/>
                    </a:cubicBezTo>
                    <a:cubicBezTo>
                      <a:pt x="265" y="201"/>
                      <a:pt x="269" y="204"/>
                      <a:pt x="273" y="209"/>
                    </a:cubicBezTo>
                    <a:cubicBezTo>
                      <a:pt x="274" y="207"/>
                      <a:pt x="275" y="206"/>
                      <a:pt x="276" y="205"/>
                    </a:cubicBezTo>
                    <a:cubicBezTo>
                      <a:pt x="276" y="205"/>
                      <a:pt x="276" y="205"/>
                      <a:pt x="276" y="205"/>
                    </a:cubicBezTo>
                    <a:cubicBezTo>
                      <a:pt x="276" y="205"/>
                      <a:pt x="277" y="204"/>
                      <a:pt x="277" y="204"/>
                    </a:cubicBezTo>
                    <a:cubicBezTo>
                      <a:pt x="277" y="204"/>
                      <a:pt x="277" y="204"/>
                      <a:pt x="277" y="204"/>
                    </a:cubicBezTo>
                    <a:cubicBezTo>
                      <a:pt x="277" y="203"/>
                      <a:pt x="278" y="203"/>
                      <a:pt x="278" y="203"/>
                    </a:cubicBezTo>
                    <a:cubicBezTo>
                      <a:pt x="278" y="202"/>
                      <a:pt x="278" y="202"/>
                      <a:pt x="278" y="202"/>
                    </a:cubicBezTo>
                    <a:cubicBezTo>
                      <a:pt x="278" y="202"/>
                      <a:pt x="278" y="202"/>
                      <a:pt x="279" y="201"/>
                    </a:cubicBezTo>
                    <a:cubicBezTo>
                      <a:pt x="279" y="201"/>
                      <a:pt x="279" y="201"/>
                      <a:pt x="279" y="201"/>
                    </a:cubicBezTo>
                    <a:cubicBezTo>
                      <a:pt x="279" y="201"/>
                      <a:pt x="279" y="201"/>
                      <a:pt x="279" y="201"/>
                    </a:cubicBezTo>
                    <a:cubicBezTo>
                      <a:pt x="279" y="200"/>
                      <a:pt x="279" y="200"/>
                      <a:pt x="280" y="200"/>
                    </a:cubicBezTo>
                    <a:cubicBezTo>
                      <a:pt x="280" y="200"/>
                      <a:pt x="280" y="200"/>
                      <a:pt x="280" y="200"/>
                    </a:cubicBezTo>
                    <a:cubicBezTo>
                      <a:pt x="280" y="200"/>
                      <a:pt x="280" y="200"/>
                      <a:pt x="280" y="200"/>
                    </a:cubicBezTo>
                    <a:cubicBezTo>
                      <a:pt x="280" y="199"/>
                      <a:pt x="280" y="199"/>
                      <a:pt x="280" y="199"/>
                    </a:cubicBezTo>
                    <a:cubicBezTo>
                      <a:pt x="281" y="199"/>
                      <a:pt x="281" y="199"/>
                      <a:pt x="281" y="199"/>
                    </a:cubicBezTo>
                    <a:cubicBezTo>
                      <a:pt x="281" y="199"/>
                      <a:pt x="281" y="199"/>
                      <a:pt x="281" y="199"/>
                    </a:cubicBezTo>
                    <a:cubicBezTo>
                      <a:pt x="281" y="199"/>
                      <a:pt x="281" y="199"/>
                      <a:pt x="281" y="198"/>
                    </a:cubicBezTo>
                    <a:cubicBezTo>
                      <a:pt x="281" y="198"/>
                      <a:pt x="281" y="198"/>
                      <a:pt x="281" y="198"/>
                    </a:cubicBezTo>
                    <a:cubicBezTo>
                      <a:pt x="281" y="198"/>
                      <a:pt x="281" y="198"/>
                      <a:pt x="281"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7"/>
                      <a:pt x="283" y="197"/>
                      <a:pt x="283" y="197"/>
                    </a:cubicBezTo>
                    <a:cubicBezTo>
                      <a:pt x="283" y="197"/>
                      <a:pt x="284" y="197"/>
                      <a:pt x="286" y="197"/>
                    </a:cubicBezTo>
                    <a:cubicBezTo>
                      <a:pt x="287" y="198"/>
                      <a:pt x="289" y="198"/>
                      <a:pt x="291" y="198"/>
                    </a:cubicBezTo>
                    <a:cubicBezTo>
                      <a:pt x="294" y="198"/>
                      <a:pt x="295" y="197"/>
                      <a:pt x="296" y="197"/>
                    </a:cubicBezTo>
                    <a:cubicBezTo>
                      <a:pt x="296" y="197"/>
                      <a:pt x="296" y="197"/>
                      <a:pt x="296" y="197"/>
                    </a:cubicBezTo>
                    <a:cubicBezTo>
                      <a:pt x="296" y="196"/>
                      <a:pt x="294" y="194"/>
                      <a:pt x="292" y="193"/>
                    </a:cubicBezTo>
                    <a:cubicBezTo>
                      <a:pt x="292" y="192"/>
                      <a:pt x="291" y="192"/>
                      <a:pt x="291" y="192"/>
                    </a:cubicBezTo>
                    <a:cubicBezTo>
                      <a:pt x="289" y="189"/>
                      <a:pt x="288" y="188"/>
                      <a:pt x="288" y="187"/>
                    </a:cubicBezTo>
                    <a:cubicBezTo>
                      <a:pt x="288" y="186"/>
                      <a:pt x="288" y="186"/>
                      <a:pt x="288" y="186"/>
                    </a:cubicBezTo>
                    <a:cubicBezTo>
                      <a:pt x="288" y="185"/>
                      <a:pt x="288" y="185"/>
                      <a:pt x="288" y="185"/>
                    </a:cubicBezTo>
                    <a:cubicBezTo>
                      <a:pt x="289" y="185"/>
                      <a:pt x="289" y="184"/>
                      <a:pt x="289" y="183"/>
                    </a:cubicBezTo>
                    <a:cubicBezTo>
                      <a:pt x="290" y="180"/>
                      <a:pt x="291" y="176"/>
                      <a:pt x="293" y="176"/>
                    </a:cubicBezTo>
                    <a:cubicBezTo>
                      <a:pt x="294" y="176"/>
                      <a:pt x="294" y="176"/>
                      <a:pt x="294" y="176"/>
                    </a:cubicBezTo>
                    <a:cubicBezTo>
                      <a:pt x="295" y="176"/>
                      <a:pt x="295" y="176"/>
                      <a:pt x="296" y="176"/>
                    </a:cubicBezTo>
                    <a:cubicBezTo>
                      <a:pt x="298" y="177"/>
                      <a:pt x="300" y="177"/>
                      <a:pt x="302" y="177"/>
                    </a:cubicBezTo>
                    <a:cubicBezTo>
                      <a:pt x="303" y="177"/>
                      <a:pt x="304" y="177"/>
                      <a:pt x="306" y="177"/>
                    </a:cubicBezTo>
                    <a:cubicBezTo>
                      <a:pt x="306" y="177"/>
                      <a:pt x="306" y="177"/>
                      <a:pt x="306" y="177"/>
                    </a:cubicBezTo>
                    <a:cubicBezTo>
                      <a:pt x="307" y="177"/>
                      <a:pt x="307" y="177"/>
                      <a:pt x="308" y="177"/>
                    </a:cubicBezTo>
                    <a:cubicBezTo>
                      <a:pt x="308" y="177"/>
                      <a:pt x="309" y="177"/>
                      <a:pt x="309" y="177"/>
                    </a:cubicBezTo>
                    <a:cubicBezTo>
                      <a:pt x="309" y="177"/>
                      <a:pt x="309" y="177"/>
                      <a:pt x="309" y="177"/>
                    </a:cubicBezTo>
                    <a:cubicBezTo>
                      <a:pt x="310" y="177"/>
                      <a:pt x="311" y="177"/>
                      <a:pt x="312" y="1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3" name="Freeform 2117"/>
              <p:cNvSpPr>
                <a:spLocks/>
              </p:cNvSpPr>
              <p:nvPr/>
            </p:nvSpPr>
            <p:spPr bwMode="auto">
              <a:xfrm>
                <a:off x="2464437" y="3739851"/>
                <a:ext cx="72477" cy="75536"/>
              </a:xfrm>
              <a:custGeom>
                <a:avLst/>
                <a:gdLst>
                  <a:gd name="T0" fmla="*/ 30 w 41"/>
                  <a:gd name="T1" fmla="*/ 39 h 43"/>
                  <a:gd name="T2" fmla="*/ 31 w 41"/>
                  <a:gd name="T3" fmla="*/ 38 h 43"/>
                  <a:gd name="T4" fmla="*/ 31 w 41"/>
                  <a:gd name="T5" fmla="*/ 38 h 43"/>
                  <a:gd name="T6" fmla="*/ 32 w 41"/>
                  <a:gd name="T7" fmla="*/ 38 h 43"/>
                  <a:gd name="T8" fmla="*/ 32 w 41"/>
                  <a:gd name="T9" fmla="*/ 37 h 43"/>
                  <a:gd name="T10" fmla="*/ 33 w 41"/>
                  <a:gd name="T11" fmla="*/ 37 h 43"/>
                  <a:gd name="T12" fmla="*/ 33 w 41"/>
                  <a:gd name="T13" fmla="*/ 37 h 43"/>
                  <a:gd name="T14" fmla="*/ 33 w 41"/>
                  <a:gd name="T15" fmla="*/ 37 h 43"/>
                  <a:gd name="T16" fmla="*/ 33 w 41"/>
                  <a:gd name="T17" fmla="*/ 37 h 43"/>
                  <a:gd name="T18" fmla="*/ 33 w 41"/>
                  <a:gd name="T19" fmla="*/ 37 h 43"/>
                  <a:gd name="T20" fmla="*/ 34 w 41"/>
                  <a:gd name="T21" fmla="*/ 37 h 43"/>
                  <a:gd name="T22" fmla="*/ 34 w 41"/>
                  <a:gd name="T23" fmla="*/ 35 h 43"/>
                  <a:gd name="T24" fmla="*/ 39 w 41"/>
                  <a:gd name="T25" fmla="*/ 28 h 43"/>
                  <a:gd name="T26" fmla="*/ 41 w 41"/>
                  <a:gd name="T27" fmla="*/ 26 h 43"/>
                  <a:gd name="T28" fmla="*/ 40 w 41"/>
                  <a:gd name="T29" fmla="*/ 25 h 43"/>
                  <a:gd name="T30" fmla="*/ 39 w 41"/>
                  <a:gd name="T31" fmla="*/ 23 h 43"/>
                  <a:gd name="T32" fmla="*/ 34 w 41"/>
                  <a:gd name="T33" fmla="*/ 24 h 43"/>
                  <a:gd name="T34" fmla="*/ 34 w 41"/>
                  <a:gd name="T35" fmla="*/ 1 h 43"/>
                  <a:gd name="T36" fmla="*/ 33 w 41"/>
                  <a:gd name="T37" fmla="*/ 1 h 43"/>
                  <a:gd name="T38" fmla="*/ 32 w 41"/>
                  <a:gd name="T39" fmla="*/ 1 h 43"/>
                  <a:gd name="T40" fmla="*/ 20 w 41"/>
                  <a:gd name="T41" fmla="*/ 0 h 43"/>
                  <a:gd name="T42" fmla="*/ 18 w 41"/>
                  <a:gd name="T43" fmla="*/ 0 h 43"/>
                  <a:gd name="T44" fmla="*/ 17 w 41"/>
                  <a:gd name="T45" fmla="*/ 4 h 43"/>
                  <a:gd name="T46" fmla="*/ 16 w 41"/>
                  <a:gd name="T47" fmla="*/ 7 h 43"/>
                  <a:gd name="T48" fmla="*/ 18 w 41"/>
                  <a:gd name="T49" fmla="*/ 9 h 43"/>
                  <a:gd name="T50" fmla="*/ 24 w 41"/>
                  <a:gd name="T51" fmla="*/ 18 h 43"/>
                  <a:gd name="T52" fmla="*/ 14 w 41"/>
                  <a:gd name="T53" fmla="*/ 22 h 43"/>
                  <a:gd name="T54" fmla="*/ 9 w 41"/>
                  <a:gd name="T55" fmla="*/ 21 h 43"/>
                  <a:gd name="T56" fmla="*/ 8 w 41"/>
                  <a:gd name="T57" fmla="*/ 21 h 43"/>
                  <a:gd name="T58" fmla="*/ 7 w 41"/>
                  <a:gd name="T59" fmla="*/ 23 h 43"/>
                  <a:gd name="T60" fmla="*/ 7 w 41"/>
                  <a:gd name="T61" fmla="*/ 23 h 43"/>
                  <a:gd name="T62" fmla="*/ 5 w 41"/>
                  <a:gd name="T63" fmla="*/ 24 h 43"/>
                  <a:gd name="T64" fmla="*/ 5 w 41"/>
                  <a:gd name="T65" fmla="*/ 25 h 43"/>
                  <a:gd name="T66" fmla="*/ 3 w 41"/>
                  <a:gd name="T67" fmla="*/ 27 h 43"/>
                  <a:gd name="T68" fmla="*/ 3 w 41"/>
                  <a:gd name="T69" fmla="*/ 28 h 43"/>
                  <a:gd name="T70" fmla="*/ 1 w 41"/>
                  <a:gd name="T71" fmla="*/ 31 h 43"/>
                  <a:gd name="T72" fmla="*/ 0 w 41"/>
                  <a:gd name="T73" fmla="*/ 31 h 43"/>
                  <a:gd name="T74" fmla="*/ 2 w 41"/>
                  <a:gd name="T75" fmla="*/ 33 h 43"/>
                  <a:gd name="T76" fmla="*/ 11 w 41"/>
                  <a:gd name="T77" fmla="*/ 40 h 43"/>
                  <a:gd name="T78" fmla="*/ 17 w 41"/>
                  <a:gd name="T79" fmla="*/ 42 h 43"/>
                  <a:gd name="T80" fmla="*/ 20 w 41"/>
                  <a:gd name="T81" fmla="*/ 42 h 43"/>
                  <a:gd name="T82" fmla="*/ 26 w 41"/>
                  <a:gd name="T83" fmla="*/ 43 h 43"/>
                  <a:gd name="T84" fmla="*/ 27 w 41"/>
                  <a:gd name="T85" fmla="*/ 42 h 43"/>
                  <a:gd name="T86" fmla="*/ 27 w 41"/>
                  <a:gd name="T87" fmla="*/ 41 h 43"/>
                  <a:gd name="T88" fmla="*/ 28 w 41"/>
                  <a:gd name="T89" fmla="*/ 40 h 43"/>
                  <a:gd name="T90" fmla="*/ 29 w 41"/>
                  <a:gd name="T91" fmla="*/ 40 h 43"/>
                  <a:gd name="T92" fmla="*/ 30 w 41"/>
                  <a:gd name="T93" fmla="*/ 39 h 43"/>
                  <a:gd name="T94" fmla="*/ 30 w 41"/>
                  <a:gd name="T95"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3">
                    <a:moveTo>
                      <a:pt x="30" y="39"/>
                    </a:moveTo>
                    <a:cubicBezTo>
                      <a:pt x="31" y="38"/>
                      <a:pt x="31" y="38"/>
                      <a:pt x="31" y="38"/>
                    </a:cubicBezTo>
                    <a:cubicBezTo>
                      <a:pt x="31" y="38"/>
                      <a:pt x="31" y="38"/>
                      <a:pt x="31" y="38"/>
                    </a:cubicBezTo>
                    <a:cubicBezTo>
                      <a:pt x="32" y="38"/>
                      <a:pt x="32" y="38"/>
                      <a:pt x="32" y="38"/>
                    </a:cubicBezTo>
                    <a:cubicBezTo>
                      <a:pt x="32" y="37"/>
                      <a:pt x="32" y="37"/>
                      <a:pt x="32" y="37"/>
                    </a:cubicBezTo>
                    <a:cubicBezTo>
                      <a:pt x="32" y="37"/>
                      <a:pt x="33" y="37"/>
                      <a:pt x="33" y="37"/>
                    </a:cubicBezTo>
                    <a:cubicBezTo>
                      <a:pt x="33" y="37"/>
                      <a:pt x="33" y="37"/>
                      <a:pt x="33" y="37"/>
                    </a:cubicBezTo>
                    <a:cubicBezTo>
                      <a:pt x="33" y="37"/>
                      <a:pt x="33" y="37"/>
                      <a:pt x="33" y="37"/>
                    </a:cubicBezTo>
                    <a:cubicBezTo>
                      <a:pt x="33" y="37"/>
                      <a:pt x="33" y="37"/>
                      <a:pt x="33" y="37"/>
                    </a:cubicBezTo>
                    <a:cubicBezTo>
                      <a:pt x="33" y="37"/>
                      <a:pt x="33" y="37"/>
                      <a:pt x="33" y="37"/>
                    </a:cubicBezTo>
                    <a:cubicBezTo>
                      <a:pt x="34" y="37"/>
                      <a:pt x="34" y="37"/>
                      <a:pt x="34" y="37"/>
                    </a:cubicBezTo>
                    <a:cubicBezTo>
                      <a:pt x="34" y="36"/>
                      <a:pt x="34" y="36"/>
                      <a:pt x="34" y="35"/>
                    </a:cubicBezTo>
                    <a:cubicBezTo>
                      <a:pt x="34" y="34"/>
                      <a:pt x="35" y="31"/>
                      <a:pt x="39" y="28"/>
                    </a:cubicBezTo>
                    <a:cubicBezTo>
                      <a:pt x="39" y="27"/>
                      <a:pt x="40" y="27"/>
                      <a:pt x="41" y="26"/>
                    </a:cubicBezTo>
                    <a:cubicBezTo>
                      <a:pt x="41" y="25"/>
                      <a:pt x="40" y="25"/>
                      <a:pt x="40" y="25"/>
                    </a:cubicBezTo>
                    <a:cubicBezTo>
                      <a:pt x="40" y="24"/>
                      <a:pt x="39" y="24"/>
                      <a:pt x="39" y="23"/>
                    </a:cubicBezTo>
                    <a:cubicBezTo>
                      <a:pt x="34" y="24"/>
                      <a:pt x="34" y="24"/>
                      <a:pt x="34" y="24"/>
                    </a:cubicBezTo>
                    <a:cubicBezTo>
                      <a:pt x="34" y="1"/>
                      <a:pt x="34" y="1"/>
                      <a:pt x="34" y="1"/>
                    </a:cubicBezTo>
                    <a:cubicBezTo>
                      <a:pt x="34" y="1"/>
                      <a:pt x="33" y="1"/>
                      <a:pt x="33" y="1"/>
                    </a:cubicBezTo>
                    <a:cubicBezTo>
                      <a:pt x="32" y="1"/>
                      <a:pt x="32" y="1"/>
                      <a:pt x="32" y="1"/>
                    </a:cubicBezTo>
                    <a:cubicBezTo>
                      <a:pt x="28" y="1"/>
                      <a:pt x="24" y="1"/>
                      <a:pt x="20" y="0"/>
                    </a:cubicBezTo>
                    <a:cubicBezTo>
                      <a:pt x="19" y="0"/>
                      <a:pt x="19" y="0"/>
                      <a:pt x="18" y="0"/>
                    </a:cubicBezTo>
                    <a:cubicBezTo>
                      <a:pt x="18" y="1"/>
                      <a:pt x="17" y="3"/>
                      <a:pt x="17" y="4"/>
                    </a:cubicBezTo>
                    <a:cubicBezTo>
                      <a:pt x="17" y="5"/>
                      <a:pt x="16" y="6"/>
                      <a:pt x="16" y="7"/>
                    </a:cubicBezTo>
                    <a:cubicBezTo>
                      <a:pt x="17" y="7"/>
                      <a:pt x="17" y="8"/>
                      <a:pt x="18" y="9"/>
                    </a:cubicBezTo>
                    <a:cubicBezTo>
                      <a:pt x="21" y="12"/>
                      <a:pt x="25" y="15"/>
                      <a:pt x="24" y="18"/>
                    </a:cubicBezTo>
                    <a:cubicBezTo>
                      <a:pt x="23" y="21"/>
                      <a:pt x="18" y="22"/>
                      <a:pt x="14" y="22"/>
                    </a:cubicBezTo>
                    <a:cubicBezTo>
                      <a:pt x="13" y="22"/>
                      <a:pt x="11" y="22"/>
                      <a:pt x="9" y="21"/>
                    </a:cubicBezTo>
                    <a:cubicBezTo>
                      <a:pt x="9" y="21"/>
                      <a:pt x="8" y="21"/>
                      <a:pt x="8" y="21"/>
                    </a:cubicBezTo>
                    <a:cubicBezTo>
                      <a:pt x="8" y="22"/>
                      <a:pt x="7" y="22"/>
                      <a:pt x="7" y="23"/>
                    </a:cubicBezTo>
                    <a:cubicBezTo>
                      <a:pt x="7" y="23"/>
                      <a:pt x="7" y="23"/>
                      <a:pt x="7" y="23"/>
                    </a:cubicBezTo>
                    <a:cubicBezTo>
                      <a:pt x="6" y="23"/>
                      <a:pt x="6" y="24"/>
                      <a:pt x="5" y="24"/>
                    </a:cubicBezTo>
                    <a:cubicBezTo>
                      <a:pt x="5" y="25"/>
                      <a:pt x="5" y="25"/>
                      <a:pt x="5" y="25"/>
                    </a:cubicBezTo>
                    <a:cubicBezTo>
                      <a:pt x="4" y="26"/>
                      <a:pt x="4" y="26"/>
                      <a:pt x="3" y="27"/>
                    </a:cubicBezTo>
                    <a:cubicBezTo>
                      <a:pt x="3" y="28"/>
                      <a:pt x="3" y="28"/>
                      <a:pt x="3" y="28"/>
                    </a:cubicBezTo>
                    <a:cubicBezTo>
                      <a:pt x="2" y="29"/>
                      <a:pt x="1" y="30"/>
                      <a:pt x="1" y="31"/>
                    </a:cubicBezTo>
                    <a:cubicBezTo>
                      <a:pt x="1" y="31"/>
                      <a:pt x="1" y="31"/>
                      <a:pt x="0" y="31"/>
                    </a:cubicBezTo>
                    <a:cubicBezTo>
                      <a:pt x="2" y="33"/>
                      <a:pt x="2" y="33"/>
                      <a:pt x="2" y="33"/>
                    </a:cubicBezTo>
                    <a:cubicBezTo>
                      <a:pt x="6" y="36"/>
                      <a:pt x="9" y="39"/>
                      <a:pt x="11" y="40"/>
                    </a:cubicBezTo>
                    <a:cubicBezTo>
                      <a:pt x="13" y="41"/>
                      <a:pt x="15" y="42"/>
                      <a:pt x="17" y="42"/>
                    </a:cubicBezTo>
                    <a:cubicBezTo>
                      <a:pt x="20" y="42"/>
                      <a:pt x="20" y="42"/>
                      <a:pt x="20" y="42"/>
                    </a:cubicBezTo>
                    <a:cubicBezTo>
                      <a:pt x="22" y="42"/>
                      <a:pt x="24" y="42"/>
                      <a:pt x="26" y="43"/>
                    </a:cubicBezTo>
                    <a:cubicBezTo>
                      <a:pt x="26" y="42"/>
                      <a:pt x="26" y="42"/>
                      <a:pt x="27" y="42"/>
                    </a:cubicBezTo>
                    <a:cubicBezTo>
                      <a:pt x="27" y="42"/>
                      <a:pt x="27" y="42"/>
                      <a:pt x="27" y="41"/>
                    </a:cubicBezTo>
                    <a:cubicBezTo>
                      <a:pt x="28" y="41"/>
                      <a:pt x="28" y="41"/>
                      <a:pt x="28" y="40"/>
                    </a:cubicBezTo>
                    <a:cubicBezTo>
                      <a:pt x="29" y="40"/>
                      <a:pt x="29" y="40"/>
                      <a:pt x="29" y="40"/>
                    </a:cubicBezTo>
                    <a:cubicBezTo>
                      <a:pt x="29" y="40"/>
                      <a:pt x="30" y="39"/>
                      <a:pt x="30" y="39"/>
                    </a:cubicBezTo>
                    <a:cubicBezTo>
                      <a:pt x="30" y="39"/>
                      <a:pt x="30" y="39"/>
                      <a:pt x="30"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4" name="Freeform 2118"/>
              <p:cNvSpPr>
                <a:spLocks/>
              </p:cNvSpPr>
              <p:nvPr/>
            </p:nvSpPr>
            <p:spPr bwMode="auto">
              <a:xfrm>
                <a:off x="2523906" y="38045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5" name="Freeform 2119"/>
              <p:cNvSpPr>
                <a:spLocks/>
              </p:cNvSpPr>
              <p:nvPr/>
            </p:nvSpPr>
            <p:spPr bwMode="auto">
              <a:xfrm>
                <a:off x="2514614" y="3809992"/>
                <a:ext cx="185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6" name="Freeform 2120"/>
              <p:cNvSpPr>
                <a:spLocks/>
              </p:cNvSpPr>
              <p:nvPr/>
            </p:nvSpPr>
            <p:spPr bwMode="auto">
              <a:xfrm>
                <a:off x="2518331" y="38081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7" name="Freeform 2121"/>
              <p:cNvSpPr>
                <a:spLocks/>
              </p:cNvSpPr>
              <p:nvPr/>
            </p:nvSpPr>
            <p:spPr bwMode="auto">
              <a:xfrm>
                <a:off x="2523906" y="38045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8" name="Freeform 2122"/>
              <p:cNvSpPr>
                <a:spLocks/>
              </p:cNvSpPr>
              <p:nvPr/>
            </p:nvSpPr>
            <p:spPr bwMode="auto">
              <a:xfrm>
                <a:off x="2522048" y="380459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9" name="Freeform 2123"/>
              <p:cNvSpPr>
                <a:spLocks/>
              </p:cNvSpPr>
              <p:nvPr/>
            </p:nvSpPr>
            <p:spPr bwMode="auto">
              <a:xfrm>
                <a:off x="2520189" y="38063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0" name="Freeform 2124"/>
              <p:cNvSpPr>
                <a:spLocks/>
              </p:cNvSpPr>
              <p:nvPr/>
            </p:nvSpPr>
            <p:spPr bwMode="auto">
              <a:xfrm>
                <a:off x="2512756" y="3811790"/>
                <a:ext cx="0" cy="179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1" name="Freeform 2125"/>
              <p:cNvSpPr>
                <a:spLocks/>
              </p:cNvSpPr>
              <p:nvPr/>
            </p:nvSpPr>
            <p:spPr bwMode="auto">
              <a:xfrm>
                <a:off x="2523906" y="3784813"/>
                <a:ext cx="13009" cy="19783"/>
              </a:xfrm>
              <a:custGeom>
                <a:avLst/>
                <a:gdLst>
                  <a:gd name="T0" fmla="*/ 1 w 8"/>
                  <a:gd name="T1" fmla="*/ 9 h 11"/>
                  <a:gd name="T2" fmla="*/ 1 w 8"/>
                  <a:gd name="T3" fmla="*/ 11 h 11"/>
                  <a:gd name="T4" fmla="*/ 0 w 8"/>
                  <a:gd name="T5" fmla="*/ 11 h 11"/>
                  <a:gd name="T6" fmla="*/ 1 w 8"/>
                  <a:gd name="T7" fmla="*/ 11 h 11"/>
                  <a:gd name="T8" fmla="*/ 1 w 8"/>
                  <a:gd name="T9" fmla="*/ 9 h 11"/>
                  <a:gd name="T10" fmla="*/ 6 w 8"/>
                  <a:gd name="T11" fmla="*/ 2 h 11"/>
                  <a:gd name="T12" fmla="*/ 8 w 8"/>
                  <a:gd name="T13" fmla="*/ 0 h 11"/>
                  <a:gd name="T14" fmla="*/ 8 w 8"/>
                  <a:gd name="T15" fmla="*/ 0 h 11"/>
                  <a:gd name="T16" fmla="*/ 6 w 8"/>
                  <a:gd name="T17" fmla="*/ 2 h 11"/>
                  <a:gd name="T18" fmla="*/ 1 w 8"/>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1" y="9"/>
                    </a:moveTo>
                    <a:cubicBezTo>
                      <a:pt x="1" y="10"/>
                      <a:pt x="1" y="10"/>
                      <a:pt x="1" y="11"/>
                    </a:cubicBezTo>
                    <a:cubicBezTo>
                      <a:pt x="0" y="11"/>
                      <a:pt x="0" y="11"/>
                      <a:pt x="0" y="11"/>
                    </a:cubicBezTo>
                    <a:cubicBezTo>
                      <a:pt x="1" y="11"/>
                      <a:pt x="1" y="11"/>
                      <a:pt x="1" y="11"/>
                    </a:cubicBezTo>
                    <a:cubicBezTo>
                      <a:pt x="1" y="11"/>
                      <a:pt x="1" y="10"/>
                      <a:pt x="1" y="9"/>
                    </a:cubicBezTo>
                    <a:cubicBezTo>
                      <a:pt x="1" y="8"/>
                      <a:pt x="2" y="5"/>
                      <a:pt x="6" y="2"/>
                    </a:cubicBezTo>
                    <a:cubicBezTo>
                      <a:pt x="6" y="1"/>
                      <a:pt x="7" y="1"/>
                      <a:pt x="8" y="0"/>
                    </a:cubicBezTo>
                    <a:cubicBezTo>
                      <a:pt x="8" y="0"/>
                      <a:pt x="8" y="0"/>
                      <a:pt x="8" y="0"/>
                    </a:cubicBezTo>
                    <a:cubicBezTo>
                      <a:pt x="7" y="1"/>
                      <a:pt x="6" y="1"/>
                      <a:pt x="6" y="2"/>
                    </a:cubicBezTo>
                    <a:cubicBezTo>
                      <a:pt x="2" y="5"/>
                      <a:pt x="1" y="8"/>
                      <a:pt x="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2" name="Freeform 2126"/>
              <p:cNvSpPr>
                <a:spLocks/>
              </p:cNvSpPr>
              <p:nvPr/>
            </p:nvSpPr>
            <p:spPr bwMode="auto">
              <a:xfrm>
                <a:off x="2518331" y="3806395"/>
                <a:ext cx="1858" cy="1798"/>
              </a:xfrm>
              <a:custGeom>
                <a:avLst/>
                <a:gdLst>
                  <a:gd name="T0" fmla="*/ 0 w 1"/>
                  <a:gd name="T1" fmla="*/ 1 h 1"/>
                  <a:gd name="T2" fmla="*/ 0 w 1"/>
                  <a:gd name="T3" fmla="*/ 1 h 1"/>
                  <a:gd name="T4" fmla="*/ 0 w 1"/>
                  <a:gd name="T5" fmla="*/ 1 h 1"/>
                  <a:gd name="T6" fmla="*/ 1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3" name="Freeform 2127"/>
              <p:cNvSpPr>
                <a:spLocks/>
              </p:cNvSpPr>
              <p:nvPr/>
            </p:nvSpPr>
            <p:spPr bwMode="auto">
              <a:xfrm>
                <a:off x="2520189" y="38063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4" name="Freeform 2128"/>
              <p:cNvSpPr>
                <a:spLocks/>
              </p:cNvSpPr>
              <p:nvPr/>
            </p:nvSpPr>
            <p:spPr bwMode="auto">
              <a:xfrm>
                <a:off x="2518331" y="38081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5" name="Freeform 2129"/>
              <p:cNvSpPr>
                <a:spLocks/>
              </p:cNvSpPr>
              <p:nvPr/>
            </p:nvSpPr>
            <p:spPr bwMode="auto">
              <a:xfrm>
                <a:off x="2473729" y="378121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6" name="Freeform 2130"/>
              <p:cNvSpPr>
                <a:spLocks/>
              </p:cNvSpPr>
              <p:nvPr/>
            </p:nvSpPr>
            <p:spPr bwMode="auto">
              <a:xfrm>
                <a:off x="2522048" y="3741649"/>
                <a:ext cx="3717" cy="0"/>
              </a:xfrm>
              <a:custGeom>
                <a:avLst/>
                <a:gdLst>
                  <a:gd name="T0" fmla="*/ 2 w 2"/>
                  <a:gd name="T1" fmla="*/ 2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2" y="0"/>
                      <a:pt x="1" y="0"/>
                      <a:pt x="0" y="0"/>
                    </a:cubicBezTo>
                    <a:cubicBezTo>
                      <a:pt x="0" y="0"/>
                      <a:pt x="0" y="0"/>
                      <a:pt x="1" y="0"/>
                    </a:cubicBezTo>
                    <a:cubicBezTo>
                      <a:pt x="1"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7" name="Freeform 2131"/>
              <p:cNvSpPr>
                <a:spLocks/>
              </p:cNvSpPr>
              <p:nvPr/>
            </p:nvSpPr>
            <p:spPr bwMode="auto">
              <a:xfrm>
                <a:off x="2464437" y="3793805"/>
                <a:ext cx="185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 name="Freeform 2132"/>
              <p:cNvSpPr>
                <a:spLocks/>
              </p:cNvSpPr>
              <p:nvPr/>
            </p:nvSpPr>
            <p:spPr bwMode="auto">
              <a:xfrm>
                <a:off x="2490455" y="3772223"/>
                <a:ext cx="16726" cy="5395"/>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9" y="3"/>
                      <a:pt x="4" y="4"/>
                      <a:pt x="0" y="4"/>
                    </a:cubicBezTo>
                    <a:cubicBezTo>
                      <a:pt x="4" y="4"/>
                      <a:pt x="9" y="3"/>
                      <a:pt x="1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 name="Freeform 2133"/>
              <p:cNvSpPr>
                <a:spLocks/>
              </p:cNvSpPr>
              <p:nvPr/>
            </p:nvSpPr>
            <p:spPr bwMode="auto">
              <a:xfrm>
                <a:off x="2470013" y="3786611"/>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 name="Freeform 2134"/>
              <p:cNvSpPr>
                <a:spLocks/>
              </p:cNvSpPr>
              <p:nvPr/>
            </p:nvSpPr>
            <p:spPr bwMode="auto">
              <a:xfrm>
                <a:off x="2477446" y="37794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1" name="Freeform 2135"/>
              <p:cNvSpPr>
                <a:spLocks/>
              </p:cNvSpPr>
              <p:nvPr/>
            </p:nvSpPr>
            <p:spPr bwMode="auto">
              <a:xfrm>
                <a:off x="2533198" y="3729060"/>
                <a:ext cx="14867" cy="44962"/>
              </a:xfrm>
              <a:custGeom>
                <a:avLst/>
                <a:gdLst>
                  <a:gd name="T0" fmla="*/ 2 w 9"/>
                  <a:gd name="T1" fmla="*/ 26 h 26"/>
                  <a:gd name="T2" fmla="*/ 6 w 9"/>
                  <a:gd name="T3" fmla="*/ 20 h 26"/>
                  <a:gd name="T4" fmla="*/ 6 w 9"/>
                  <a:gd name="T5" fmla="*/ 12 h 26"/>
                  <a:gd name="T6" fmla="*/ 9 w 9"/>
                  <a:gd name="T7" fmla="*/ 1 h 26"/>
                  <a:gd name="T8" fmla="*/ 9 w 9"/>
                  <a:gd name="T9" fmla="*/ 1 h 26"/>
                  <a:gd name="T10" fmla="*/ 8 w 9"/>
                  <a:gd name="T11" fmla="*/ 1 h 26"/>
                  <a:gd name="T12" fmla="*/ 8 w 9"/>
                  <a:gd name="T13" fmla="*/ 1 h 26"/>
                  <a:gd name="T14" fmla="*/ 8 w 9"/>
                  <a:gd name="T15" fmla="*/ 1 h 26"/>
                  <a:gd name="T16" fmla="*/ 8 w 9"/>
                  <a:gd name="T17" fmla="*/ 1 h 26"/>
                  <a:gd name="T18" fmla="*/ 7 w 9"/>
                  <a:gd name="T19" fmla="*/ 0 h 26"/>
                  <a:gd name="T20" fmla="*/ 7 w 9"/>
                  <a:gd name="T21" fmla="*/ 0 h 26"/>
                  <a:gd name="T22" fmla="*/ 7 w 9"/>
                  <a:gd name="T23" fmla="*/ 0 h 26"/>
                  <a:gd name="T24" fmla="*/ 7 w 9"/>
                  <a:gd name="T25" fmla="*/ 0 h 26"/>
                  <a:gd name="T26" fmla="*/ 4 w 9"/>
                  <a:gd name="T27" fmla="*/ 4 h 26"/>
                  <a:gd name="T28" fmla="*/ 3 w 9"/>
                  <a:gd name="T29" fmla="*/ 5 h 26"/>
                  <a:gd name="T30" fmla="*/ 1 w 9"/>
                  <a:gd name="T31" fmla="*/ 7 h 26"/>
                  <a:gd name="T32" fmla="*/ 0 w 9"/>
                  <a:gd name="T33" fmla="*/ 7 h 26"/>
                  <a:gd name="T34" fmla="*/ 0 w 9"/>
                  <a:gd name="T35" fmla="*/ 26 h 26"/>
                  <a:gd name="T36" fmla="*/ 2 w 9"/>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6">
                    <a:moveTo>
                      <a:pt x="2" y="26"/>
                    </a:moveTo>
                    <a:cubicBezTo>
                      <a:pt x="3" y="24"/>
                      <a:pt x="4" y="22"/>
                      <a:pt x="6" y="20"/>
                    </a:cubicBezTo>
                    <a:cubicBezTo>
                      <a:pt x="7" y="19"/>
                      <a:pt x="7" y="15"/>
                      <a:pt x="6" y="12"/>
                    </a:cubicBezTo>
                    <a:cubicBezTo>
                      <a:pt x="6" y="8"/>
                      <a:pt x="5" y="3"/>
                      <a:pt x="9" y="1"/>
                    </a:cubicBezTo>
                    <a:cubicBezTo>
                      <a:pt x="9" y="1"/>
                      <a:pt x="9" y="1"/>
                      <a:pt x="9" y="1"/>
                    </a:cubicBezTo>
                    <a:cubicBezTo>
                      <a:pt x="9" y="1"/>
                      <a:pt x="8" y="1"/>
                      <a:pt x="8" y="1"/>
                    </a:cubicBezTo>
                    <a:cubicBezTo>
                      <a:pt x="8" y="1"/>
                      <a:pt x="8" y="1"/>
                      <a:pt x="8" y="1"/>
                    </a:cubicBezTo>
                    <a:cubicBezTo>
                      <a:pt x="8" y="1"/>
                      <a:pt x="8" y="1"/>
                      <a:pt x="8" y="1"/>
                    </a:cubicBezTo>
                    <a:cubicBezTo>
                      <a:pt x="8" y="1"/>
                      <a:pt x="8" y="1"/>
                      <a:pt x="8" y="1"/>
                    </a:cubicBezTo>
                    <a:cubicBezTo>
                      <a:pt x="8" y="1"/>
                      <a:pt x="7" y="0"/>
                      <a:pt x="7" y="0"/>
                    </a:cubicBezTo>
                    <a:cubicBezTo>
                      <a:pt x="7" y="0"/>
                      <a:pt x="7" y="0"/>
                      <a:pt x="7" y="0"/>
                    </a:cubicBezTo>
                    <a:cubicBezTo>
                      <a:pt x="7" y="0"/>
                      <a:pt x="7" y="0"/>
                      <a:pt x="7" y="0"/>
                    </a:cubicBezTo>
                    <a:cubicBezTo>
                      <a:pt x="7" y="0"/>
                      <a:pt x="7" y="0"/>
                      <a:pt x="7" y="0"/>
                    </a:cubicBezTo>
                    <a:cubicBezTo>
                      <a:pt x="6" y="1"/>
                      <a:pt x="5" y="2"/>
                      <a:pt x="4" y="4"/>
                    </a:cubicBezTo>
                    <a:cubicBezTo>
                      <a:pt x="4" y="4"/>
                      <a:pt x="3" y="4"/>
                      <a:pt x="3" y="5"/>
                    </a:cubicBezTo>
                    <a:cubicBezTo>
                      <a:pt x="2" y="6"/>
                      <a:pt x="2" y="7"/>
                      <a:pt x="1" y="7"/>
                    </a:cubicBezTo>
                    <a:cubicBezTo>
                      <a:pt x="1" y="7"/>
                      <a:pt x="1" y="7"/>
                      <a:pt x="0" y="7"/>
                    </a:cubicBezTo>
                    <a:cubicBezTo>
                      <a:pt x="0" y="26"/>
                      <a:pt x="0" y="26"/>
                      <a:pt x="0" y="26"/>
                    </a:cubicBezTo>
                    <a:lnTo>
                      <a:pt x="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2" name="Freeform 2136"/>
              <p:cNvSpPr>
                <a:spLocks/>
              </p:cNvSpPr>
              <p:nvPr/>
            </p:nvSpPr>
            <p:spPr bwMode="auto">
              <a:xfrm>
                <a:off x="2546207" y="37308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3" name="Freeform 2137"/>
              <p:cNvSpPr>
                <a:spLocks/>
              </p:cNvSpPr>
              <p:nvPr/>
            </p:nvSpPr>
            <p:spPr bwMode="auto">
              <a:xfrm>
                <a:off x="2544348" y="37290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 name="Freeform 2138"/>
              <p:cNvSpPr>
                <a:spLocks/>
              </p:cNvSpPr>
              <p:nvPr/>
            </p:nvSpPr>
            <p:spPr bwMode="auto">
              <a:xfrm>
                <a:off x="2546207" y="37308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 name="Freeform 2139"/>
              <p:cNvSpPr>
                <a:spLocks/>
              </p:cNvSpPr>
              <p:nvPr/>
            </p:nvSpPr>
            <p:spPr bwMode="auto">
              <a:xfrm>
                <a:off x="2533198" y="3739851"/>
                <a:ext cx="185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 name="Freeform 2140"/>
              <p:cNvSpPr>
                <a:spLocks/>
              </p:cNvSpPr>
              <p:nvPr/>
            </p:nvSpPr>
            <p:spPr bwMode="auto">
              <a:xfrm>
                <a:off x="2548065" y="37308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 name="Rectangle 2141"/>
              <p:cNvSpPr>
                <a:spLocks noChangeArrowheads="1"/>
              </p:cNvSpPr>
              <p:nvPr/>
            </p:nvSpPr>
            <p:spPr bwMode="auto">
              <a:xfrm>
                <a:off x="2544348" y="3729060"/>
                <a:ext cx="1858" cy="179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 name="Freeform 2142"/>
              <p:cNvSpPr>
                <a:spLocks/>
              </p:cNvSpPr>
              <p:nvPr/>
            </p:nvSpPr>
            <p:spPr bwMode="auto">
              <a:xfrm>
                <a:off x="2533198" y="3774022"/>
                <a:ext cx="3717"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 name="Freeform 2143"/>
              <p:cNvSpPr>
                <a:spLocks/>
              </p:cNvSpPr>
              <p:nvPr/>
            </p:nvSpPr>
            <p:spPr bwMode="auto">
              <a:xfrm>
                <a:off x="2828683" y="3694888"/>
                <a:ext cx="50177" cy="35970"/>
              </a:xfrm>
              <a:custGeom>
                <a:avLst/>
                <a:gdLst>
                  <a:gd name="T0" fmla="*/ 24 w 28"/>
                  <a:gd name="T1" fmla="*/ 3 h 21"/>
                  <a:gd name="T2" fmla="*/ 13 w 28"/>
                  <a:gd name="T3" fmla="*/ 1 h 21"/>
                  <a:gd name="T4" fmla="*/ 13 w 28"/>
                  <a:gd name="T5" fmla="*/ 1 h 21"/>
                  <a:gd name="T6" fmla="*/ 17 w 28"/>
                  <a:gd name="T7" fmla="*/ 7 h 21"/>
                  <a:gd name="T8" fmla="*/ 21 w 28"/>
                  <a:gd name="T9" fmla="*/ 15 h 21"/>
                  <a:gd name="T10" fmla="*/ 13 w 28"/>
                  <a:gd name="T11" fmla="*/ 19 h 21"/>
                  <a:gd name="T12" fmla="*/ 9 w 28"/>
                  <a:gd name="T13" fmla="*/ 19 h 21"/>
                  <a:gd name="T14" fmla="*/ 5 w 28"/>
                  <a:gd name="T15" fmla="*/ 19 h 21"/>
                  <a:gd name="T16" fmla="*/ 0 w 28"/>
                  <a:gd name="T17" fmla="*/ 19 h 21"/>
                  <a:gd name="T18" fmla="*/ 6 w 28"/>
                  <a:gd name="T19" fmla="*/ 21 h 21"/>
                  <a:gd name="T20" fmla="*/ 11 w 28"/>
                  <a:gd name="T21" fmla="*/ 21 h 21"/>
                  <a:gd name="T22" fmla="*/ 17 w 28"/>
                  <a:gd name="T23" fmla="*/ 19 h 21"/>
                  <a:gd name="T24" fmla="*/ 26 w 28"/>
                  <a:gd name="T25" fmla="*/ 21 h 21"/>
                  <a:gd name="T26" fmla="*/ 26 w 28"/>
                  <a:gd name="T27" fmla="*/ 21 h 21"/>
                  <a:gd name="T28" fmla="*/ 26 w 28"/>
                  <a:gd name="T29" fmla="*/ 18 h 21"/>
                  <a:gd name="T30" fmla="*/ 26 w 28"/>
                  <a:gd name="T31" fmla="*/ 16 h 21"/>
                  <a:gd name="T32" fmla="*/ 27 w 28"/>
                  <a:gd name="T33" fmla="*/ 13 h 21"/>
                  <a:gd name="T34" fmla="*/ 27 w 28"/>
                  <a:gd name="T35" fmla="*/ 12 h 21"/>
                  <a:gd name="T36" fmla="*/ 27 w 28"/>
                  <a:gd name="T37" fmla="*/ 8 h 21"/>
                  <a:gd name="T38" fmla="*/ 27 w 28"/>
                  <a:gd name="T39" fmla="*/ 8 h 21"/>
                  <a:gd name="T40" fmla="*/ 28 w 28"/>
                  <a:gd name="T41" fmla="*/ 4 h 21"/>
                  <a:gd name="T42" fmla="*/ 28 w 28"/>
                  <a:gd name="T43" fmla="*/ 4 h 21"/>
                  <a:gd name="T44" fmla="*/ 24 w 28"/>
                  <a:gd name="T4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24" y="3"/>
                    </a:moveTo>
                    <a:cubicBezTo>
                      <a:pt x="19" y="1"/>
                      <a:pt x="15" y="0"/>
                      <a:pt x="13" y="1"/>
                    </a:cubicBezTo>
                    <a:cubicBezTo>
                      <a:pt x="13" y="1"/>
                      <a:pt x="13" y="1"/>
                      <a:pt x="13" y="1"/>
                    </a:cubicBezTo>
                    <a:cubicBezTo>
                      <a:pt x="13" y="3"/>
                      <a:pt x="15" y="5"/>
                      <a:pt x="17" y="7"/>
                    </a:cubicBezTo>
                    <a:cubicBezTo>
                      <a:pt x="19" y="10"/>
                      <a:pt x="21" y="12"/>
                      <a:pt x="21" y="15"/>
                    </a:cubicBezTo>
                    <a:cubicBezTo>
                      <a:pt x="21" y="19"/>
                      <a:pt x="16" y="19"/>
                      <a:pt x="13" y="19"/>
                    </a:cubicBezTo>
                    <a:cubicBezTo>
                      <a:pt x="12" y="19"/>
                      <a:pt x="11" y="19"/>
                      <a:pt x="9" y="19"/>
                    </a:cubicBezTo>
                    <a:cubicBezTo>
                      <a:pt x="8" y="19"/>
                      <a:pt x="7" y="19"/>
                      <a:pt x="5" y="19"/>
                    </a:cubicBezTo>
                    <a:cubicBezTo>
                      <a:pt x="2" y="19"/>
                      <a:pt x="0" y="19"/>
                      <a:pt x="0" y="19"/>
                    </a:cubicBezTo>
                    <a:cubicBezTo>
                      <a:pt x="0" y="20"/>
                      <a:pt x="3" y="21"/>
                      <a:pt x="6" y="21"/>
                    </a:cubicBezTo>
                    <a:cubicBezTo>
                      <a:pt x="8" y="21"/>
                      <a:pt x="10" y="21"/>
                      <a:pt x="11" y="21"/>
                    </a:cubicBezTo>
                    <a:cubicBezTo>
                      <a:pt x="13" y="20"/>
                      <a:pt x="15" y="19"/>
                      <a:pt x="17" y="19"/>
                    </a:cubicBezTo>
                    <a:cubicBezTo>
                      <a:pt x="21" y="19"/>
                      <a:pt x="23" y="20"/>
                      <a:pt x="26" y="21"/>
                    </a:cubicBezTo>
                    <a:cubicBezTo>
                      <a:pt x="26" y="21"/>
                      <a:pt x="26" y="21"/>
                      <a:pt x="26" y="21"/>
                    </a:cubicBezTo>
                    <a:cubicBezTo>
                      <a:pt x="26" y="20"/>
                      <a:pt x="26" y="19"/>
                      <a:pt x="26" y="18"/>
                    </a:cubicBezTo>
                    <a:cubicBezTo>
                      <a:pt x="26" y="17"/>
                      <a:pt x="26" y="17"/>
                      <a:pt x="26" y="16"/>
                    </a:cubicBezTo>
                    <a:cubicBezTo>
                      <a:pt x="26" y="15"/>
                      <a:pt x="26" y="14"/>
                      <a:pt x="27" y="13"/>
                    </a:cubicBezTo>
                    <a:cubicBezTo>
                      <a:pt x="27" y="12"/>
                      <a:pt x="27" y="12"/>
                      <a:pt x="27" y="12"/>
                    </a:cubicBezTo>
                    <a:cubicBezTo>
                      <a:pt x="27" y="11"/>
                      <a:pt x="27" y="10"/>
                      <a:pt x="27" y="8"/>
                    </a:cubicBezTo>
                    <a:cubicBezTo>
                      <a:pt x="27" y="8"/>
                      <a:pt x="27" y="8"/>
                      <a:pt x="27" y="8"/>
                    </a:cubicBezTo>
                    <a:cubicBezTo>
                      <a:pt x="27" y="6"/>
                      <a:pt x="27" y="5"/>
                      <a:pt x="28" y="4"/>
                    </a:cubicBezTo>
                    <a:cubicBezTo>
                      <a:pt x="28" y="4"/>
                      <a:pt x="28" y="4"/>
                      <a:pt x="28" y="4"/>
                    </a:cubicBezTo>
                    <a:cubicBezTo>
                      <a:pt x="26" y="4"/>
                      <a:pt x="25" y="3"/>
                      <a:pt x="2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 name="Freeform 2144"/>
              <p:cNvSpPr>
                <a:spLocks/>
              </p:cNvSpPr>
              <p:nvPr/>
            </p:nvSpPr>
            <p:spPr bwMode="auto">
              <a:xfrm>
                <a:off x="2882576" y="3702082"/>
                <a:ext cx="59469" cy="34171"/>
              </a:xfrm>
              <a:custGeom>
                <a:avLst/>
                <a:gdLst>
                  <a:gd name="T0" fmla="*/ 3 w 34"/>
                  <a:gd name="T1" fmla="*/ 17 h 19"/>
                  <a:gd name="T2" fmla="*/ 12 w 34"/>
                  <a:gd name="T3" fmla="*/ 13 h 19"/>
                  <a:gd name="T4" fmla="*/ 20 w 34"/>
                  <a:gd name="T5" fmla="*/ 12 h 19"/>
                  <a:gd name="T6" fmla="*/ 25 w 34"/>
                  <a:gd name="T7" fmla="*/ 12 h 19"/>
                  <a:gd name="T8" fmla="*/ 29 w 34"/>
                  <a:gd name="T9" fmla="*/ 12 h 19"/>
                  <a:gd name="T10" fmla="*/ 34 w 34"/>
                  <a:gd name="T11" fmla="*/ 10 h 19"/>
                  <a:gd name="T12" fmla="*/ 9 w 34"/>
                  <a:gd name="T13" fmla="*/ 0 h 19"/>
                  <a:gd name="T14" fmla="*/ 7 w 34"/>
                  <a:gd name="T15" fmla="*/ 0 h 19"/>
                  <a:gd name="T16" fmla="*/ 1 w 34"/>
                  <a:gd name="T17" fmla="*/ 0 h 19"/>
                  <a:gd name="T18" fmla="*/ 1 w 34"/>
                  <a:gd name="T19" fmla="*/ 0 h 19"/>
                  <a:gd name="T20" fmla="*/ 1 w 34"/>
                  <a:gd name="T21" fmla="*/ 4 h 19"/>
                  <a:gd name="T22" fmla="*/ 1 w 34"/>
                  <a:gd name="T23" fmla="*/ 5 h 19"/>
                  <a:gd name="T24" fmla="*/ 1 w 34"/>
                  <a:gd name="T25" fmla="*/ 9 h 19"/>
                  <a:gd name="T26" fmla="*/ 0 w 34"/>
                  <a:gd name="T27" fmla="*/ 9 h 19"/>
                  <a:gd name="T28" fmla="*/ 0 w 34"/>
                  <a:gd name="T29" fmla="*/ 13 h 19"/>
                  <a:gd name="T30" fmla="*/ 0 w 34"/>
                  <a:gd name="T31" fmla="*/ 14 h 19"/>
                  <a:gd name="T32" fmla="*/ 0 w 34"/>
                  <a:gd name="T33" fmla="*/ 18 h 19"/>
                  <a:gd name="T34" fmla="*/ 0 w 34"/>
                  <a:gd name="T35" fmla="*/ 18 h 19"/>
                  <a:gd name="T36" fmla="*/ 3 w 34"/>
                  <a:gd name="T3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9">
                    <a:moveTo>
                      <a:pt x="3" y="17"/>
                    </a:moveTo>
                    <a:cubicBezTo>
                      <a:pt x="5" y="16"/>
                      <a:pt x="8" y="14"/>
                      <a:pt x="12" y="13"/>
                    </a:cubicBezTo>
                    <a:cubicBezTo>
                      <a:pt x="14" y="12"/>
                      <a:pt x="17" y="12"/>
                      <a:pt x="20" y="12"/>
                    </a:cubicBezTo>
                    <a:cubicBezTo>
                      <a:pt x="22" y="12"/>
                      <a:pt x="23" y="12"/>
                      <a:pt x="25" y="12"/>
                    </a:cubicBezTo>
                    <a:cubicBezTo>
                      <a:pt x="26" y="12"/>
                      <a:pt x="28" y="12"/>
                      <a:pt x="29" y="12"/>
                    </a:cubicBezTo>
                    <a:cubicBezTo>
                      <a:pt x="34" y="12"/>
                      <a:pt x="34" y="11"/>
                      <a:pt x="34" y="10"/>
                    </a:cubicBezTo>
                    <a:cubicBezTo>
                      <a:pt x="34" y="6"/>
                      <a:pt x="18" y="0"/>
                      <a:pt x="9" y="0"/>
                    </a:cubicBezTo>
                    <a:cubicBezTo>
                      <a:pt x="7" y="0"/>
                      <a:pt x="7" y="0"/>
                      <a:pt x="7" y="0"/>
                    </a:cubicBezTo>
                    <a:cubicBezTo>
                      <a:pt x="5" y="0"/>
                      <a:pt x="4" y="0"/>
                      <a:pt x="1" y="0"/>
                    </a:cubicBezTo>
                    <a:cubicBezTo>
                      <a:pt x="1" y="0"/>
                      <a:pt x="1" y="0"/>
                      <a:pt x="1" y="0"/>
                    </a:cubicBezTo>
                    <a:cubicBezTo>
                      <a:pt x="1" y="1"/>
                      <a:pt x="1" y="2"/>
                      <a:pt x="1" y="4"/>
                    </a:cubicBezTo>
                    <a:cubicBezTo>
                      <a:pt x="1" y="4"/>
                      <a:pt x="1" y="4"/>
                      <a:pt x="1" y="5"/>
                    </a:cubicBezTo>
                    <a:cubicBezTo>
                      <a:pt x="1" y="6"/>
                      <a:pt x="1" y="7"/>
                      <a:pt x="1" y="9"/>
                    </a:cubicBezTo>
                    <a:cubicBezTo>
                      <a:pt x="0" y="9"/>
                      <a:pt x="0" y="9"/>
                      <a:pt x="0" y="9"/>
                    </a:cubicBezTo>
                    <a:cubicBezTo>
                      <a:pt x="0" y="11"/>
                      <a:pt x="0" y="12"/>
                      <a:pt x="0" y="13"/>
                    </a:cubicBezTo>
                    <a:cubicBezTo>
                      <a:pt x="0" y="13"/>
                      <a:pt x="0" y="13"/>
                      <a:pt x="0" y="14"/>
                    </a:cubicBezTo>
                    <a:cubicBezTo>
                      <a:pt x="0" y="15"/>
                      <a:pt x="0" y="16"/>
                      <a:pt x="0" y="18"/>
                    </a:cubicBezTo>
                    <a:cubicBezTo>
                      <a:pt x="0" y="18"/>
                      <a:pt x="0" y="18"/>
                      <a:pt x="0" y="18"/>
                    </a:cubicBezTo>
                    <a:cubicBezTo>
                      <a:pt x="1" y="19"/>
                      <a:pt x="2" y="18"/>
                      <a:pt x="3"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 name="Freeform 2145"/>
              <p:cNvSpPr>
                <a:spLocks/>
              </p:cNvSpPr>
              <p:nvPr/>
            </p:nvSpPr>
            <p:spPr bwMode="auto">
              <a:xfrm>
                <a:off x="2884435" y="370927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 name="Freeform 2146"/>
              <p:cNvSpPr>
                <a:spLocks/>
              </p:cNvSpPr>
              <p:nvPr/>
            </p:nvSpPr>
            <p:spPr bwMode="auto">
              <a:xfrm>
                <a:off x="2882576" y="3718269"/>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 name="Freeform 2147"/>
              <p:cNvSpPr>
                <a:spLocks/>
              </p:cNvSpPr>
              <p:nvPr/>
            </p:nvSpPr>
            <p:spPr bwMode="auto">
              <a:xfrm>
                <a:off x="2884435" y="37020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 name="Freeform 2148"/>
              <p:cNvSpPr>
                <a:spLocks/>
              </p:cNvSpPr>
              <p:nvPr/>
            </p:nvSpPr>
            <p:spPr bwMode="auto">
              <a:xfrm>
                <a:off x="2882576" y="37344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5" name="Freeform 2149"/>
              <p:cNvSpPr>
                <a:spLocks/>
              </p:cNvSpPr>
              <p:nvPr/>
            </p:nvSpPr>
            <p:spPr bwMode="auto">
              <a:xfrm>
                <a:off x="2882576" y="3725463"/>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6" name="Freeform 2150"/>
              <p:cNvSpPr>
                <a:spLocks/>
              </p:cNvSpPr>
              <p:nvPr/>
            </p:nvSpPr>
            <p:spPr bwMode="auto">
              <a:xfrm>
                <a:off x="2568508" y="3799201"/>
                <a:ext cx="76194" cy="75536"/>
              </a:xfrm>
              <a:custGeom>
                <a:avLst/>
                <a:gdLst>
                  <a:gd name="T0" fmla="*/ 39 w 43"/>
                  <a:gd name="T1" fmla="*/ 32 h 44"/>
                  <a:gd name="T2" fmla="*/ 40 w 43"/>
                  <a:gd name="T3" fmla="*/ 29 h 44"/>
                  <a:gd name="T4" fmla="*/ 40 w 43"/>
                  <a:gd name="T5" fmla="*/ 21 h 44"/>
                  <a:gd name="T6" fmla="*/ 42 w 43"/>
                  <a:gd name="T7" fmla="*/ 9 h 44"/>
                  <a:gd name="T8" fmla="*/ 43 w 43"/>
                  <a:gd name="T9" fmla="*/ 4 h 44"/>
                  <a:gd name="T10" fmla="*/ 43 w 43"/>
                  <a:gd name="T11" fmla="*/ 0 h 44"/>
                  <a:gd name="T12" fmla="*/ 43 w 43"/>
                  <a:gd name="T13" fmla="*/ 0 h 44"/>
                  <a:gd name="T14" fmla="*/ 43 w 43"/>
                  <a:gd name="T15" fmla="*/ 0 h 44"/>
                  <a:gd name="T16" fmla="*/ 41 w 43"/>
                  <a:gd name="T17" fmla="*/ 0 h 44"/>
                  <a:gd name="T18" fmla="*/ 40 w 43"/>
                  <a:gd name="T19" fmla="*/ 1 h 44"/>
                  <a:gd name="T20" fmla="*/ 39 w 43"/>
                  <a:gd name="T21" fmla="*/ 1 h 44"/>
                  <a:gd name="T22" fmla="*/ 38 w 43"/>
                  <a:gd name="T23" fmla="*/ 2 h 44"/>
                  <a:gd name="T24" fmla="*/ 36 w 43"/>
                  <a:gd name="T25" fmla="*/ 3 h 44"/>
                  <a:gd name="T26" fmla="*/ 33 w 43"/>
                  <a:gd name="T27" fmla="*/ 5 h 44"/>
                  <a:gd name="T28" fmla="*/ 30 w 43"/>
                  <a:gd name="T29" fmla="*/ 4 h 44"/>
                  <a:gd name="T30" fmla="*/ 27 w 43"/>
                  <a:gd name="T31" fmla="*/ 4 h 44"/>
                  <a:gd name="T32" fmla="*/ 24 w 43"/>
                  <a:gd name="T33" fmla="*/ 5 h 44"/>
                  <a:gd name="T34" fmla="*/ 9 w 43"/>
                  <a:gd name="T35" fmla="*/ 12 h 44"/>
                  <a:gd name="T36" fmla="*/ 7 w 43"/>
                  <a:gd name="T37" fmla="*/ 13 h 44"/>
                  <a:gd name="T38" fmla="*/ 8 w 43"/>
                  <a:gd name="T39" fmla="*/ 15 h 44"/>
                  <a:gd name="T40" fmla="*/ 8 w 43"/>
                  <a:gd name="T41" fmla="*/ 18 h 44"/>
                  <a:gd name="T42" fmla="*/ 4 w 43"/>
                  <a:gd name="T43" fmla="*/ 22 h 44"/>
                  <a:gd name="T44" fmla="*/ 3 w 43"/>
                  <a:gd name="T45" fmla="*/ 22 h 44"/>
                  <a:gd name="T46" fmla="*/ 0 w 43"/>
                  <a:gd name="T47" fmla="*/ 23 h 44"/>
                  <a:gd name="T48" fmla="*/ 1 w 43"/>
                  <a:gd name="T49" fmla="*/ 24 h 44"/>
                  <a:gd name="T50" fmla="*/ 8 w 43"/>
                  <a:gd name="T51" fmla="*/ 31 h 44"/>
                  <a:gd name="T52" fmla="*/ 15 w 43"/>
                  <a:gd name="T53" fmla="*/ 37 h 44"/>
                  <a:gd name="T54" fmla="*/ 19 w 43"/>
                  <a:gd name="T55" fmla="*/ 41 h 44"/>
                  <a:gd name="T56" fmla="*/ 20 w 43"/>
                  <a:gd name="T57" fmla="*/ 41 h 44"/>
                  <a:gd name="T58" fmla="*/ 21 w 43"/>
                  <a:gd name="T59" fmla="*/ 41 h 44"/>
                  <a:gd name="T60" fmla="*/ 22 w 43"/>
                  <a:gd name="T61" fmla="*/ 41 h 44"/>
                  <a:gd name="T62" fmla="*/ 23 w 43"/>
                  <a:gd name="T63" fmla="*/ 42 h 44"/>
                  <a:gd name="T64" fmla="*/ 25 w 43"/>
                  <a:gd name="T65" fmla="*/ 42 h 44"/>
                  <a:gd name="T66" fmla="*/ 29 w 43"/>
                  <a:gd name="T67" fmla="*/ 43 h 44"/>
                  <a:gd name="T68" fmla="*/ 36 w 43"/>
                  <a:gd name="T69" fmla="*/ 44 h 44"/>
                  <a:gd name="T70" fmla="*/ 36 w 43"/>
                  <a:gd name="T71" fmla="*/ 44 h 44"/>
                  <a:gd name="T72" fmla="*/ 36 w 43"/>
                  <a:gd name="T73" fmla="*/ 44 h 44"/>
                  <a:gd name="T74" fmla="*/ 37 w 43"/>
                  <a:gd name="T75" fmla="*/ 44 h 44"/>
                  <a:gd name="T76" fmla="*/ 37 w 43"/>
                  <a:gd name="T77" fmla="*/ 44 h 44"/>
                  <a:gd name="T78" fmla="*/ 39 w 43"/>
                  <a:gd name="T7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4">
                    <a:moveTo>
                      <a:pt x="39" y="32"/>
                    </a:moveTo>
                    <a:cubicBezTo>
                      <a:pt x="39" y="31"/>
                      <a:pt x="39" y="30"/>
                      <a:pt x="40" y="29"/>
                    </a:cubicBezTo>
                    <a:cubicBezTo>
                      <a:pt x="40" y="27"/>
                      <a:pt x="40" y="24"/>
                      <a:pt x="40" y="21"/>
                    </a:cubicBezTo>
                    <a:cubicBezTo>
                      <a:pt x="40" y="16"/>
                      <a:pt x="40" y="11"/>
                      <a:pt x="42" y="9"/>
                    </a:cubicBezTo>
                    <a:cubicBezTo>
                      <a:pt x="43" y="7"/>
                      <a:pt x="43" y="7"/>
                      <a:pt x="43" y="4"/>
                    </a:cubicBezTo>
                    <a:cubicBezTo>
                      <a:pt x="43" y="3"/>
                      <a:pt x="43" y="2"/>
                      <a:pt x="43" y="0"/>
                    </a:cubicBezTo>
                    <a:cubicBezTo>
                      <a:pt x="43" y="0"/>
                      <a:pt x="43" y="0"/>
                      <a:pt x="43" y="0"/>
                    </a:cubicBezTo>
                    <a:cubicBezTo>
                      <a:pt x="43" y="0"/>
                      <a:pt x="43" y="0"/>
                      <a:pt x="43" y="0"/>
                    </a:cubicBezTo>
                    <a:cubicBezTo>
                      <a:pt x="42" y="0"/>
                      <a:pt x="42" y="0"/>
                      <a:pt x="41" y="0"/>
                    </a:cubicBezTo>
                    <a:cubicBezTo>
                      <a:pt x="41" y="0"/>
                      <a:pt x="41" y="1"/>
                      <a:pt x="40" y="1"/>
                    </a:cubicBezTo>
                    <a:cubicBezTo>
                      <a:pt x="40" y="1"/>
                      <a:pt x="39" y="1"/>
                      <a:pt x="39" y="1"/>
                    </a:cubicBezTo>
                    <a:cubicBezTo>
                      <a:pt x="39" y="2"/>
                      <a:pt x="38" y="2"/>
                      <a:pt x="38" y="2"/>
                    </a:cubicBezTo>
                    <a:cubicBezTo>
                      <a:pt x="38" y="2"/>
                      <a:pt x="37" y="2"/>
                      <a:pt x="36" y="3"/>
                    </a:cubicBezTo>
                    <a:cubicBezTo>
                      <a:pt x="35" y="4"/>
                      <a:pt x="34" y="4"/>
                      <a:pt x="33" y="5"/>
                    </a:cubicBezTo>
                    <a:cubicBezTo>
                      <a:pt x="32" y="5"/>
                      <a:pt x="31" y="5"/>
                      <a:pt x="30" y="4"/>
                    </a:cubicBezTo>
                    <a:cubicBezTo>
                      <a:pt x="29" y="4"/>
                      <a:pt x="28" y="4"/>
                      <a:pt x="27" y="4"/>
                    </a:cubicBezTo>
                    <a:cubicBezTo>
                      <a:pt x="26" y="4"/>
                      <a:pt x="24" y="5"/>
                      <a:pt x="24" y="5"/>
                    </a:cubicBezTo>
                    <a:cubicBezTo>
                      <a:pt x="22" y="11"/>
                      <a:pt x="15" y="12"/>
                      <a:pt x="9" y="12"/>
                    </a:cubicBezTo>
                    <a:cubicBezTo>
                      <a:pt x="8" y="12"/>
                      <a:pt x="8" y="13"/>
                      <a:pt x="7" y="13"/>
                    </a:cubicBezTo>
                    <a:cubicBezTo>
                      <a:pt x="7" y="13"/>
                      <a:pt x="7" y="15"/>
                      <a:pt x="8" y="15"/>
                    </a:cubicBezTo>
                    <a:cubicBezTo>
                      <a:pt x="8" y="16"/>
                      <a:pt x="8" y="17"/>
                      <a:pt x="8" y="18"/>
                    </a:cubicBezTo>
                    <a:cubicBezTo>
                      <a:pt x="7" y="19"/>
                      <a:pt x="5" y="21"/>
                      <a:pt x="4" y="22"/>
                    </a:cubicBezTo>
                    <a:cubicBezTo>
                      <a:pt x="3" y="22"/>
                      <a:pt x="3" y="22"/>
                      <a:pt x="3" y="22"/>
                    </a:cubicBezTo>
                    <a:cubicBezTo>
                      <a:pt x="0" y="23"/>
                      <a:pt x="0" y="23"/>
                      <a:pt x="0" y="23"/>
                    </a:cubicBezTo>
                    <a:cubicBezTo>
                      <a:pt x="0" y="23"/>
                      <a:pt x="0" y="24"/>
                      <a:pt x="1" y="24"/>
                    </a:cubicBezTo>
                    <a:cubicBezTo>
                      <a:pt x="3" y="25"/>
                      <a:pt x="5" y="28"/>
                      <a:pt x="8" y="31"/>
                    </a:cubicBezTo>
                    <a:cubicBezTo>
                      <a:pt x="10" y="33"/>
                      <a:pt x="13" y="36"/>
                      <a:pt x="15" y="37"/>
                    </a:cubicBezTo>
                    <a:cubicBezTo>
                      <a:pt x="16" y="38"/>
                      <a:pt x="18" y="40"/>
                      <a:pt x="19" y="41"/>
                    </a:cubicBezTo>
                    <a:cubicBezTo>
                      <a:pt x="19" y="41"/>
                      <a:pt x="20" y="41"/>
                      <a:pt x="20" y="41"/>
                    </a:cubicBezTo>
                    <a:cubicBezTo>
                      <a:pt x="21" y="41"/>
                      <a:pt x="21" y="41"/>
                      <a:pt x="21" y="41"/>
                    </a:cubicBezTo>
                    <a:cubicBezTo>
                      <a:pt x="21" y="41"/>
                      <a:pt x="22" y="41"/>
                      <a:pt x="22" y="41"/>
                    </a:cubicBezTo>
                    <a:cubicBezTo>
                      <a:pt x="22" y="41"/>
                      <a:pt x="23" y="42"/>
                      <a:pt x="23" y="42"/>
                    </a:cubicBezTo>
                    <a:cubicBezTo>
                      <a:pt x="24" y="42"/>
                      <a:pt x="24" y="42"/>
                      <a:pt x="25" y="42"/>
                    </a:cubicBezTo>
                    <a:cubicBezTo>
                      <a:pt x="25" y="42"/>
                      <a:pt x="27" y="42"/>
                      <a:pt x="29" y="43"/>
                    </a:cubicBezTo>
                    <a:cubicBezTo>
                      <a:pt x="31" y="43"/>
                      <a:pt x="34" y="43"/>
                      <a:pt x="36" y="44"/>
                    </a:cubicBezTo>
                    <a:cubicBezTo>
                      <a:pt x="36" y="44"/>
                      <a:pt x="36" y="44"/>
                      <a:pt x="36" y="44"/>
                    </a:cubicBezTo>
                    <a:cubicBezTo>
                      <a:pt x="36" y="44"/>
                      <a:pt x="36" y="44"/>
                      <a:pt x="36" y="44"/>
                    </a:cubicBezTo>
                    <a:cubicBezTo>
                      <a:pt x="37" y="44"/>
                      <a:pt x="37" y="44"/>
                      <a:pt x="37" y="44"/>
                    </a:cubicBezTo>
                    <a:cubicBezTo>
                      <a:pt x="37" y="44"/>
                      <a:pt x="37" y="44"/>
                      <a:pt x="37" y="44"/>
                    </a:cubicBezTo>
                    <a:cubicBezTo>
                      <a:pt x="35" y="41"/>
                      <a:pt x="37" y="36"/>
                      <a:pt x="39"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7" name="Freeform 2151"/>
              <p:cNvSpPr>
                <a:spLocks/>
              </p:cNvSpPr>
              <p:nvPr/>
            </p:nvSpPr>
            <p:spPr bwMode="auto">
              <a:xfrm>
                <a:off x="2637268" y="3800999"/>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8" name="Freeform 2152"/>
              <p:cNvSpPr>
                <a:spLocks/>
              </p:cNvSpPr>
              <p:nvPr/>
            </p:nvSpPr>
            <p:spPr bwMode="auto">
              <a:xfrm>
                <a:off x="2631693" y="3802798"/>
                <a:ext cx="3717" cy="1798"/>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9" name="Freeform 2153"/>
              <p:cNvSpPr>
                <a:spLocks/>
              </p:cNvSpPr>
              <p:nvPr/>
            </p:nvSpPr>
            <p:spPr bwMode="auto">
              <a:xfrm>
                <a:off x="2568508" y="3836969"/>
                <a:ext cx="5575" cy="1798"/>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0" name="Freeform 2154"/>
              <p:cNvSpPr>
                <a:spLocks/>
              </p:cNvSpPr>
              <p:nvPr/>
            </p:nvSpPr>
            <p:spPr bwMode="auto">
              <a:xfrm>
                <a:off x="2644702" y="3799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1" name="Freeform 2155"/>
              <p:cNvSpPr>
                <a:spLocks/>
              </p:cNvSpPr>
              <p:nvPr/>
            </p:nvSpPr>
            <p:spPr bwMode="auto">
              <a:xfrm>
                <a:off x="2640985" y="3799201"/>
                <a:ext cx="3717"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2" name="Freeform 2156"/>
              <p:cNvSpPr>
                <a:spLocks/>
              </p:cNvSpPr>
              <p:nvPr/>
            </p:nvSpPr>
            <p:spPr bwMode="auto">
              <a:xfrm>
                <a:off x="2598242" y="3876536"/>
                <a:ext cx="55752" cy="44962"/>
              </a:xfrm>
              <a:custGeom>
                <a:avLst/>
                <a:gdLst>
                  <a:gd name="T0" fmla="*/ 23 w 32"/>
                  <a:gd name="T1" fmla="*/ 3 h 26"/>
                  <a:gd name="T2" fmla="*/ 22 w 32"/>
                  <a:gd name="T3" fmla="*/ 3 h 26"/>
                  <a:gd name="T4" fmla="*/ 21 w 32"/>
                  <a:gd name="T5" fmla="*/ 4 h 26"/>
                  <a:gd name="T6" fmla="*/ 21 w 32"/>
                  <a:gd name="T7" fmla="*/ 3 h 26"/>
                  <a:gd name="T8" fmla="*/ 19 w 32"/>
                  <a:gd name="T9" fmla="*/ 3 h 26"/>
                  <a:gd name="T10" fmla="*/ 18 w 32"/>
                  <a:gd name="T11" fmla="*/ 3 h 26"/>
                  <a:gd name="T12" fmla="*/ 17 w 32"/>
                  <a:gd name="T13" fmla="*/ 2 h 26"/>
                  <a:gd name="T14" fmla="*/ 12 w 32"/>
                  <a:gd name="T15" fmla="*/ 2 h 26"/>
                  <a:gd name="T16" fmla="*/ 6 w 32"/>
                  <a:gd name="T17" fmla="*/ 1 h 26"/>
                  <a:gd name="T18" fmla="*/ 4 w 32"/>
                  <a:gd name="T19" fmla="*/ 0 h 26"/>
                  <a:gd name="T20" fmla="*/ 4 w 32"/>
                  <a:gd name="T21" fmla="*/ 0 h 26"/>
                  <a:gd name="T22" fmla="*/ 3 w 32"/>
                  <a:gd name="T23" fmla="*/ 0 h 26"/>
                  <a:gd name="T24" fmla="*/ 3 w 32"/>
                  <a:gd name="T25" fmla="*/ 0 h 26"/>
                  <a:gd name="T26" fmla="*/ 1 w 32"/>
                  <a:gd name="T27" fmla="*/ 5 h 26"/>
                  <a:gd name="T28" fmla="*/ 0 w 32"/>
                  <a:gd name="T29" fmla="*/ 7 h 26"/>
                  <a:gd name="T30" fmla="*/ 3 w 32"/>
                  <a:gd name="T31" fmla="*/ 11 h 26"/>
                  <a:gd name="T32" fmla="*/ 6 w 32"/>
                  <a:gd name="T33" fmla="*/ 11 h 26"/>
                  <a:gd name="T34" fmla="*/ 9 w 32"/>
                  <a:gd name="T35" fmla="*/ 9 h 26"/>
                  <a:gd name="T36" fmla="*/ 14 w 32"/>
                  <a:gd name="T37" fmla="*/ 13 h 26"/>
                  <a:gd name="T38" fmla="*/ 14 w 32"/>
                  <a:gd name="T39" fmla="*/ 14 h 26"/>
                  <a:gd name="T40" fmla="*/ 14 w 32"/>
                  <a:gd name="T41" fmla="*/ 14 h 26"/>
                  <a:gd name="T42" fmla="*/ 22 w 32"/>
                  <a:gd name="T43" fmla="*/ 17 h 26"/>
                  <a:gd name="T44" fmla="*/ 24 w 32"/>
                  <a:gd name="T45" fmla="*/ 23 h 26"/>
                  <a:gd name="T46" fmla="*/ 25 w 32"/>
                  <a:gd name="T47" fmla="*/ 25 h 26"/>
                  <a:gd name="T48" fmla="*/ 30 w 32"/>
                  <a:gd name="T49" fmla="*/ 26 h 26"/>
                  <a:gd name="T50" fmla="*/ 30 w 32"/>
                  <a:gd name="T51" fmla="*/ 26 h 26"/>
                  <a:gd name="T52" fmla="*/ 31 w 32"/>
                  <a:gd name="T53" fmla="*/ 23 h 26"/>
                  <a:gd name="T54" fmla="*/ 31 w 32"/>
                  <a:gd name="T55" fmla="*/ 21 h 26"/>
                  <a:gd name="T56" fmla="*/ 31 w 32"/>
                  <a:gd name="T57" fmla="*/ 21 h 26"/>
                  <a:gd name="T58" fmla="*/ 31 w 32"/>
                  <a:gd name="T59" fmla="*/ 19 h 26"/>
                  <a:gd name="T60" fmla="*/ 31 w 32"/>
                  <a:gd name="T61" fmla="*/ 18 h 26"/>
                  <a:gd name="T62" fmla="*/ 32 w 32"/>
                  <a:gd name="T63" fmla="*/ 17 h 26"/>
                  <a:gd name="T64" fmla="*/ 32 w 32"/>
                  <a:gd name="T65" fmla="*/ 16 h 26"/>
                  <a:gd name="T66" fmla="*/ 32 w 32"/>
                  <a:gd name="T67" fmla="*/ 15 h 26"/>
                  <a:gd name="T68" fmla="*/ 23 w 32"/>
                  <a:gd name="T6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6">
                    <a:moveTo>
                      <a:pt x="23" y="3"/>
                    </a:moveTo>
                    <a:cubicBezTo>
                      <a:pt x="22" y="3"/>
                      <a:pt x="22" y="3"/>
                      <a:pt x="22" y="3"/>
                    </a:cubicBezTo>
                    <a:cubicBezTo>
                      <a:pt x="21" y="3"/>
                      <a:pt x="21" y="4"/>
                      <a:pt x="21" y="4"/>
                    </a:cubicBezTo>
                    <a:cubicBezTo>
                      <a:pt x="21" y="4"/>
                      <a:pt x="21" y="3"/>
                      <a:pt x="21" y="3"/>
                    </a:cubicBezTo>
                    <a:cubicBezTo>
                      <a:pt x="20" y="3"/>
                      <a:pt x="19" y="3"/>
                      <a:pt x="19" y="3"/>
                    </a:cubicBezTo>
                    <a:cubicBezTo>
                      <a:pt x="19" y="3"/>
                      <a:pt x="19" y="3"/>
                      <a:pt x="18" y="3"/>
                    </a:cubicBezTo>
                    <a:cubicBezTo>
                      <a:pt x="18" y="3"/>
                      <a:pt x="17" y="3"/>
                      <a:pt x="17" y="2"/>
                    </a:cubicBezTo>
                    <a:cubicBezTo>
                      <a:pt x="16" y="2"/>
                      <a:pt x="13" y="2"/>
                      <a:pt x="12" y="2"/>
                    </a:cubicBezTo>
                    <a:cubicBezTo>
                      <a:pt x="9" y="1"/>
                      <a:pt x="7" y="1"/>
                      <a:pt x="6" y="1"/>
                    </a:cubicBezTo>
                    <a:cubicBezTo>
                      <a:pt x="6" y="1"/>
                      <a:pt x="5" y="0"/>
                      <a:pt x="4" y="0"/>
                    </a:cubicBezTo>
                    <a:cubicBezTo>
                      <a:pt x="4" y="0"/>
                      <a:pt x="4" y="0"/>
                      <a:pt x="4" y="0"/>
                    </a:cubicBezTo>
                    <a:cubicBezTo>
                      <a:pt x="4" y="0"/>
                      <a:pt x="3" y="0"/>
                      <a:pt x="3" y="0"/>
                    </a:cubicBezTo>
                    <a:cubicBezTo>
                      <a:pt x="3" y="0"/>
                      <a:pt x="3" y="0"/>
                      <a:pt x="3" y="0"/>
                    </a:cubicBezTo>
                    <a:cubicBezTo>
                      <a:pt x="3" y="2"/>
                      <a:pt x="2" y="4"/>
                      <a:pt x="1" y="5"/>
                    </a:cubicBezTo>
                    <a:cubicBezTo>
                      <a:pt x="0" y="5"/>
                      <a:pt x="0" y="6"/>
                      <a:pt x="0" y="7"/>
                    </a:cubicBezTo>
                    <a:cubicBezTo>
                      <a:pt x="0" y="8"/>
                      <a:pt x="1" y="10"/>
                      <a:pt x="3" y="11"/>
                    </a:cubicBezTo>
                    <a:cubicBezTo>
                      <a:pt x="5" y="11"/>
                      <a:pt x="5" y="11"/>
                      <a:pt x="6" y="11"/>
                    </a:cubicBezTo>
                    <a:cubicBezTo>
                      <a:pt x="6" y="11"/>
                      <a:pt x="7" y="9"/>
                      <a:pt x="9" y="9"/>
                    </a:cubicBezTo>
                    <a:cubicBezTo>
                      <a:pt x="12" y="9"/>
                      <a:pt x="13" y="11"/>
                      <a:pt x="14" y="13"/>
                    </a:cubicBezTo>
                    <a:cubicBezTo>
                      <a:pt x="14" y="13"/>
                      <a:pt x="14" y="14"/>
                      <a:pt x="14" y="14"/>
                    </a:cubicBezTo>
                    <a:cubicBezTo>
                      <a:pt x="14" y="14"/>
                      <a:pt x="14" y="14"/>
                      <a:pt x="14" y="14"/>
                    </a:cubicBezTo>
                    <a:cubicBezTo>
                      <a:pt x="16" y="14"/>
                      <a:pt x="20" y="15"/>
                      <a:pt x="22" y="17"/>
                    </a:cubicBezTo>
                    <a:cubicBezTo>
                      <a:pt x="24" y="19"/>
                      <a:pt x="24" y="21"/>
                      <a:pt x="24" y="23"/>
                    </a:cubicBezTo>
                    <a:cubicBezTo>
                      <a:pt x="24" y="24"/>
                      <a:pt x="24" y="25"/>
                      <a:pt x="25" y="25"/>
                    </a:cubicBezTo>
                    <a:cubicBezTo>
                      <a:pt x="26" y="26"/>
                      <a:pt x="27" y="26"/>
                      <a:pt x="30" y="26"/>
                    </a:cubicBezTo>
                    <a:cubicBezTo>
                      <a:pt x="30" y="26"/>
                      <a:pt x="30" y="26"/>
                      <a:pt x="30" y="26"/>
                    </a:cubicBezTo>
                    <a:cubicBezTo>
                      <a:pt x="31" y="25"/>
                      <a:pt x="31" y="23"/>
                      <a:pt x="31" y="23"/>
                    </a:cubicBezTo>
                    <a:cubicBezTo>
                      <a:pt x="31" y="23"/>
                      <a:pt x="31" y="22"/>
                      <a:pt x="31" y="21"/>
                    </a:cubicBezTo>
                    <a:cubicBezTo>
                      <a:pt x="31" y="21"/>
                      <a:pt x="31" y="21"/>
                      <a:pt x="31" y="21"/>
                    </a:cubicBezTo>
                    <a:cubicBezTo>
                      <a:pt x="31" y="20"/>
                      <a:pt x="31" y="20"/>
                      <a:pt x="31" y="19"/>
                    </a:cubicBezTo>
                    <a:cubicBezTo>
                      <a:pt x="31" y="19"/>
                      <a:pt x="31" y="19"/>
                      <a:pt x="31" y="18"/>
                    </a:cubicBezTo>
                    <a:cubicBezTo>
                      <a:pt x="31" y="18"/>
                      <a:pt x="31" y="17"/>
                      <a:pt x="32" y="17"/>
                    </a:cubicBezTo>
                    <a:cubicBezTo>
                      <a:pt x="32" y="17"/>
                      <a:pt x="32" y="16"/>
                      <a:pt x="32" y="16"/>
                    </a:cubicBezTo>
                    <a:cubicBezTo>
                      <a:pt x="32" y="16"/>
                      <a:pt x="32" y="16"/>
                      <a:pt x="32" y="15"/>
                    </a:cubicBezTo>
                    <a:cubicBezTo>
                      <a:pt x="29" y="12"/>
                      <a:pt x="25" y="7"/>
                      <a:pt x="2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3" name="Freeform 2157"/>
              <p:cNvSpPr>
                <a:spLocks/>
              </p:cNvSpPr>
              <p:nvPr/>
            </p:nvSpPr>
            <p:spPr bwMode="auto">
              <a:xfrm>
                <a:off x="2629835" y="3881931"/>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4" name="Freeform 2158"/>
              <p:cNvSpPr>
                <a:spLocks/>
              </p:cNvSpPr>
              <p:nvPr/>
            </p:nvSpPr>
            <p:spPr bwMode="auto">
              <a:xfrm>
                <a:off x="2603817" y="38765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5" name="Freeform 2159"/>
              <p:cNvSpPr>
                <a:spLocks/>
              </p:cNvSpPr>
              <p:nvPr/>
            </p:nvSpPr>
            <p:spPr bwMode="auto">
              <a:xfrm>
                <a:off x="2605675" y="38765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6" name="Freeform 2160"/>
              <p:cNvSpPr>
                <a:spLocks/>
              </p:cNvSpPr>
              <p:nvPr/>
            </p:nvSpPr>
            <p:spPr bwMode="auto">
              <a:xfrm>
                <a:off x="2635410" y="3881931"/>
                <a:ext cx="1858" cy="1798"/>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7" name="Freeform 2161"/>
              <p:cNvSpPr>
                <a:spLocks/>
              </p:cNvSpPr>
              <p:nvPr/>
            </p:nvSpPr>
            <p:spPr bwMode="auto">
              <a:xfrm>
                <a:off x="2657711" y="3901714"/>
                <a:ext cx="109645" cy="43164"/>
              </a:xfrm>
              <a:custGeom>
                <a:avLst/>
                <a:gdLst>
                  <a:gd name="T0" fmla="*/ 54 w 61"/>
                  <a:gd name="T1" fmla="*/ 9 h 25"/>
                  <a:gd name="T2" fmla="*/ 45 w 61"/>
                  <a:gd name="T3" fmla="*/ 3 h 25"/>
                  <a:gd name="T4" fmla="*/ 40 w 61"/>
                  <a:gd name="T5" fmla="*/ 2 h 25"/>
                  <a:gd name="T6" fmla="*/ 26 w 61"/>
                  <a:gd name="T7" fmla="*/ 7 h 25"/>
                  <a:gd name="T8" fmla="*/ 17 w 61"/>
                  <a:gd name="T9" fmla="*/ 11 h 25"/>
                  <a:gd name="T10" fmla="*/ 5 w 61"/>
                  <a:gd name="T11" fmla="*/ 7 h 25"/>
                  <a:gd name="T12" fmla="*/ 1 w 61"/>
                  <a:gd name="T13" fmla="*/ 4 h 25"/>
                  <a:gd name="T14" fmla="*/ 1 w 61"/>
                  <a:gd name="T15" fmla="*/ 5 h 25"/>
                  <a:gd name="T16" fmla="*/ 1 w 61"/>
                  <a:gd name="T17" fmla="*/ 5 h 25"/>
                  <a:gd name="T18" fmla="*/ 1 w 61"/>
                  <a:gd name="T19" fmla="*/ 6 h 25"/>
                  <a:gd name="T20" fmla="*/ 1 w 61"/>
                  <a:gd name="T21" fmla="*/ 6 h 25"/>
                  <a:gd name="T22" fmla="*/ 1 w 61"/>
                  <a:gd name="T23" fmla="*/ 7 h 25"/>
                  <a:gd name="T24" fmla="*/ 0 w 61"/>
                  <a:gd name="T25" fmla="*/ 12 h 25"/>
                  <a:gd name="T26" fmla="*/ 0 w 61"/>
                  <a:gd name="T27" fmla="*/ 12 h 25"/>
                  <a:gd name="T28" fmla="*/ 13 w 61"/>
                  <a:gd name="T29" fmla="*/ 19 h 25"/>
                  <a:gd name="T30" fmla="*/ 17 w 61"/>
                  <a:gd name="T31" fmla="*/ 21 h 25"/>
                  <a:gd name="T32" fmla="*/ 22 w 61"/>
                  <a:gd name="T33" fmla="*/ 25 h 25"/>
                  <a:gd name="T34" fmla="*/ 23 w 61"/>
                  <a:gd name="T35" fmla="*/ 25 h 25"/>
                  <a:gd name="T36" fmla="*/ 27 w 61"/>
                  <a:gd name="T37" fmla="*/ 23 h 25"/>
                  <a:gd name="T38" fmla="*/ 26 w 61"/>
                  <a:gd name="T39" fmla="*/ 21 h 25"/>
                  <a:gd name="T40" fmla="*/ 24 w 61"/>
                  <a:gd name="T41" fmla="*/ 18 h 25"/>
                  <a:gd name="T42" fmla="*/ 27 w 61"/>
                  <a:gd name="T43" fmla="*/ 13 h 25"/>
                  <a:gd name="T44" fmla="*/ 30 w 61"/>
                  <a:gd name="T45" fmla="*/ 11 h 25"/>
                  <a:gd name="T46" fmla="*/ 45 w 61"/>
                  <a:gd name="T47" fmla="*/ 6 h 25"/>
                  <a:gd name="T48" fmla="*/ 51 w 61"/>
                  <a:gd name="T49" fmla="*/ 11 h 25"/>
                  <a:gd name="T50" fmla="*/ 49 w 61"/>
                  <a:gd name="T51" fmla="*/ 17 h 25"/>
                  <a:gd name="T52" fmla="*/ 54 w 61"/>
                  <a:gd name="T53" fmla="*/ 24 h 25"/>
                  <a:gd name="T54" fmla="*/ 55 w 61"/>
                  <a:gd name="T55" fmla="*/ 24 h 25"/>
                  <a:gd name="T56" fmla="*/ 56 w 61"/>
                  <a:gd name="T57" fmla="*/ 23 h 25"/>
                  <a:gd name="T58" fmla="*/ 57 w 61"/>
                  <a:gd name="T59" fmla="*/ 21 h 25"/>
                  <a:gd name="T60" fmla="*/ 58 w 61"/>
                  <a:gd name="T61" fmla="*/ 21 h 25"/>
                  <a:gd name="T62" fmla="*/ 59 w 61"/>
                  <a:gd name="T63" fmla="*/ 20 h 25"/>
                  <a:gd name="T64" fmla="*/ 59 w 61"/>
                  <a:gd name="T65" fmla="*/ 19 h 25"/>
                  <a:gd name="T66" fmla="*/ 60 w 61"/>
                  <a:gd name="T67" fmla="*/ 18 h 25"/>
                  <a:gd name="T68" fmla="*/ 61 w 61"/>
                  <a:gd name="T69" fmla="*/ 18 h 25"/>
                  <a:gd name="T70" fmla="*/ 61 w 61"/>
                  <a:gd name="T71" fmla="*/ 18 h 25"/>
                  <a:gd name="T72" fmla="*/ 61 w 61"/>
                  <a:gd name="T73" fmla="*/ 18 h 25"/>
                  <a:gd name="T74" fmla="*/ 61 w 61"/>
                  <a:gd name="T75" fmla="*/ 18 h 25"/>
                  <a:gd name="T76" fmla="*/ 61 w 61"/>
                  <a:gd name="T77" fmla="*/ 17 h 25"/>
                  <a:gd name="T78" fmla="*/ 55 w 61"/>
                  <a:gd name="T79" fmla="*/ 10 h 25"/>
                  <a:gd name="T80" fmla="*/ 54 w 61"/>
                  <a:gd name="T8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25">
                    <a:moveTo>
                      <a:pt x="54" y="9"/>
                    </a:moveTo>
                    <a:cubicBezTo>
                      <a:pt x="52" y="5"/>
                      <a:pt x="48" y="4"/>
                      <a:pt x="45" y="3"/>
                    </a:cubicBezTo>
                    <a:cubicBezTo>
                      <a:pt x="43" y="3"/>
                      <a:pt x="41" y="2"/>
                      <a:pt x="40" y="2"/>
                    </a:cubicBezTo>
                    <a:cubicBezTo>
                      <a:pt x="36" y="0"/>
                      <a:pt x="31" y="2"/>
                      <a:pt x="26" y="7"/>
                    </a:cubicBezTo>
                    <a:cubicBezTo>
                      <a:pt x="23" y="10"/>
                      <a:pt x="20" y="11"/>
                      <a:pt x="17" y="11"/>
                    </a:cubicBezTo>
                    <a:cubicBezTo>
                      <a:pt x="13" y="11"/>
                      <a:pt x="8" y="9"/>
                      <a:pt x="5" y="7"/>
                    </a:cubicBezTo>
                    <a:cubicBezTo>
                      <a:pt x="4" y="7"/>
                      <a:pt x="3" y="5"/>
                      <a:pt x="1" y="4"/>
                    </a:cubicBezTo>
                    <a:cubicBezTo>
                      <a:pt x="1" y="4"/>
                      <a:pt x="1" y="4"/>
                      <a:pt x="1" y="5"/>
                    </a:cubicBezTo>
                    <a:cubicBezTo>
                      <a:pt x="1" y="5"/>
                      <a:pt x="1" y="5"/>
                      <a:pt x="1" y="5"/>
                    </a:cubicBezTo>
                    <a:cubicBezTo>
                      <a:pt x="1" y="5"/>
                      <a:pt x="1" y="6"/>
                      <a:pt x="1" y="6"/>
                    </a:cubicBezTo>
                    <a:cubicBezTo>
                      <a:pt x="1" y="6"/>
                      <a:pt x="1" y="6"/>
                      <a:pt x="1" y="6"/>
                    </a:cubicBezTo>
                    <a:cubicBezTo>
                      <a:pt x="1" y="6"/>
                      <a:pt x="1" y="7"/>
                      <a:pt x="1" y="7"/>
                    </a:cubicBezTo>
                    <a:cubicBezTo>
                      <a:pt x="1" y="8"/>
                      <a:pt x="1" y="10"/>
                      <a:pt x="0" y="12"/>
                    </a:cubicBezTo>
                    <a:cubicBezTo>
                      <a:pt x="0" y="12"/>
                      <a:pt x="0" y="12"/>
                      <a:pt x="0" y="12"/>
                    </a:cubicBezTo>
                    <a:cubicBezTo>
                      <a:pt x="5" y="13"/>
                      <a:pt x="10" y="15"/>
                      <a:pt x="13" y="19"/>
                    </a:cubicBezTo>
                    <a:cubicBezTo>
                      <a:pt x="15" y="21"/>
                      <a:pt x="16" y="21"/>
                      <a:pt x="17" y="21"/>
                    </a:cubicBezTo>
                    <a:cubicBezTo>
                      <a:pt x="19" y="22"/>
                      <a:pt x="20" y="22"/>
                      <a:pt x="22" y="25"/>
                    </a:cubicBezTo>
                    <a:cubicBezTo>
                      <a:pt x="22" y="25"/>
                      <a:pt x="23" y="25"/>
                      <a:pt x="23" y="25"/>
                    </a:cubicBezTo>
                    <a:cubicBezTo>
                      <a:pt x="24" y="25"/>
                      <a:pt x="27" y="24"/>
                      <a:pt x="27" y="23"/>
                    </a:cubicBezTo>
                    <a:cubicBezTo>
                      <a:pt x="27" y="22"/>
                      <a:pt x="27" y="22"/>
                      <a:pt x="26" y="21"/>
                    </a:cubicBezTo>
                    <a:cubicBezTo>
                      <a:pt x="25" y="21"/>
                      <a:pt x="24" y="19"/>
                      <a:pt x="24" y="18"/>
                    </a:cubicBezTo>
                    <a:cubicBezTo>
                      <a:pt x="23" y="15"/>
                      <a:pt x="26" y="14"/>
                      <a:pt x="27" y="13"/>
                    </a:cubicBezTo>
                    <a:cubicBezTo>
                      <a:pt x="29" y="12"/>
                      <a:pt x="29" y="12"/>
                      <a:pt x="30" y="11"/>
                    </a:cubicBezTo>
                    <a:cubicBezTo>
                      <a:pt x="31" y="6"/>
                      <a:pt x="41" y="4"/>
                      <a:pt x="45" y="6"/>
                    </a:cubicBezTo>
                    <a:cubicBezTo>
                      <a:pt x="48" y="7"/>
                      <a:pt x="50" y="9"/>
                      <a:pt x="51" y="11"/>
                    </a:cubicBezTo>
                    <a:cubicBezTo>
                      <a:pt x="51" y="13"/>
                      <a:pt x="51" y="15"/>
                      <a:pt x="49" y="17"/>
                    </a:cubicBezTo>
                    <a:cubicBezTo>
                      <a:pt x="48" y="17"/>
                      <a:pt x="49" y="19"/>
                      <a:pt x="54" y="24"/>
                    </a:cubicBezTo>
                    <a:cubicBezTo>
                      <a:pt x="54" y="24"/>
                      <a:pt x="54" y="24"/>
                      <a:pt x="55" y="24"/>
                    </a:cubicBezTo>
                    <a:cubicBezTo>
                      <a:pt x="55" y="23"/>
                      <a:pt x="55" y="23"/>
                      <a:pt x="56" y="23"/>
                    </a:cubicBezTo>
                    <a:cubicBezTo>
                      <a:pt x="56" y="22"/>
                      <a:pt x="57" y="22"/>
                      <a:pt x="57" y="21"/>
                    </a:cubicBezTo>
                    <a:cubicBezTo>
                      <a:pt x="57" y="21"/>
                      <a:pt x="57" y="21"/>
                      <a:pt x="58" y="21"/>
                    </a:cubicBezTo>
                    <a:cubicBezTo>
                      <a:pt x="58" y="20"/>
                      <a:pt x="58" y="20"/>
                      <a:pt x="59" y="20"/>
                    </a:cubicBezTo>
                    <a:cubicBezTo>
                      <a:pt x="59" y="19"/>
                      <a:pt x="59" y="19"/>
                      <a:pt x="59" y="19"/>
                    </a:cubicBezTo>
                    <a:cubicBezTo>
                      <a:pt x="60" y="19"/>
                      <a:pt x="60" y="18"/>
                      <a:pt x="60" y="18"/>
                    </a:cubicBezTo>
                    <a:cubicBezTo>
                      <a:pt x="60" y="18"/>
                      <a:pt x="60" y="18"/>
                      <a:pt x="61" y="18"/>
                    </a:cubicBezTo>
                    <a:cubicBezTo>
                      <a:pt x="61" y="18"/>
                      <a:pt x="61" y="18"/>
                      <a:pt x="61" y="18"/>
                    </a:cubicBezTo>
                    <a:cubicBezTo>
                      <a:pt x="61" y="18"/>
                      <a:pt x="61" y="18"/>
                      <a:pt x="61" y="18"/>
                    </a:cubicBezTo>
                    <a:cubicBezTo>
                      <a:pt x="61" y="18"/>
                      <a:pt x="61" y="18"/>
                      <a:pt x="61" y="18"/>
                    </a:cubicBezTo>
                    <a:cubicBezTo>
                      <a:pt x="61" y="18"/>
                      <a:pt x="61" y="17"/>
                      <a:pt x="61" y="17"/>
                    </a:cubicBezTo>
                    <a:cubicBezTo>
                      <a:pt x="59" y="16"/>
                      <a:pt x="57" y="13"/>
                      <a:pt x="55" y="10"/>
                    </a:cubicBezTo>
                    <a:lnTo>
                      <a:pt x="54"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8" name="Freeform 2162"/>
              <p:cNvSpPr>
                <a:spLocks/>
              </p:cNvSpPr>
              <p:nvPr/>
            </p:nvSpPr>
            <p:spPr bwMode="auto">
              <a:xfrm>
                <a:off x="2659569" y="3908908"/>
                <a:ext cx="0" cy="179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9" name="Freeform 2163"/>
              <p:cNvSpPr>
                <a:spLocks/>
              </p:cNvSpPr>
              <p:nvPr/>
            </p:nvSpPr>
            <p:spPr bwMode="auto">
              <a:xfrm>
                <a:off x="2659569" y="3912505"/>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0" name="Freeform 2164"/>
              <p:cNvSpPr>
                <a:spLocks/>
              </p:cNvSpPr>
              <p:nvPr/>
            </p:nvSpPr>
            <p:spPr bwMode="auto">
              <a:xfrm>
                <a:off x="2659569" y="3910707"/>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1" name="Freeform 2165"/>
              <p:cNvSpPr>
                <a:spLocks/>
              </p:cNvSpPr>
              <p:nvPr/>
            </p:nvSpPr>
            <p:spPr bwMode="auto">
              <a:xfrm>
                <a:off x="2657711" y="39232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2" name="Freeform 2166"/>
              <p:cNvSpPr>
                <a:spLocks/>
              </p:cNvSpPr>
              <p:nvPr/>
            </p:nvSpPr>
            <p:spPr bwMode="auto">
              <a:xfrm>
                <a:off x="2761781" y="3944878"/>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3" name="Freeform 2167"/>
              <p:cNvSpPr>
                <a:spLocks/>
              </p:cNvSpPr>
              <p:nvPr/>
            </p:nvSpPr>
            <p:spPr bwMode="auto">
              <a:xfrm>
                <a:off x="2769214" y="39394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4" name="Freeform 2168"/>
              <p:cNvSpPr>
                <a:spLocks/>
              </p:cNvSpPr>
              <p:nvPr/>
            </p:nvSpPr>
            <p:spPr bwMode="auto">
              <a:xfrm>
                <a:off x="2765498" y="39430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5" name="Freeform 2169"/>
              <p:cNvSpPr>
                <a:spLocks/>
              </p:cNvSpPr>
              <p:nvPr/>
            </p:nvSpPr>
            <p:spPr bwMode="auto">
              <a:xfrm>
                <a:off x="2772931" y="3934087"/>
                <a:ext cx="0" cy="179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6" name="Freeform 2170"/>
              <p:cNvSpPr>
                <a:spLocks/>
              </p:cNvSpPr>
              <p:nvPr/>
            </p:nvSpPr>
            <p:spPr bwMode="auto">
              <a:xfrm>
                <a:off x="2771073" y="3935886"/>
                <a:ext cx="1858" cy="179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7" name="Freeform 2171"/>
              <p:cNvSpPr>
                <a:spLocks/>
              </p:cNvSpPr>
              <p:nvPr/>
            </p:nvSpPr>
            <p:spPr bwMode="auto">
              <a:xfrm>
                <a:off x="2759922" y="3948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8" name="Freeform 2172"/>
              <p:cNvSpPr>
                <a:spLocks/>
              </p:cNvSpPr>
              <p:nvPr/>
            </p:nvSpPr>
            <p:spPr bwMode="auto">
              <a:xfrm>
                <a:off x="2665144" y="3631941"/>
                <a:ext cx="157964" cy="59350"/>
              </a:xfrm>
              <a:custGeom>
                <a:avLst/>
                <a:gdLst>
                  <a:gd name="T0" fmla="*/ 70 w 89"/>
                  <a:gd name="T1" fmla="*/ 23 h 34"/>
                  <a:gd name="T2" fmla="*/ 52 w 89"/>
                  <a:gd name="T3" fmla="*/ 16 h 34"/>
                  <a:gd name="T4" fmla="*/ 15 w 89"/>
                  <a:gd name="T5" fmla="*/ 1 h 34"/>
                  <a:gd name="T6" fmla="*/ 0 w 89"/>
                  <a:gd name="T7" fmla="*/ 1 h 34"/>
                  <a:gd name="T8" fmla="*/ 8 w 89"/>
                  <a:gd name="T9" fmla="*/ 9 h 34"/>
                  <a:gd name="T10" fmla="*/ 25 w 89"/>
                  <a:gd name="T11" fmla="*/ 11 h 34"/>
                  <a:gd name="T12" fmla="*/ 40 w 89"/>
                  <a:gd name="T13" fmla="*/ 18 h 34"/>
                  <a:gd name="T14" fmla="*/ 50 w 89"/>
                  <a:gd name="T15" fmla="*/ 24 h 34"/>
                  <a:gd name="T16" fmla="*/ 56 w 89"/>
                  <a:gd name="T17" fmla="*/ 28 h 34"/>
                  <a:gd name="T18" fmla="*/ 56 w 89"/>
                  <a:gd name="T19" fmla="*/ 32 h 34"/>
                  <a:gd name="T20" fmla="*/ 55 w 89"/>
                  <a:gd name="T21" fmla="*/ 33 h 34"/>
                  <a:gd name="T22" fmla="*/ 56 w 89"/>
                  <a:gd name="T23" fmla="*/ 33 h 34"/>
                  <a:gd name="T24" fmla="*/ 70 w 89"/>
                  <a:gd name="T25" fmla="*/ 34 h 34"/>
                  <a:gd name="T26" fmla="*/ 89 w 89"/>
                  <a:gd name="T27" fmla="*/ 33 h 34"/>
                  <a:gd name="T28" fmla="*/ 70 w 89"/>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34">
                    <a:moveTo>
                      <a:pt x="70" y="23"/>
                    </a:moveTo>
                    <a:cubicBezTo>
                      <a:pt x="67" y="23"/>
                      <a:pt x="60" y="20"/>
                      <a:pt x="52" y="16"/>
                    </a:cubicBezTo>
                    <a:cubicBezTo>
                      <a:pt x="41" y="11"/>
                      <a:pt x="28" y="4"/>
                      <a:pt x="15" y="1"/>
                    </a:cubicBezTo>
                    <a:cubicBezTo>
                      <a:pt x="10" y="0"/>
                      <a:pt x="5" y="0"/>
                      <a:pt x="0" y="1"/>
                    </a:cubicBezTo>
                    <a:cubicBezTo>
                      <a:pt x="5" y="2"/>
                      <a:pt x="8" y="6"/>
                      <a:pt x="8" y="9"/>
                    </a:cubicBezTo>
                    <a:cubicBezTo>
                      <a:pt x="8" y="9"/>
                      <a:pt x="10" y="11"/>
                      <a:pt x="25" y="11"/>
                    </a:cubicBezTo>
                    <a:cubicBezTo>
                      <a:pt x="32" y="12"/>
                      <a:pt x="36" y="15"/>
                      <a:pt x="40" y="18"/>
                    </a:cubicBezTo>
                    <a:cubicBezTo>
                      <a:pt x="43" y="21"/>
                      <a:pt x="45" y="23"/>
                      <a:pt x="50" y="24"/>
                    </a:cubicBezTo>
                    <a:cubicBezTo>
                      <a:pt x="53" y="25"/>
                      <a:pt x="55" y="26"/>
                      <a:pt x="56" y="28"/>
                    </a:cubicBezTo>
                    <a:cubicBezTo>
                      <a:pt x="57" y="29"/>
                      <a:pt x="56" y="31"/>
                      <a:pt x="56" y="32"/>
                    </a:cubicBezTo>
                    <a:cubicBezTo>
                      <a:pt x="56" y="32"/>
                      <a:pt x="55" y="33"/>
                      <a:pt x="55" y="33"/>
                    </a:cubicBezTo>
                    <a:cubicBezTo>
                      <a:pt x="55" y="33"/>
                      <a:pt x="55" y="33"/>
                      <a:pt x="56" y="33"/>
                    </a:cubicBezTo>
                    <a:cubicBezTo>
                      <a:pt x="57" y="34"/>
                      <a:pt x="63" y="34"/>
                      <a:pt x="70" y="34"/>
                    </a:cubicBezTo>
                    <a:cubicBezTo>
                      <a:pt x="80" y="34"/>
                      <a:pt x="87" y="33"/>
                      <a:pt x="89" y="33"/>
                    </a:cubicBezTo>
                    <a:cubicBezTo>
                      <a:pt x="87" y="30"/>
                      <a:pt x="76" y="23"/>
                      <a:pt x="70"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9" name="Freeform 2173"/>
              <p:cNvSpPr>
                <a:spLocks/>
              </p:cNvSpPr>
              <p:nvPr/>
            </p:nvSpPr>
            <p:spPr bwMode="auto">
              <a:xfrm>
                <a:off x="2626118" y="3635538"/>
                <a:ext cx="29734" cy="17985"/>
              </a:xfrm>
              <a:custGeom>
                <a:avLst/>
                <a:gdLst>
                  <a:gd name="T0" fmla="*/ 0 w 17"/>
                  <a:gd name="T1" fmla="*/ 10 h 10"/>
                  <a:gd name="T2" fmla="*/ 0 w 17"/>
                  <a:gd name="T3" fmla="*/ 10 h 10"/>
                  <a:gd name="T4" fmla="*/ 14 w 17"/>
                  <a:gd name="T5" fmla="*/ 2 h 10"/>
                  <a:gd name="T6" fmla="*/ 16 w 17"/>
                  <a:gd name="T7" fmla="*/ 1 h 10"/>
                  <a:gd name="T8" fmla="*/ 17 w 17"/>
                  <a:gd name="T9" fmla="*/ 0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0" y="10"/>
                      <a:pt x="0" y="10"/>
                      <a:pt x="0" y="10"/>
                    </a:cubicBezTo>
                    <a:cubicBezTo>
                      <a:pt x="3" y="10"/>
                      <a:pt x="10" y="5"/>
                      <a:pt x="14" y="2"/>
                    </a:cubicBezTo>
                    <a:cubicBezTo>
                      <a:pt x="16" y="1"/>
                      <a:pt x="16" y="1"/>
                      <a:pt x="16" y="1"/>
                    </a:cubicBezTo>
                    <a:cubicBezTo>
                      <a:pt x="16" y="1"/>
                      <a:pt x="17" y="0"/>
                      <a:pt x="17" y="0"/>
                    </a:cubicBezTo>
                    <a:cubicBezTo>
                      <a:pt x="8" y="3"/>
                      <a:pt x="1" y="8"/>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0" name="Freeform 2174"/>
              <p:cNvSpPr>
                <a:spLocks/>
              </p:cNvSpPr>
              <p:nvPr/>
            </p:nvSpPr>
            <p:spPr bwMode="auto">
              <a:xfrm>
                <a:off x="2750630" y="3729060"/>
                <a:ext cx="31593" cy="7194"/>
              </a:xfrm>
              <a:custGeom>
                <a:avLst/>
                <a:gdLst>
                  <a:gd name="T0" fmla="*/ 18 w 18"/>
                  <a:gd name="T1" fmla="*/ 3 h 4"/>
                  <a:gd name="T2" fmla="*/ 1 w 18"/>
                  <a:gd name="T3" fmla="*/ 0 h 4"/>
                  <a:gd name="T4" fmla="*/ 0 w 18"/>
                  <a:gd name="T5" fmla="*/ 0 h 4"/>
                  <a:gd name="T6" fmla="*/ 15 w 18"/>
                  <a:gd name="T7" fmla="*/ 4 h 4"/>
                  <a:gd name="T8" fmla="*/ 18 w 18"/>
                  <a:gd name="T9" fmla="*/ 3 h 4"/>
                </a:gdLst>
                <a:ahLst/>
                <a:cxnLst>
                  <a:cxn ang="0">
                    <a:pos x="T0" y="T1"/>
                  </a:cxn>
                  <a:cxn ang="0">
                    <a:pos x="T2" y="T3"/>
                  </a:cxn>
                  <a:cxn ang="0">
                    <a:pos x="T4" y="T5"/>
                  </a:cxn>
                  <a:cxn ang="0">
                    <a:pos x="T6" y="T7"/>
                  </a:cxn>
                  <a:cxn ang="0">
                    <a:pos x="T8" y="T9"/>
                  </a:cxn>
                </a:cxnLst>
                <a:rect l="0" t="0" r="r" b="b"/>
                <a:pathLst>
                  <a:path w="18" h="4">
                    <a:moveTo>
                      <a:pt x="18" y="3"/>
                    </a:moveTo>
                    <a:cubicBezTo>
                      <a:pt x="15" y="2"/>
                      <a:pt x="8" y="0"/>
                      <a:pt x="1" y="0"/>
                    </a:cubicBezTo>
                    <a:cubicBezTo>
                      <a:pt x="1" y="0"/>
                      <a:pt x="1" y="0"/>
                      <a:pt x="0" y="0"/>
                    </a:cubicBezTo>
                    <a:cubicBezTo>
                      <a:pt x="3" y="2"/>
                      <a:pt x="10" y="4"/>
                      <a:pt x="15" y="4"/>
                    </a:cubicBezTo>
                    <a:cubicBezTo>
                      <a:pt x="16" y="4"/>
                      <a:pt x="17" y="4"/>
                      <a:pt x="18"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1" name="Freeform 2175"/>
              <p:cNvSpPr>
                <a:spLocks/>
              </p:cNvSpPr>
              <p:nvPr/>
            </p:nvSpPr>
            <p:spPr bwMode="auto">
              <a:xfrm>
                <a:off x="2975496" y="3725463"/>
                <a:ext cx="27876" cy="8992"/>
              </a:xfrm>
              <a:custGeom>
                <a:avLst/>
                <a:gdLst>
                  <a:gd name="T0" fmla="*/ 0 w 15"/>
                  <a:gd name="T1" fmla="*/ 1 h 5"/>
                  <a:gd name="T2" fmla="*/ 0 w 15"/>
                  <a:gd name="T3" fmla="*/ 2 h 5"/>
                  <a:gd name="T4" fmla="*/ 7 w 15"/>
                  <a:gd name="T5" fmla="*/ 5 h 5"/>
                  <a:gd name="T6" fmla="*/ 15 w 15"/>
                  <a:gd name="T7" fmla="*/ 2 h 5"/>
                  <a:gd name="T8" fmla="*/ 5 w 15"/>
                  <a:gd name="T9" fmla="*/ 0 h 5"/>
                  <a:gd name="T10" fmla="*/ 0 w 15"/>
                  <a:gd name="T11" fmla="*/ 1 h 5"/>
                </a:gdLst>
                <a:ahLst/>
                <a:cxnLst>
                  <a:cxn ang="0">
                    <a:pos x="T0" y="T1"/>
                  </a:cxn>
                  <a:cxn ang="0">
                    <a:pos x="T2" y="T3"/>
                  </a:cxn>
                  <a:cxn ang="0">
                    <a:pos x="T4" y="T5"/>
                  </a:cxn>
                  <a:cxn ang="0">
                    <a:pos x="T6" y="T7"/>
                  </a:cxn>
                  <a:cxn ang="0">
                    <a:pos x="T8" y="T9"/>
                  </a:cxn>
                  <a:cxn ang="0">
                    <a:pos x="T10" y="T11"/>
                  </a:cxn>
                </a:cxnLst>
                <a:rect l="0" t="0" r="r" b="b"/>
                <a:pathLst>
                  <a:path w="15" h="5">
                    <a:moveTo>
                      <a:pt x="0" y="1"/>
                    </a:moveTo>
                    <a:cubicBezTo>
                      <a:pt x="0" y="1"/>
                      <a:pt x="0" y="2"/>
                      <a:pt x="0" y="2"/>
                    </a:cubicBezTo>
                    <a:cubicBezTo>
                      <a:pt x="2" y="4"/>
                      <a:pt x="5" y="5"/>
                      <a:pt x="7" y="5"/>
                    </a:cubicBezTo>
                    <a:cubicBezTo>
                      <a:pt x="10" y="5"/>
                      <a:pt x="14" y="3"/>
                      <a:pt x="15" y="2"/>
                    </a:cubicBezTo>
                    <a:cubicBezTo>
                      <a:pt x="14" y="2"/>
                      <a:pt x="10" y="0"/>
                      <a:pt x="5" y="0"/>
                    </a:cubicBezTo>
                    <a:cubicBezTo>
                      <a:pt x="2"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2" name="Freeform 2178"/>
              <p:cNvSpPr>
                <a:spLocks/>
              </p:cNvSpPr>
              <p:nvPr/>
            </p:nvSpPr>
            <p:spPr bwMode="auto">
              <a:xfrm>
                <a:off x="1737805" y="3000673"/>
                <a:ext cx="115221" cy="61149"/>
              </a:xfrm>
              <a:custGeom>
                <a:avLst/>
                <a:gdLst>
                  <a:gd name="T0" fmla="*/ 62 w 65"/>
                  <a:gd name="T1" fmla="*/ 35 h 36"/>
                  <a:gd name="T2" fmla="*/ 63 w 65"/>
                  <a:gd name="T3" fmla="*/ 35 h 36"/>
                  <a:gd name="T4" fmla="*/ 63 w 65"/>
                  <a:gd name="T5" fmla="*/ 32 h 36"/>
                  <a:gd name="T6" fmla="*/ 56 w 65"/>
                  <a:gd name="T7" fmla="*/ 28 h 36"/>
                  <a:gd name="T8" fmla="*/ 43 w 65"/>
                  <a:gd name="T9" fmla="*/ 22 h 36"/>
                  <a:gd name="T10" fmla="*/ 30 w 65"/>
                  <a:gd name="T11" fmla="*/ 7 h 36"/>
                  <a:gd name="T12" fmla="*/ 15 w 65"/>
                  <a:gd name="T13" fmla="*/ 4 h 36"/>
                  <a:gd name="T14" fmla="*/ 4 w 65"/>
                  <a:gd name="T15" fmla="*/ 2 h 36"/>
                  <a:gd name="T16" fmla="*/ 7 w 65"/>
                  <a:gd name="T17" fmla="*/ 7 h 36"/>
                  <a:gd name="T18" fmla="*/ 12 w 65"/>
                  <a:gd name="T19" fmla="*/ 11 h 36"/>
                  <a:gd name="T20" fmla="*/ 20 w 65"/>
                  <a:gd name="T21" fmla="*/ 17 h 36"/>
                  <a:gd name="T22" fmla="*/ 28 w 65"/>
                  <a:gd name="T23" fmla="*/ 22 h 36"/>
                  <a:gd name="T24" fmla="*/ 34 w 65"/>
                  <a:gd name="T25" fmla="*/ 28 h 36"/>
                  <a:gd name="T26" fmla="*/ 39 w 65"/>
                  <a:gd name="T27" fmla="*/ 30 h 36"/>
                  <a:gd name="T28" fmla="*/ 43 w 65"/>
                  <a:gd name="T29" fmla="*/ 35 h 36"/>
                  <a:gd name="T30" fmla="*/ 45 w 65"/>
                  <a:gd name="T31" fmla="*/ 35 h 36"/>
                  <a:gd name="T32" fmla="*/ 62 w 65"/>
                  <a:gd name="T3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36">
                    <a:moveTo>
                      <a:pt x="62" y="35"/>
                    </a:moveTo>
                    <a:cubicBezTo>
                      <a:pt x="63" y="35"/>
                      <a:pt x="63" y="35"/>
                      <a:pt x="63" y="35"/>
                    </a:cubicBezTo>
                    <a:cubicBezTo>
                      <a:pt x="63" y="34"/>
                      <a:pt x="63" y="33"/>
                      <a:pt x="63" y="32"/>
                    </a:cubicBezTo>
                    <a:cubicBezTo>
                      <a:pt x="65" y="29"/>
                      <a:pt x="60" y="31"/>
                      <a:pt x="56" y="28"/>
                    </a:cubicBezTo>
                    <a:cubicBezTo>
                      <a:pt x="53" y="24"/>
                      <a:pt x="45" y="25"/>
                      <a:pt x="43" y="22"/>
                    </a:cubicBezTo>
                    <a:cubicBezTo>
                      <a:pt x="42" y="18"/>
                      <a:pt x="34" y="7"/>
                      <a:pt x="30" y="7"/>
                    </a:cubicBezTo>
                    <a:cubicBezTo>
                      <a:pt x="26" y="7"/>
                      <a:pt x="20" y="7"/>
                      <a:pt x="15" y="4"/>
                    </a:cubicBezTo>
                    <a:cubicBezTo>
                      <a:pt x="10" y="0"/>
                      <a:pt x="7" y="0"/>
                      <a:pt x="4" y="2"/>
                    </a:cubicBezTo>
                    <a:cubicBezTo>
                      <a:pt x="0" y="4"/>
                      <a:pt x="7" y="5"/>
                      <a:pt x="7" y="7"/>
                    </a:cubicBezTo>
                    <a:cubicBezTo>
                      <a:pt x="7" y="10"/>
                      <a:pt x="9" y="11"/>
                      <a:pt x="12" y="11"/>
                    </a:cubicBezTo>
                    <a:cubicBezTo>
                      <a:pt x="15" y="10"/>
                      <a:pt x="17" y="16"/>
                      <a:pt x="20" y="17"/>
                    </a:cubicBezTo>
                    <a:cubicBezTo>
                      <a:pt x="23" y="17"/>
                      <a:pt x="24" y="22"/>
                      <a:pt x="28" y="22"/>
                    </a:cubicBezTo>
                    <a:cubicBezTo>
                      <a:pt x="31" y="22"/>
                      <a:pt x="32" y="26"/>
                      <a:pt x="34" y="28"/>
                    </a:cubicBezTo>
                    <a:cubicBezTo>
                      <a:pt x="35" y="30"/>
                      <a:pt x="39" y="28"/>
                      <a:pt x="39" y="30"/>
                    </a:cubicBezTo>
                    <a:cubicBezTo>
                      <a:pt x="39" y="32"/>
                      <a:pt x="41" y="33"/>
                      <a:pt x="43" y="35"/>
                    </a:cubicBezTo>
                    <a:cubicBezTo>
                      <a:pt x="45" y="35"/>
                      <a:pt x="45" y="35"/>
                      <a:pt x="45" y="35"/>
                    </a:cubicBezTo>
                    <a:cubicBezTo>
                      <a:pt x="52" y="36"/>
                      <a:pt x="58" y="36"/>
                      <a:pt x="62"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3" name="Freeform 2179"/>
              <p:cNvSpPr>
                <a:spLocks/>
              </p:cNvSpPr>
              <p:nvPr/>
            </p:nvSpPr>
            <p:spPr bwMode="auto">
              <a:xfrm>
                <a:off x="2217271" y="2166175"/>
                <a:ext cx="156105" cy="86327"/>
              </a:xfrm>
              <a:custGeom>
                <a:avLst/>
                <a:gdLst>
                  <a:gd name="T0" fmla="*/ 69 w 88"/>
                  <a:gd name="T1" fmla="*/ 8 h 50"/>
                  <a:gd name="T2" fmla="*/ 48 w 88"/>
                  <a:gd name="T3" fmla="*/ 4 h 50"/>
                  <a:gd name="T4" fmla="*/ 52 w 88"/>
                  <a:gd name="T5" fmla="*/ 17 h 50"/>
                  <a:gd name="T6" fmla="*/ 39 w 88"/>
                  <a:gd name="T7" fmla="*/ 13 h 50"/>
                  <a:gd name="T8" fmla="*/ 35 w 88"/>
                  <a:gd name="T9" fmla="*/ 21 h 50"/>
                  <a:gd name="T10" fmla="*/ 28 w 88"/>
                  <a:gd name="T11" fmla="*/ 22 h 50"/>
                  <a:gd name="T12" fmla="*/ 9 w 88"/>
                  <a:gd name="T13" fmla="*/ 5 h 50"/>
                  <a:gd name="T14" fmla="*/ 8 w 88"/>
                  <a:gd name="T15" fmla="*/ 19 h 50"/>
                  <a:gd name="T16" fmla="*/ 26 w 88"/>
                  <a:gd name="T17" fmla="*/ 31 h 50"/>
                  <a:gd name="T18" fmla="*/ 53 w 88"/>
                  <a:gd name="T19" fmla="*/ 31 h 50"/>
                  <a:gd name="T20" fmla="*/ 50 w 88"/>
                  <a:gd name="T21" fmla="*/ 45 h 50"/>
                  <a:gd name="T22" fmla="*/ 74 w 88"/>
                  <a:gd name="T23" fmla="*/ 46 h 50"/>
                  <a:gd name="T24" fmla="*/ 83 w 88"/>
                  <a:gd name="T25" fmla="*/ 37 h 50"/>
                  <a:gd name="T26" fmla="*/ 82 w 88"/>
                  <a:gd name="T27" fmla="*/ 25 h 50"/>
                  <a:gd name="T28" fmla="*/ 69 w 88"/>
                  <a:gd name="T2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50">
                    <a:moveTo>
                      <a:pt x="69" y="8"/>
                    </a:moveTo>
                    <a:cubicBezTo>
                      <a:pt x="69" y="13"/>
                      <a:pt x="57" y="7"/>
                      <a:pt x="48" y="4"/>
                    </a:cubicBezTo>
                    <a:cubicBezTo>
                      <a:pt x="39" y="0"/>
                      <a:pt x="45" y="11"/>
                      <a:pt x="52" y="17"/>
                    </a:cubicBezTo>
                    <a:cubicBezTo>
                      <a:pt x="59" y="23"/>
                      <a:pt x="48" y="20"/>
                      <a:pt x="39" y="13"/>
                    </a:cubicBezTo>
                    <a:cubicBezTo>
                      <a:pt x="29" y="7"/>
                      <a:pt x="30" y="18"/>
                      <a:pt x="35" y="21"/>
                    </a:cubicBezTo>
                    <a:cubicBezTo>
                      <a:pt x="39" y="25"/>
                      <a:pt x="34" y="30"/>
                      <a:pt x="28" y="22"/>
                    </a:cubicBezTo>
                    <a:cubicBezTo>
                      <a:pt x="22" y="14"/>
                      <a:pt x="19" y="5"/>
                      <a:pt x="9" y="5"/>
                    </a:cubicBezTo>
                    <a:cubicBezTo>
                      <a:pt x="0" y="4"/>
                      <a:pt x="4" y="14"/>
                      <a:pt x="8" y="19"/>
                    </a:cubicBezTo>
                    <a:cubicBezTo>
                      <a:pt x="13" y="25"/>
                      <a:pt x="18" y="27"/>
                      <a:pt x="26" y="31"/>
                    </a:cubicBezTo>
                    <a:cubicBezTo>
                      <a:pt x="34" y="36"/>
                      <a:pt x="47" y="29"/>
                      <a:pt x="53" y="31"/>
                    </a:cubicBezTo>
                    <a:cubicBezTo>
                      <a:pt x="59" y="32"/>
                      <a:pt x="46" y="40"/>
                      <a:pt x="50" y="45"/>
                    </a:cubicBezTo>
                    <a:cubicBezTo>
                      <a:pt x="54" y="50"/>
                      <a:pt x="65" y="46"/>
                      <a:pt x="74" y="46"/>
                    </a:cubicBezTo>
                    <a:cubicBezTo>
                      <a:pt x="82" y="45"/>
                      <a:pt x="78" y="40"/>
                      <a:pt x="83" y="37"/>
                    </a:cubicBezTo>
                    <a:cubicBezTo>
                      <a:pt x="88" y="33"/>
                      <a:pt x="78" y="34"/>
                      <a:pt x="82" y="25"/>
                    </a:cubicBezTo>
                    <a:cubicBezTo>
                      <a:pt x="86" y="17"/>
                      <a:pt x="70" y="3"/>
                      <a:pt x="69"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4" name="Freeform 2180"/>
              <p:cNvSpPr>
                <a:spLocks/>
              </p:cNvSpPr>
              <p:nvPr/>
            </p:nvSpPr>
            <p:spPr bwMode="auto">
              <a:xfrm>
                <a:off x="2302757" y="2027691"/>
                <a:ext cx="42743" cy="28776"/>
              </a:xfrm>
              <a:custGeom>
                <a:avLst/>
                <a:gdLst>
                  <a:gd name="T0" fmla="*/ 21 w 25"/>
                  <a:gd name="T1" fmla="*/ 11 h 17"/>
                  <a:gd name="T2" fmla="*/ 6 w 25"/>
                  <a:gd name="T3" fmla="*/ 5 h 17"/>
                  <a:gd name="T4" fmla="*/ 21 w 25"/>
                  <a:gd name="T5" fmla="*/ 11 h 17"/>
                </a:gdLst>
                <a:ahLst/>
                <a:cxnLst>
                  <a:cxn ang="0">
                    <a:pos x="T0" y="T1"/>
                  </a:cxn>
                  <a:cxn ang="0">
                    <a:pos x="T2" y="T3"/>
                  </a:cxn>
                  <a:cxn ang="0">
                    <a:pos x="T4" y="T5"/>
                  </a:cxn>
                </a:cxnLst>
                <a:rect l="0" t="0" r="r" b="b"/>
                <a:pathLst>
                  <a:path w="25" h="17">
                    <a:moveTo>
                      <a:pt x="21" y="11"/>
                    </a:moveTo>
                    <a:cubicBezTo>
                      <a:pt x="25" y="5"/>
                      <a:pt x="0" y="0"/>
                      <a:pt x="6" y="5"/>
                    </a:cubicBezTo>
                    <a:cubicBezTo>
                      <a:pt x="10" y="8"/>
                      <a:pt x="18" y="17"/>
                      <a:pt x="2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5" name="Freeform 2181"/>
              <p:cNvSpPr>
                <a:spLocks/>
              </p:cNvSpPr>
              <p:nvPr/>
            </p:nvSpPr>
            <p:spPr bwMode="auto">
              <a:xfrm>
                <a:off x="2566649" y="2563640"/>
                <a:ext cx="139380" cy="91723"/>
              </a:xfrm>
              <a:custGeom>
                <a:avLst/>
                <a:gdLst>
                  <a:gd name="T0" fmla="*/ 78 w 79"/>
                  <a:gd name="T1" fmla="*/ 42 h 53"/>
                  <a:gd name="T2" fmla="*/ 62 w 79"/>
                  <a:gd name="T3" fmla="*/ 29 h 53"/>
                  <a:gd name="T4" fmla="*/ 40 w 79"/>
                  <a:gd name="T5" fmla="*/ 16 h 53"/>
                  <a:gd name="T6" fmla="*/ 26 w 79"/>
                  <a:gd name="T7" fmla="*/ 6 h 53"/>
                  <a:gd name="T8" fmla="*/ 14 w 79"/>
                  <a:gd name="T9" fmla="*/ 13 h 53"/>
                  <a:gd name="T10" fmla="*/ 11 w 79"/>
                  <a:gd name="T11" fmla="*/ 29 h 53"/>
                  <a:gd name="T12" fmla="*/ 1 w 79"/>
                  <a:gd name="T13" fmla="*/ 44 h 53"/>
                  <a:gd name="T14" fmla="*/ 15 w 79"/>
                  <a:gd name="T15" fmla="*/ 43 h 53"/>
                  <a:gd name="T16" fmla="*/ 21 w 79"/>
                  <a:gd name="T17" fmla="*/ 52 h 53"/>
                  <a:gd name="T18" fmla="*/ 40 w 79"/>
                  <a:gd name="T19" fmla="*/ 42 h 53"/>
                  <a:gd name="T20" fmla="*/ 55 w 79"/>
                  <a:gd name="T21" fmla="*/ 41 h 53"/>
                  <a:gd name="T22" fmla="*/ 78 w 79"/>
                  <a:gd name="T2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53">
                    <a:moveTo>
                      <a:pt x="78" y="42"/>
                    </a:moveTo>
                    <a:cubicBezTo>
                      <a:pt x="79" y="37"/>
                      <a:pt x="61" y="35"/>
                      <a:pt x="62" y="29"/>
                    </a:cubicBezTo>
                    <a:cubicBezTo>
                      <a:pt x="63" y="24"/>
                      <a:pt x="46" y="19"/>
                      <a:pt x="40" y="16"/>
                    </a:cubicBezTo>
                    <a:cubicBezTo>
                      <a:pt x="35" y="13"/>
                      <a:pt x="26" y="12"/>
                      <a:pt x="26" y="6"/>
                    </a:cubicBezTo>
                    <a:cubicBezTo>
                      <a:pt x="26" y="0"/>
                      <a:pt x="14" y="4"/>
                      <a:pt x="14" y="13"/>
                    </a:cubicBezTo>
                    <a:cubicBezTo>
                      <a:pt x="13" y="22"/>
                      <a:pt x="8" y="20"/>
                      <a:pt x="11" y="29"/>
                    </a:cubicBezTo>
                    <a:cubicBezTo>
                      <a:pt x="13" y="37"/>
                      <a:pt x="0" y="39"/>
                      <a:pt x="1" y="44"/>
                    </a:cubicBezTo>
                    <a:cubicBezTo>
                      <a:pt x="3" y="48"/>
                      <a:pt x="9" y="43"/>
                      <a:pt x="15" y="43"/>
                    </a:cubicBezTo>
                    <a:cubicBezTo>
                      <a:pt x="21" y="43"/>
                      <a:pt x="14" y="52"/>
                      <a:pt x="21" y="52"/>
                    </a:cubicBezTo>
                    <a:cubicBezTo>
                      <a:pt x="27" y="53"/>
                      <a:pt x="38" y="46"/>
                      <a:pt x="40" y="42"/>
                    </a:cubicBezTo>
                    <a:cubicBezTo>
                      <a:pt x="43" y="38"/>
                      <a:pt x="48" y="36"/>
                      <a:pt x="55" y="41"/>
                    </a:cubicBezTo>
                    <a:cubicBezTo>
                      <a:pt x="62" y="46"/>
                      <a:pt x="77" y="47"/>
                      <a:pt x="78"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6" name="Freeform 2182"/>
              <p:cNvSpPr>
                <a:spLocks/>
              </p:cNvSpPr>
              <p:nvPr/>
            </p:nvSpPr>
            <p:spPr bwMode="auto">
              <a:xfrm>
                <a:off x="2622401" y="2655363"/>
                <a:ext cx="53893" cy="35970"/>
              </a:xfrm>
              <a:custGeom>
                <a:avLst/>
                <a:gdLst>
                  <a:gd name="T0" fmla="*/ 10 w 30"/>
                  <a:gd name="T1" fmla="*/ 16 h 21"/>
                  <a:gd name="T2" fmla="*/ 29 w 30"/>
                  <a:gd name="T3" fmla="*/ 4 h 21"/>
                  <a:gd name="T4" fmla="*/ 10 w 30"/>
                  <a:gd name="T5" fmla="*/ 16 h 21"/>
                </a:gdLst>
                <a:ahLst/>
                <a:cxnLst>
                  <a:cxn ang="0">
                    <a:pos x="T0" y="T1"/>
                  </a:cxn>
                  <a:cxn ang="0">
                    <a:pos x="T2" y="T3"/>
                  </a:cxn>
                  <a:cxn ang="0">
                    <a:pos x="T4" y="T5"/>
                  </a:cxn>
                </a:cxnLst>
                <a:rect l="0" t="0" r="r" b="b"/>
                <a:pathLst>
                  <a:path w="30" h="21">
                    <a:moveTo>
                      <a:pt x="10" y="16"/>
                    </a:moveTo>
                    <a:cubicBezTo>
                      <a:pt x="18" y="21"/>
                      <a:pt x="30" y="8"/>
                      <a:pt x="29" y="4"/>
                    </a:cubicBezTo>
                    <a:cubicBezTo>
                      <a:pt x="28" y="0"/>
                      <a:pt x="0" y="10"/>
                      <a:pt x="10"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7" name="Freeform 2183"/>
              <p:cNvSpPr>
                <a:spLocks/>
              </p:cNvSpPr>
              <p:nvPr/>
            </p:nvSpPr>
            <p:spPr bwMode="auto">
              <a:xfrm>
                <a:off x="2371518" y="2214734"/>
                <a:ext cx="83628" cy="46761"/>
              </a:xfrm>
              <a:custGeom>
                <a:avLst/>
                <a:gdLst>
                  <a:gd name="T0" fmla="*/ 38 w 47"/>
                  <a:gd name="T1" fmla="*/ 26 h 27"/>
                  <a:gd name="T2" fmla="*/ 33 w 47"/>
                  <a:gd name="T3" fmla="*/ 7 h 27"/>
                  <a:gd name="T4" fmla="*/ 4 w 47"/>
                  <a:gd name="T5" fmla="*/ 18 h 27"/>
                  <a:gd name="T6" fmla="*/ 38 w 47"/>
                  <a:gd name="T7" fmla="*/ 26 h 27"/>
                </a:gdLst>
                <a:ahLst/>
                <a:cxnLst>
                  <a:cxn ang="0">
                    <a:pos x="T0" y="T1"/>
                  </a:cxn>
                  <a:cxn ang="0">
                    <a:pos x="T2" y="T3"/>
                  </a:cxn>
                  <a:cxn ang="0">
                    <a:pos x="T4" y="T5"/>
                  </a:cxn>
                  <a:cxn ang="0">
                    <a:pos x="T6" y="T7"/>
                  </a:cxn>
                </a:cxnLst>
                <a:rect l="0" t="0" r="r" b="b"/>
                <a:pathLst>
                  <a:path w="47" h="27">
                    <a:moveTo>
                      <a:pt x="38" y="26"/>
                    </a:moveTo>
                    <a:cubicBezTo>
                      <a:pt x="47" y="26"/>
                      <a:pt x="43" y="15"/>
                      <a:pt x="33" y="7"/>
                    </a:cubicBezTo>
                    <a:cubicBezTo>
                      <a:pt x="23" y="0"/>
                      <a:pt x="0" y="15"/>
                      <a:pt x="4" y="18"/>
                    </a:cubicBezTo>
                    <a:cubicBezTo>
                      <a:pt x="9" y="22"/>
                      <a:pt x="29" y="27"/>
                      <a:pt x="38"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8" name="Freeform 2184"/>
              <p:cNvSpPr>
                <a:spLocks/>
              </p:cNvSpPr>
              <p:nvPr/>
            </p:nvSpPr>
            <p:spPr bwMode="auto">
              <a:xfrm>
                <a:off x="2371518" y="2162578"/>
                <a:ext cx="351237" cy="104312"/>
              </a:xfrm>
              <a:custGeom>
                <a:avLst/>
                <a:gdLst>
                  <a:gd name="T0" fmla="*/ 56 w 198"/>
                  <a:gd name="T1" fmla="*/ 47 h 61"/>
                  <a:gd name="T2" fmla="*/ 69 w 198"/>
                  <a:gd name="T3" fmla="*/ 54 h 61"/>
                  <a:gd name="T4" fmla="*/ 87 w 198"/>
                  <a:gd name="T5" fmla="*/ 57 h 61"/>
                  <a:gd name="T6" fmla="*/ 95 w 198"/>
                  <a:gd name="T7" fmla="*/ 53 h 61"/>
                  <a:gd name="T8" fmla="*/ 133 w 198"/>
                  <a:gd name="T9" fmla="*/ 60 h 61"/>
                  <a:gd name="T10" fmla="*/ 158 w 198"/>
                  <a:gd name="T11" fmla="*/ 54 h 61"/>
                  <a:gd name="T12" fmla="*/ 188 w 198"/>
                  <a:gd name="T13" fmla="*/ 57 h 61"/>
                  <a:gd name="T14" fmla="*/ 198 w 198"/>
                  <a:gd name="T15" fmla="*/ 39 h 61"/>
                  <a:gd name="T16" fmla="*/ 134 w 198"/>
                  <a:gd name="T17" fmla="*/ 34 h 61"/>
                  <a:gd name="T18" fmla="*/ 102 w 198"/>
                  <a:gd name="T19" fmla="*/ 36 h 61"/>
                  <a:gd name="T20" fmla="*/ 84 w 198"/>
                  <a:gd name="T21" fmla="*/ 30 h 61"/>
                  <a:gd name="T22" fmla="*/ 87 w 198"/>
                  <a:gd name="T23" fmla="*/ 20 h 61"/>
                  <a:gd name="T24" fmla="*/ 57 w 198"/>
                  <a:gd name="T25" fmla="*/ 11 h 61"/>
                  <a:gd name="T26" fmla="*/ 33 w 198"/>
                  <a:gd name="T27" fmla="*/ 4 h 61"/>
                  <a:gd name="T28" fmla="*/ 5 w 198"/>
                  <a:gd name="T29" fmla="*/ 8 h 61"/>
                  <a:gd name="T30" fmla="*/ 40 w 198"/>
                  <a:gd name="T31" fmla="*/ 18 h 61"/>
                  <a:gd name="T32" fmla="*/ 55 w 198"/>
                  <a:gd name="T33" fmla="*/ 30 h 61"/>
                  <a:gd name="T34" fmla="*/ 56 w 198"/>
                  <a:gd name="T35"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61">
                    <a:moveTo>
                      <a:pt x="56" y="47"/>
                    </a:moveTo>
                    <a:cubicBezTo>
                      <a:pt x="59" y="57"/>
                      <a:pt x="63" y="50"/>
                      <a:pt x="69" y="54"/>
                    </a:cubicBezTo>
                    <a:cubicBezTo>
                      <a:pt x="74" y="58"/>
                      <a:pt x="83" y="61"/>
                      <a:pt x="87" y="57"/>
                    </a:cubicBezTo>
                    <a:cubicBezTo>
                      <a:pt x="92" y="53"/>
                      <a:pt x="94" y="50"/>
                      <a:pt x="95" y="53"/>
                    </a:cubicBezTo>
                    <a:cubicBezTo>
                      <a:pt x="98" y="59"/>
                      <a:pt x="109" y="60"/>
                      <a:pt x="133" y="60"/>
                    </a:cubicBezTo>
                    <a:cubicBezTo>
                      <a:pt x="157" y="61"/>
                      <a:pt x="151" y="50"/>
                      <a:pt x="158" y="54"/>
                    </a:cubicBezTo>
                    <a:cubicBezTo>
                      <a:pt x="165" y="58"/>
                      <a:pt x="181" y="58"/>
                      <a:pt x="188" y="57"/>
                    </a:cubicBezTo>
                    <a:cubicBezTo>
                      <a:pt x="195" y="55"/>
                      <a:pt x="198" y="44"/>
                      <a:pt x="198" y="39"/>
                    </a:cubicBezTo>
                    <a:cubicBezTo>
                      <a:pt x="197" y="33"/>
                      <a:pt x="144" y="29"/>
                      <a:pt x="134" y="34"/>
                    </a:cubicBezTo>
                    <a:cubicBezTo>
                      <a:pt x="125" y="40"/>
                      <a:pt x="110" y="32"/>
                      <a:pt x="102" y="36"/>
                    </a:cubicBezTo>
                    <a:cubicBezTo>
                      <a:pt x="95" y="40"/>
                      <a:pt x="97" y="31"/>
                      <a:pt x="84" y="30"/>
                    </a:cubicBezTo>
                    <a:cubicBezTo>
                      <a:pt x="70" y="30"/>
                      <a:pt x="85" y="23"/>
                      <a:pt x="87" y="20"/>
                    </a:cubicBezTo>
                    <a:cubicBezTo>
                      <a:pt x="90" y="17"/>
                      <a:pt x="67" y="9"/>
                      <a:pt x="57" y="11"/>
                    </a:cubicBezTo>
                    <a:cubicBezTo>
                      <a:pt x="48" y="13"/>
                      <a:pt x="42" y="8"/>
                      <a:pt x="33" y="4"/>
                    </a:cubicBezTo>
                    <a:cubicBezTo>
                      <a:pt x="24" y="0"/>
                      <a:pt x="0" y="1"/>
                      <a:pt x="5" y="8"/>
                    </a:cubicBezTo>
                    <a:cubicBezTo>
                      <a:pt x="8" y="13"/>
                      <a:pt x="37" y="23"/>
                      <a:pt x="40" y="18"/>
                    </a:cubicBezTo>
                    <a:cubicBezTo>
                      <a:pt x="43" y="13"/>
                      <a:pt x="51" y="24"/>
                      <a:pt x="55" y="30"/>
                    </a:cubicBezTo>
                    <a:cubicBezTo>
                      <a:pt x="60" y="35"/>
                      <a:pt x="52" y="37"/>
                      <a:pt x="56"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9" name="Freeform 2185"/>
              <p:cNvSpPr>
                <a:spLocks/>
              </p:cNvSpPr>
              <p:nvPr/>
            </p:nvSpPr>
            <p:spPr bwMode="auto">
              <a:xfrm>
                <a:off x="1923644" y="2288472"/>
                <a:ext cx="371679" cy="192438"/>
              </a:xfrm>
              <a:custGeom>
                <a:avLst/>
                <a:gdLst>
                  <a:gd name="T0" fmla="*/ 193 w 209"/>
                  <a:gd name="T1" fmla="*/ 85 h 112"/>
                  <a:gd name="T2" fmla="*/ 209 w 209"/>
                  <a:gd name="T3" fmla="*/ 85 h 112"/>
                  <a:gd name="T4" fmla="*/ 189 w 209"/>
                  <a:gd name="T5" fmla="*/ 70 h 112"/>
                  <a:gd name="T6" fmla="*/ 171 w 209"/>
                  <a:gd name="T7" fmla="*/ 61 h 112"/>
                  <a:gd name="T8" fmla="*/ 166 w 209"/>
                  <a:gd name="T9" fmla="*/ 45 h 112"/>
                  <a:gd name="T10" fmla="*/ 162 w 209"/>
                  <a:gd name="T11" fmla="*/ 19 h 112"/>
                  <a:gd name="T12" fmla="*/ 163 w 209"/>
                  <a:gd name="T13" fmla="*/ 3 h 112"/>
                  <a:gd name="T14" fmla="*/ 141 w 209"/>
                  <a:gd name="T15" fmla="*/ 8 h 112"/>
                  <a:gd name="T16" fmla="*/ 155 w 209"/>
                  <a:gd name="T17" fmla="*/ 20 h 112"/>
                  <a:gd name="T18" fmla="*/ 140 w 209"/>
                  <a:gd name="T19" fmla="*/ 14 h 112"/>
                  <a:gd name="T20" fmla="*/ 128 w 209"/>
                  <a:gd name="T21" fmla="*/ 14 h 112"/>
                  <a:gd name="T22" fmla="*/ 135 w 209"/>
                  <a:gd name="T23" fmla="*/ 42 h 112"/>
                  <a:gd name="T24" fmla="*/ 128 w 209"/>
                  <a:gd name="T25" fmla="*/ 48 h 112"/>
                  <a:gd name="T26" fmla="*/ 120 w 209"/>
                  <a:gd name="T27" fmla="*/ 28 h 112"/>
                  <a:gd name="T28" fmla="*/ 99 w 209"/>
                  <a:gd name="T29" fmla="*/ 20 h 112"/>
                  <a:gd name="T30" fmla="*/ 107 w 209"/>
                  <a:gd name="T31" fmla="*/ 30 h 112"/>
                  <a:gd name="T32" fmla="*/ 94 w 209"/>
                  <a:gd name="T33" fmla="*/ 31 h 112"/>
                  <a:gd name="T34" fmla="*/ 91 w 209"/>
                  <a:gd name="T35" fmla="*/ 28 h 112"/>
                  <a:gd name="T36" fmla="*/ 73 w 209"/>
                  <a:gd name="T37" fmla="*/ 19 h 112"/>
                  <a:gd name="T38" fmla="*/ 65 w 209"/>
                  <a:gd name="T39" fmla="*/ 30 h 112"/>
                  <a:gd name="T40" fmla="*/ 57 w 209"/>
                  <a:gd name="T41" fmla="*/ 26 h 112"/>
                  <a:gd name="T42" fmla="*/ 59 w 209"/>
                  <a:gd name="T43" fmla="*/ 13 h 112"/>
                  <a:gd name="T44" fmla="*/ 30 w 209"/>
                  <a:gd name="T45" fmla="*/ 20 h 112"/>
                  <a:gd name="T46" fmla="*/ 10 w 209"/>
                  <a:gd name="T47" fmla="*/ 32 h 112"/>
                  <a:gd name="T48" fmla="*/ 6 w 209"/>
                  <a:gd name="T49" fmla="*/ 40 h 112"/>
                  <a:gd name="T50" fmla="*/ 12 w 209"/>
                  <a:gd name="T51" fmla="*/ 49 h 112"/>
                  <a:gd name="T52" fmla="*/ 16 w 209"/>
                  <a:gd name="T53" fmla="*/ 55 h 112"/>
                  <a:gd name="T54" fmla="*/ 43 w 209"/>
                  <a:gd name="T55" fmla="*/ 51 h 112"/>
                  <a:gd name="T56" fmla="*/ 13 w 209"/>
                  <a:gd name="T57" fmla="*/ 63 h 112"/>
                  <a:gd name="T58" fmla="*/ 46 w 209"/>
                  <a:gd name="T59" fmla="*/ 70 h 112"/>
                  <a:gd name="T60" fmla="*/ 85 w 209"/>
                  <a:gd name="T61" fmla="*/ 75 h 112"/>
                  <a:gd name="T62" fmla="*/ 56 w 209"/>
                  <a:gd name="T63" fmla="*/ 77 h 112"/>
                  <a:gd name="T64" fmla="*/ 23 w 209"/>
                  <a:gd name="T65" fmla="*/ 85 h 112"/>
                  <a:gd name="T66" fmla="*/ 38 w 209"/>
                  <a:gd name="T67" fmla="*/ 95 h 112"/>
                  <a:gd name="T68" fmla="*/ 64 w 209"/>
                  <a:gd name="T69" fmla="*/ 101 h 112"/>
                  <a:gd name="T70" fmla="*/ 89 w 209"/>
                  <a:gd name="T71" fmla="*/ 112 h 112"/>
                  <a:gd name="T72" fmla="*/ 123 w 209"/>
                  <a:gd name="T73" fmla="*/ 104 h 112"/>
                  <a:gd name="T74" fmla="*/ 139 w 209"/>
                  <a:gd name="T75" fmla="*/ 97 h 112"/>
                  <a:gd name="T76" fmla="*/ 148 w 209"/>
                  <a:gd name="T77" fmla="*/ 98 h 112"/>
                  <a:gd name="T78" fmla="*/ 162 w 209"/>
                  <a:gd name="T79" fmla="*/ 103 h 112"/>
                  <a:gd name="T80" fmla="*/ 198 w 209"/>
                  <a:gd name="T81" fmla="*/ 103 h 112"/>
                  <a:gd name="T82" fmla="*/ 190 w 209"/>
                  <a:gd name="T83" fmla="*/ 93 h 112"/>
                  <a:gd name="T84" fmla="*/ 182 w 209"/>
                  <a:gd name="T85" fmla="*/ 93 h 112"/>
                  <a:gd name="T86" fmla="*/ 193 w 209"/>
                  <a:gd name="T87"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12">
                    <a:moveTo>
                      <a:pt x="193" y="85"/>
                    </a:moveTo>
                    <a:cubicBezTo>
                      <a:pt x="196" y="82"/>
                      <a:pt x="208" y="92"/>
                      <a:pt x="209" y="85"/>
                    </a:cubicBezTo>
                    <a:cubicBezTo>
                      <a:pt x="209" y="77"/>
                      <a:pt x="195" y="74"/>
                      <a:pt x="189" y="70"/>
                    </a:cubicBezTo>
                    <a:cubicBezTo>
                      <a:pt x="183" y="66"/>
                      <a:pt x="180" y="68"/>
                      <a:pt x="171" y="61"/>
                    </a:cubicBezTo>
                    <a:cubicBezTo>
                      <a:pt x="161" y="54"/>
                      <a:pt x="173" y="50"/>
                      <a:pt x="166" y="45"/>
                    </a:cubicBezTo>
                    <a:cubicBezTo>
                      <a:pt x="159" y="39"/>
                      <a:pt x="157" y="24"/>
                      <a:pt x="162" y="19"/>
                    </a:cubicBezTo>
                    <a:cubicBezTo>
                      <a:pt x="167" y="14"/>
                      <a:pt x="172" y="7"/>
                      <a:pt x="163" y="3"/>
                    </a:cubicBezTo>
                    <a:cubicBezTo>
                      <a:pt x="154" y="0"/>
                      <a:pt x="140" y="6"/>
                      <a:pt x="141" y="8"/>
                    </a:cubicBezTo>
                    <a:cubicBezTo>
                      <a:pt x="143" y="10"/>
                      <a:pt x="155" y="17"/>
                      <a:pt x="155" y="20"/>
                    </a:cubicBezTo>
                    <a:cubicBezTo>
                      <a:pt x="155" y="23"/>
                      <a:pt x="144" y="12"/>
                      <a:pt x="140" y="14"/>
                    </a:cubicBezTo>
                    <a:cubicBezTo>
                      <a:pt x="136" y="17"/>
                      <a:pt x="131" y="9"/>
                      <a:pt x="128" y="14"/>
                    </a:cubicBezTo>
                    <a:cubicBezTo>
                      <a:pt x="124" y="19"/>
                      <a:pt x="132" y="37"/>
                      <a:pt x="135" y="42"/>
                    </a:cubicBezTo>
                    <a:cubicBezTo>
                      <a:pt x="138" y="47"/>
                      <a:pt x="132" y="47"/>
                      <a:pt x="128" y="48"/>
                    </a:cubicBezTo>
                    <a:cubicBezTo>
                      <a:pt x="124" y="49"/>
                      <a:pt x="124" y="34"/>
                      <a:pt x="120" y="28"/>
                    </a:cubicBezTo>
                    <a:cubicBezTo>
                      <a:pt x="116" y="23"/>
                      <a:pt x="100" y="16"/>
                      <a:pt x="99" y="20"/>
                    </a:cubicBezTo>
                    <a:cubicBezTo>
                      <a:pt x="98" y="24"/>
                      <a:pt x="109" y="24"/>
                      <a:pt x="107" y="30"/>
                    </a:cubicBezTo>
                    <a:cubicBezTo>
                      <a:pt x="106" y="35"/>
                      <a:pt x="100" y="26"/>
                      <a:pt x="94" y="31"/>
                    </a:cubicBezTo>
                    <a:cubicBezTo>
                      <a:pt x="89" y="35"/>
                      <a:pt x="90" y="32"/>
                      <a:pt x="91" y="28"/>
                    </a:cubicBezTo>
                    <a:cubicBezTo>
                      <a:pt x="92" y="23"/>
                      <a:pt x="83" y="18"/>
                      <a:pt x="73" y="19"/>
                    </a:cubicBezTo>
                    <a:cubicBezTo>
                      <a:pt x="63" y="20"/>
                      <a:pt x="68" y="27"/>
                      <a:pt x="65" y="30"/>
                    </a:cubicBezTo>
                    <a:cubicBezTo>
                      <a:pt x="62" y="32"/>
                      <a:pt x="47" y="28"/>
                      <a:pt x="57" y="26"/>
                    </a:cubicBezTo>
                    <a:cubicBezTo>
                      <a:pt x="66" y="24"/>
                      <a:pt x="62" y="19"/>
                      <a:pt x="59" y="13"/>
                    </a:cubicBezTo>
                    <a:cubicBezTo>
                      <a:pt x="55" y="8"/>
                      <a:pt x="46" y="14"/>
                      <a:pt x="30" y="20"/>
                    </a:cubicBezTo>
                    <a:cubicBezTo>
                      <a:pt x="15" y="25"/>
                      <a:pt x="8" y="31"/>
                      <a:pt x="10" y="32"/>
                    </a:cubicBezTo>
                    <a:cubicBezTo>
                      <a:pt x="12" y="32"/>
                      <a:pt x="12" y="35"/>
                      <a:pt x="6" y="40"/>
                    </a:cubicBezTo>
                    <a:cubicBezTo>
                      <a:pt x="0" y="45"/>
                      <a:pt x="6" y="49"/>
                      <a:pt x="12" y="49"/>
                    </a:cubicBezTo>
                    <a:cubicBezTo>
                      <a:pt x="17" y="49"/>
                      <a:pt x="13" y="54"/>
                      <a:pt x="16" y="55"/>
                    </a:cubicBezTo>
                    <a:cubicBezTo>
                      <a:pt x="20" y="56"/>
                      <a:pt x="38" y="48"/>
                      <a:pt x="43" y="51"/>
                    </a:cubicBezTo>
                    <a:cubicBezTo>
                      <a:pt x="48" y="55"/>
                      <a:pt x="13" y="57"/>
                      <a:pt x="13" y="63"/>
                    </a:cubicBezTo>
                    <a:cubicBezTo>
                      <a:pt x="13" y="69"/>
                      <a:pt x="32" y="72"/>
                      <a:pt x="46" y="70"/>
                    </a:cubicBezTo>
                    <a:cubicBezTo>
                      <a:pt x="60" y="67"/>
                      <a:pt x="85" y="72"/>
                      <a:pt x="85" y="75"/>
                    </a:cubicBezTo>
                    <a:cubicBezTo>
                      <a:pt x="85" y="79"/>
                      <a:pt x="68" y="78"/>
                      <a:pt x="56" y="77"/>
                    </a:cubicBezTo>
                    <a:cubicBezTo>
                      <a:pt x="43" y="77"/>
                      <a:pt x="22" y="81"/>
                      <a:pt x="23" y="85"/>
                    </a:cubicBezTo>
                    <a:cubicBezTo>
                      <a:pt x="24" y="89"/>
                      <a:pt x="25" y="89"/>
                      <a:pt x="38" y="95"/>
                    </a:cubicBezTo>
                    <a:cubicBezTo>
                      <a:pt x="51" y="101"/>
                      <a:pt x="65" y="92"/>
                      <a:pt x="64" y="101"/>
                    </a:cubicBezTo>
                    <a:cubicBezTo>
                      <a:pt x="64" y="109"/>
                      <a:pt x="71" y="111"/>
                      <a:pt x="89" y="112"/>
                    </a:cubicBezTo>
                    <a:cubicBezTo>
                      <a:pt x="106" y="112"/>
                      <a:pt x="114" y="104"/>
                      <a:pt x="123" y="104"/>
                    </a:cubicBezTo>
                    <a:cubicBezTo>
                      <a:pt x="131" y="105"/>
                      <a:pt x="135" y="103"/>
                      <a:pt x="139" y="97"/>
                    </a:cubicBezTo>
                    <a:cubicBezTo>
                      <a:pt x="143" y="91"/>
                      <a:pt x="147" y="95"/>
                      <a:pt x="148" y="98"/>
                    </a:cubicBezTo>
                    <a:cubicBezTo>
                      <a:pt x="149" y="101"/>
                      <a:pt x="160" y="100"/>
                      <a:pt x="162" y="103"/>
                    </a:cubicBezTo>
                    <a:cubicBezTo>
                      <a:pt x="169" y="109"/>
                      <a:pt x="190" y="107"/>
                      <a:pt x="198" y="103"/>
                    </a:cubicBezTo>
                    <a:cubicBezTo>
                      <a:pt x="206" y="99"/>
                      <a:pt x="194" y="88"/>
                      <a:pt x="190" y="93"/>
                    </a:cubicBezTo>
                    <a:cubicBezTo>
                      <a:pt x="186" y="98"/>
                      <a:pt x="183" y="95"/>
                      <a:pt x="182" y="93"/>
                    </a:cubicBezTo>
                    <a:cubicBezTo>
                      <a:pt x="181" y="90"/>
                      <a:pt x="190" y="89"/>
                      <a:pt x="193"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0" name="Freeform 2186"/>
              <p:cNvSpPr>
                <a:spLocks/>
              </p:cNvSpPr>
              <p:nvPr/>
            </p:nvSpPr>
            <p:spPr bwMode="auto">
              <a:xfrm>
                <a:off x="2254439" y="2272286"/>
                <a:ext cx="135663" cy="120499"/>
              </a:xfrm>
              <a:custGeom>
                <a:avLst/>
                <a:gdLst>
                  <a:gd name="T0" fmla="*/ 40 w 77"/>
                  <a:gd name="T1" fmla="*/ 63 h 71"/>
                  <a:gd name="T2" fmla="*/ 60 w 77"/>
                  <a:gd name="T3" fmla="*/ 58 h 71"/>
                  <a:gd name="T4" fmla="*/ 75 w 77"/>
                  <a:gd name="T5" fmla="*/ 30 h 71"/>
                  <a:gd name="T6" fmla="*/ 68 w 77"/>
                  <a:gd name="T7" fmla="*/ 29 h 71"/>
                  <a:gd name="T8" fmla="*/ 67 w 77"/>
                  <a:gd name="T9" fmla="*/ 33 h 71"/>
                  <a:gd name="T10" fmla="*/ 53 w 77"/>
                  <a:gd name="T11" fmla="*/ 28 h 71"/>
                  <a:gd name="T12" fmla="*/ 67 w 77"/>
                  <a:gd name="T13" fmla="*/ 16 h 71"/>
                  <a:gd name="T14" fmla="*/ 59 w 77"/>
                  <a:gd name="T15" fmla="*/ 5 h 71"/>
                  <a:gd name="T16" fmla="*/ 45 w 77"/>
                  <a:gd name="T17" fmla="*/ 9 h 71"/>
                  <a:gd name="T18" fmla="*/ 38 w 77"/>
                  <a:gd name="T19" fmla="*/ 11 h 71"/>
                  <a:gd name="T20" fmla="*/ 19 w 77"/>
                  <a:gd name="T21" fmla="*/ 20 h 71"/>
                  <a:gd name="T22" fmla="*/ 31 w 77"/>
                  <a:gd name="T23" fmla="*/ 30 h 71"/>
                  <a:gd name="T24" fmla="*/ 9 w 77"/>
                  <a:gd name="T25" fmla="*/ 28 h 71"/>
                  <a:gd name="T26" fmla="*/ 17 w 77"/>
                  <a:gd name="T27" fmla="*/ 44 h 71"/>
                  <a:gd name="T28" fmla="*/ 40 w 77"/>
                  <a:gd name="T2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1">
                    <a:moveTo>
                      <a:pt x="40" y="63"/>
                    </a:moveTo>
                    <a:cubicBezTo>
                      <a:pt x="51" y="71"/>
                      <a:pt x="48" y="57"/>
                      <a:pt x="60" y="58"/>
                    </a:cubicBezTo>
                    <a:cubicBezTo>
                      <a:pt x="73" y="58"/>
                      <a:pt x="73" y="38"/>
                      <a:pt x="75" y="30"/>
                    </a:cubicBezTo>
                    <a:cubicBezTo>
                      <a:pt x="77" y="23"/>
                      <a:pt x="65" y="23"/>
                      <a:pt x="68" y="29"/>
                    </a:cubicBezTo>
                    <a:cubicBezTo>
                      <a:pt x="71" y="34"/>
                      <a:pt x="68" y="40"/>
                      <a:pt x="67" y="33"/>
                    </a:cubicBezTo>
                    <a:cubicBezTo>
                      <a:pt x="66" y="27"/>
                      <a:pt x="56" y="33"/>
                      <a:pt x="53" y="28"/>
                    </a:cubicBezTo>
                    <a:cubicBezTo>
                      <a:pt x="49" y="23"/>
                      <a:pt x="64" y="22"/>
                      <a:pt x="67" y="16"/>
                    </a:cubicBezTo>
                    <a:cubicBezTo>
                      <a:pt x="71" y="9"/>
                      <a:pt x="56" y="10"/>
                      <a:pt x="59" y="5"/>
                    </a:cubicBezTo>
                    <a:cubicBezTo>
                      <a:pt x="63" y="0"/>
                      <a:pt x="37" y="6"/>
                      <a:pt x="45" y="9"/>
                    </a:cubicBezTo>
                    <a:cubicBezTo>
                      <a:pt x="52" y="12"/>
                      <a:pt x="45" y="16"/>
                      <a:pt x="38" y="11"/>
                    </a:cubicBezTo>
                    <a:cubicBezTo>
                      <a:pt x="31" y="6"/>
                      <a:pt x="12" y="14"/>
                      <a:pt x="19" y="20"/>
                    </a:cubicBezTo>
                    <a:cubicBezTo>
                      <a:pt x="24" y="24"/>
                      <a:pt x="41" y="17"/>
                      <a:pt x="31" y="30"/>
                    </a:cubicBezTo>
                    <a:cubicBezTo>
                      <a:pt x="22" y="43"/>
                      <a:pt x="18" y="26"/>
                      <a:pt x="9" y="28"/>
                    </a:cubicBezTo>
                    <a:cubicBezTo>
                      <a:pt x="0" y="29"/>
                      <a:pt x="4" y="40"/>
                      <a:pt x="17" y="44"/>
                    </a:cubicBezTo>
                    <a:cubicBezTo>
                      <a:pt x="31" y="48"/>
                      <a:pt x="29" y="56"/>
                      <a:pt x="40"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1" name="Freeform 2187"/>
              <p:cNvSpPr>
                <a:spLocks/>
              </p:cNvSpPr>
              <p:nvPr/>
            </p:nvSpPr>
            <p:spPr bwMode="auto">
              <a:xfrm>
                <a:off x="2215412" y="2220129"/>
                <a:ext cx="29734" cy="26977"/>
              </a:xfrm>
              <a:custGeom>
                <a:avLst/>
                <a:gdLst>
                  <a:gd name="T0" fmla="*/ 14 w 17"/>
                  <a:gd name="T1" fmla="*/ 12 h 16"/>
                  <a:gd name="T2" fmla="*/ 3 w 17"/>
                  <a:gd name="T3" fmla="*/ 7 h 16"/>
                  <a:gd name="T4" fmla="*/ 14 w 17"/>
                  <a:gd name="T5" fmla="*/ 12 h 16"/>
                </a:gdLst>
                <a:ahLst/>
                <a:cxnLst>
                  <a:cxn ang="0">
                    <a:pos x="T0" y="T1"/>
                  </a:cxn>
                  <a:cxn ang="0">
                    <a:pos x="T2" y="T3"/>
                  </a:cxn>
                  <a:cxn ang="0">
                    <a:pos x="T4" y="T5"/>
                  </a:cxn>
                </a:cxnLst>
                <a:rect l="0" t="0" r="r" b="b"/>
                <a:pathLst>
                  <a:path w="17" h="16">
                    <a:moveTo>
                      <a:pt x="14" y="12"/>
                    </a:moveTo>
                    <a:cubicBezTo>
                      <a:pt x="17" y="8"/>
                      <a:pt x="6" y="0"/>
                      <a:pt x="3" y="7"/>
                    </a:cubicBezTo>
                    <a:cubicBezTo>
                      <a:pt x="0" y="14"/>
                      <a:pt x="10" y="16"/>
                      <a:pt x="1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2" name="Freeform 2188"/>
              <p:cNvSpPr>
                <a:spLocks/>
              </p:cNvSpPr>
              <p:nvPr/>
            </p:nvSpPr>
            <p:spPr bwMode="auto">
              <a:xfrm>
                <a:off x="2373376" y="1962946"/>
                <a:ext cx="236016" cy="160065"/>
              </a:xfrm>
              <a:custGeom>
                <a:avLst/>
                <a:gdLst>
                  <a:gd name="T0" fmla="*/ 8 w 133"/>
                  <a:gd name="T1" fmla="*/ 48 h 94"/>
                  <a:gd name="T2" fmla="*/ 19 w 133"/>
                  <a:gd name="T3" fmla="*/ 60 h 94"/>
                  <a:gd name="T4" fmla="*/ 52 w 133"/>
                  <a:gd name="T5" fmla="*/ 61 h 94"/>
                  <a:gd name="T6" fmla="*/ 32 w 133"/>
                  <a:gd name="T7" fmla="*/ 71 h 94"/>
                  <a:gd name="T8" fmla="*/ 48 w 133"/>
                  <a:gd name="T9" fmla="*/ 83 h 94"/>
                  <a:gd name="T10" fmla="*/ 75 w 133"/>
                  <a:gd name="T11" fmla="*/ 90 h 94"/>
                  <a:gd name="T12" fmla="*/ 91 w 133"/>
                  <a:gd name="T13" fmla="*/ 90 h 94"/>
                  <a:gd name="T14" fmla="*/ 102 w 133"/>
                  <a:gd name="T15" fmla="*/ 77 h 94"/>
                  <a:gd name="T16" fmla="*/ 114 w 133"/>
                  <a:gd name="T17" fmla="*/ 68 h 94"/>
                  <a:gd name="T18" fmla="*/ 133 w 133"/>
                  <a:gd name="T19" fmla="*/ 61 h 94"/>
                  <a:gd name="T20" fmla="*/ 122 w 133"/>
                  <a:gd name="T21" fmla="*/ 56 h 94"/>
                  <a:gd name="T22" fmla="*/ 111 w 133"/>
                  <a:gd name="T23" fmla="*/ 49 h 94"/>
                  <a:gd name="T24" fmla="*/ 106 w 133"/>
                  <a:gd name="T25" fmla="*/ 38 h 94"/>
                  <a:gd name="T26" fmla="*/ 98 w 133"/>
                  <a:gd name="T27" fmla="*/ 36 h 94"/>
                  <a:gd name="T28" fmla="*/ 87 w 133"/>
                  <a:gd name="T29" fmla="*/ 31 h 94"/>
                  <a:gd name="T30" fmla="*/ 52 w 133"/>
                  <a:gd name="T31" fmla="*/ 12 h 94"/>
                  <a:gd name="T32" fmla="*/ 32 w 133"/>
                  <a:gd name="T33" fmla="*/ 9 h 94"/>
                  <a:gd name="T34" fmla="*/ 33 w 133"/>
                  <a:gd name="T35" fmla="*/ 14 h 94"/>
                  <a:gd name="T36" fmla="*/ 26 w 133"/>
                  <a:gd name="T37" fmla="*/ 19 h 94"/>
                  <a:gd name="T38" fmla="*/ 16 w 133"/>
                  <a:gd name="T39" fmla="*/ 24 h 94"/>
                  <a:gd name="T40" fmla="*/ 18 w 133"/>
                  <a:gd name="T41" fmla="*/ 37 h 94"/>
                  <a:gd name="T42" fmla="*/ 12 w 133"/>
                  <a:gd name="T43" fmla="*/ 42 h 94"/>
                  <a:gd name="T44" fmla="*/ 8 w 133"/>
                  <a:gd name="T45"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94">
                    <a:moveTo>
                      <a:pt x="8" y="48"/>
                    </a:moveTo>
                    <a:cubicBezTo>
                      <a:pt x="16" y="52"/>
                      <a:pt x="11" y="57"/>
                      <a:pt x="19" y="60"/>
                    </a:cubicBezTo>
                    <a:cubicBezTo>
                      <a:pt x="27" y="64"/>
                      <a:pt x="50" y="56"/>
                      <a:pt x="52" y="61"/>
                    </a:cubicBezTo>
                    <a:cubicBezTo>
                      <a:pt x="54" y="67"/>
                      <a:pt x="29" y="67"/>
                      <a:pt x="32" y="71"/>
                    </a:cubicBezTo>
                    <a:cubicBezTo>
                      <a:pt x="36" y="74"/>
                      <a:pt x="50" y="80"/>
                      <a:pt x="48" y="83"/>
                    </a:cubicBezTo>
                    <a:cubicBezTo>
                      <a:pt x="46" y="86"/>
                      <a:pt x="72" y="94"/>
                      <a:pt x="75" y="90"/>
                    </a:cubicBezTo>
                    <a:cubicBezTo>
                      <a:pt x="77" y="86"/>
                      <a:pt x="84" y="87"/>
                      <a:pt x="91" y="90"/>
                    </a:cubicBezTo>
                    <a:cubicBezTo>
                      <a:pt x="97" y="92"/>
                      <a:pt x="98" y="74"/>
                      <a:pt x="102" y="77"/>
                    </a:cubicBezTo>
                    <a:cubicBezTo>
                      <a:pt x="107" y="80"/>
                      <a:pt x="106" y="71"/>
                      <a:pt x="114" y="68"/>
                    </a:cubicBezTo>
                    <a:cubicBezTo>
                      <a:pt x="121" y="65"/>
                      <a:pt x="132" y="65"/>
                      <a:pt x="133" y="61"/>
                    </a:cubicBezTo>
                    <a:cubicBezTo>
                      <a:pt x="133" y="59"/>
                      <a:pt x="131" y="55"/>
                      <a:pt x="122" y="56"/>
                    </a:cubicBezTo>
                    <a:cubicBezTo>
                      <a:pt x="113" y="57"/>
                      <a:pt x="107" y="54"/>
                      <a:pt x="111" y="49"/>
                    </a:cubicBezTo>
                    <a:cubicBezTo>
                      <a:pt x="115" y="44"/>
                      <a:pt x="101" y="42"/>
                      <a:pt x="106" y="38"/>
                    </a:cubicBezTo>
                    <a:cubicBezTo>
                      <a:pt x="111" y="34"/>
                      <a:pt x="96" y="30"/>
                      <a:pt x="98" y="36"/>
                    </a:cubicBezTo>
                    <a:cubicBezTo>
                      <a:pt x="99" y="42"/>
                      <a:pt x="89" y="37"/>
                      <a:pt x="87" y="31"/>
                    </a:cubicBezTo>
                    <a:cubicBezTo>
                      <a:pt x="86" y="26"/>
                      <a:pt x="65" y="24"/>
                      <a:pt x="52" y="12"/>
                    </a:cubicBezTo>
                    <a:cubicBezTo>
                      <a:pt x="38" y="0"/>
                      <a:pt x="24" y="8"/>
                      <a:pt x="32" y="9"/>
                    </a:cubicBezTo>
                    <a:cubicBezTo>
                      <a:pt x="40" y="11"/>
                      <a:pt x="40" y="15"/>
                      <a:pt x="33" y="14"/>
                    </a:cubicBezTo>
                    <a:cubicBezTo>
                      <a:pt x="27" y="14"/>
                      <a:pt x="15" y="15"/>
                      <a:pt x="26" y="19"/>
                    </a:cubicBezTo>
                    <a:cubicBezTo>
                      <a:pt x="36" y="23"/>
                      <a:pt x="25" y="24"/>
                      <a:pt x="16" y="24"/>
                    </a:cubicBezTo>
                    <a:cubicBezTo>
                      <a:pt x="8" y="24"/>
                      <a:pt x="7" y="35"/>
                      <a:pt x="18" y="37"/>
                    </a:cubicBezTo>
                    <a:cubicBezTo>
                      <a:pt x="29" y="38"/>
                      <a:pt x="21" y="45"/>
                      <a:pt x="12" y="42"/>
                    </a:cubicBezTo>
                    <a:cubicBezTo>
                      <a:pt x="3" y="40"/>
                      <a:pt x="0" y="44"/>
                      <a:pt x="8"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3" name="Freeform 2189"/>
              <p:cNvSpPr>
                <a:spLocks/>
              </p:cNvSpPr>
              <p:nvPr/>
            </p:nvSpPr>
            <p:spPr bwMode="auto">
              <a:xfrm>
                <a:off x="2380810" y="2128407"/>
                <a:ext cx="70619" cy="30574"/>
              </a:xfrm>
              <a:custGeom>
                <a:avLst/>
                <a:gdLst>
                  <a:gd name="T0" fmla="*/ 39 w 40"/>
                  <a:gd name="T1" fmla="*/ 3 h 17"/>
                  <a:gd name="T2" fmla="*/ 6 w 40"/>
                  <a:gd name="T3" fmla="*/ 9 h 17"/>
                  <a:gd name="T4" fmla="*/ 39 w 40"/>
                  <a:gd name="T5" fmla="*/ 3 h 17"/>
                </a:gdLst>
                <a:ahLst/>
                <a:cxnLst>
                  <a:cxn ang="0">
                    <a:pos x="T0" y="T1"/>
                  </a:cxn>
                  <a:cxn ang="0">
                    <a:pos x="T2" y="T3"/>
                  </a:cxn>
                  <a:cxn ang="0">
                    <a:pos x="T4" y="T5"/>
                  </a:cxn>
                </a:cxnLst>
                <a:rect l="0" t="0" r="r" b="b"/>
                <a:pathLst>
                  <a:path w="40" h="17">
                    <a:moveTo>
                      <a:pt x="39" y="3"/>
                    </a:moveTo>
                    <a:cubicBezTo>
                      <a:pt x="38" y="0"/>
                      <a:pt x="0" y="5"/>
                      <a:pt x="6" y="9"/>
                    </a:cubicBezTo>
                    <a:cubicBezTo>
                      <a:pt x="16" y="17"/>
                      <a:pt x="40" y="6"/>
                      <a:pt x="3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4" name="Freeform 2190"/>
              <p:cNvSpPr>
                <a:spLocks/>
              </p:cNvSpPr>
              <p:nvPr/>
            </p:nvSpPr>
            <p:spPr bwMode="auto">
              <a:xfrm>
                <a:off x="2191253" y="2123011"/>
                <a:ext cx="39026" cy="44962"/>
              </a:xfrm>
              <a:custGeom>
                <a:avLst/>
                <a:gdLst>
                  <a:gd name="T0" fmla="*/ 18 w 22"/>
                  <a:gd name="T1" fmla="*/ 21 h 27"/>
                  <a:gd name="T2" fmla="*/ 1 w 22"/>
                  <a:gd name="T3" fmla="*/ 8 h 27"/>
                  <a:gd name="T4" fmla="*/ 18 w 22"/>
                  <a:gd name="T5" fmla="*/ 21 h 27"/>
                </a:gdLst>
                <a:ahLst/>
                <a:cxnLst>
                  <a:cxn ang="0">
                    <a:pos x="T0" y="T1"/>
                  </a:cxn>
                  <a:cxn ang="0">
                    <a:pos x="T2" y="T3"/>
                  </a:cxn>
                  <a:cxn ang="0">
                    <a:pos x="T4" y="T5"/>
                  </a:cxn>
                </a:cxnLst>
                <a:rect l="0" t="0" r="r" b="b"/>
                <a:pathLst>
                  <a:path w="22" h="27">
                    <a:moveTo>
                      <a:pt x="18" y="21"/>
                    </a:moveTo>
                    <a:cubicBezTo>
                      <a:pt x="22" y="16"/>
                      <a:pt x="2" y="0"/>
                      <a:pt x="1" y="8"/>
                    </a:cubicBezTo>
                    <a:cubicBezTo>
                      <a:pt x="0" y="15"/>
                      <a:pt x="14" y="27"/>
                      <a:pt x="18"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5" name="Freeform 2191"/>
              <p:cNvSpPr>
                <a:spLocks/>
              </p:cNvSpPr>
              <p:nvPr/>
            </p:nvSpPr>
            <p:spPr bwMode="auto">
              <a:xfrm>
                <a:off x="2345500" y="2081646"/>
                <a:ext cx="78053" cy="48559"/>
              </a:xfrm>
              <a:custGeom>
                <a:avLst/>
                <a:gdLst>
                  <a:gd name="T0" fmla="*/ 17 w 44"/>
                  <a:gd name="T1" fmla="*/ 29 h 29"/>
                  <a:gd name="T2" fmla="*/ 37 w 44"/>
                  <a:gd name="T3" fmla="*/ 25 h 29"/>
                  <a:gd name="T4" fmla="*/ 38 w 44"/>
                  <a:gd name="T5" fmla="*/ 17 h 29"/>
                  <a:gd name="T6" fmla="*/ 26 w 44"/>
                  <a:gd name="T7" fmla="*/ 12 h 29"/>
                  <a:gd name="T8" fmla="*/ 3 w 44"/>
                  <a:gd name="T9" fmla="*/ 5 h 29"/>
                  <a:gd name="T10" fmla="*/ 17 w 44"/>
                  <a:gd name="T11" fmla="*/ 29 h 29"/>
                </a:gdLst>
                <a:ahLst/>
                <a:cxnLst>
                  <a:cxn ang="0">
                    <a:pos x="T0" y="T1"/>
                  </a:cxn>
                  <a:cxn ang="0">
                    <a:pos x="T2" y="T3"/>
                  </a:cxn>
                  <a:cxn ang="0">
                    <a:pos x="T4" y="T5"/>
                  </a:cxn>
                  <a:cxn ang="0">
                    <a:pos x="T6" y="T7"/>
                  </a:cxn>
                  <a:cxn ang="0">
                    <a:pos x="T8" y="T9"/>
                  </a:cxn>
                  <a:cxn ang="0">
                    <a:pos x="T10" y="T11"/>
                  </a:cxn>
                </a:cxnLst>
                <a:rect l="0" t="0" r="r" b="b"/>
                <a:pathLst>
                  <a:path w="44" h="29">
                    <a:moveTo>
                      <a:pt x="17" y="29"/>
                    </a:moveTo>
                    <a:cubicBezTo>
                      <a:pt x="25" y="29"/>
                      <a:pt x="31" y="28"/>
                      <a:pt x="37" y="25"/>
                    </a:cubicBezTo>
                    <a:cubicBezTo>
                      <a:pt x="44" y="23"/>
                      <a:pt x="34" y="23"/>
                      <a:pt x="38" y="17"/>
                    </a:cubicBezTo>
                    <a:cubicBezTo>
                      <a:pt x="43" y="11"/>
                      <a:pt x="27" y="10"/>
                      <a:pt x="26" y="12"/>
                    </a:cubicBezTo>
                    <a:cubicBezTo>
                      <a:pt x="25" y="14"/>
                      <a:pt x="6" y="0"/>
                      <a:pt x="3" y="5"/>
                    </a:cubicBezTo>
                    <a:cubicBezTo>
                      <a:pt x="0" y="9"/>
                      <a:pt x="10" y="29"/>
                      <a:pt x="17"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6" name="Freeform 2192"/>
              <p:cNvSpPr>
                <a:spLocks/>
              </p:cNvSpPr>
              <p:nvPr/>
            </p:nvSpPr>
            <p:spPr bwMode="auto">
              <a:xfrm>
                <a:off x="2479305" y="2133802"/>
                <a:ext cx="52035" cy="28776"/>
              </a:xfrm>
              <a:custGeom>
                <a:avLst/>
                <a:gdLst>
                  <a:gd name="T0" fmla="*/ 20 w 29"/>
                  <a:gd name="T1" fmla="*/ 4 h 16"/>
                  <a:gd name="T2" fmla="*/ 9 w 29"/>
                  <a:gd name="T3" fmla="*/ 13 h 16"/>
                  <a:gd name="T4" fmla="*/ 20 w 29"/>
                  <a:gd name="T5" fmla="*/ 4 h 16"/>
                </a:gdLst>
                <a:ahLst/>
                <a:cxnLst>
                  <a:cxn ang="0">
                    <a:pos x="T0" y="T1"/>
                  </a:cxn>
                  <a:cxn ang="0">
                    <a:pos x="T2" y="T3"/>
                  </a:cxn>
                  <a:cxn ang="0">
                    <a:pos x="T4" y="T5"/>
                  </a:cxn>
                </a:cxnLst>
                <a:rect l="0" t="0" r="r" b="b"/>
                <a:pathLst>
                  <a:path w="29" h="16">
                    <a:moveTo>
                      <a:pt x="20" y="4"/>
                    </a:moveTo>
                    <a:cubicBezTo>
                      <a:pt x="11" y="0"/>
                      <a:pt x="0" y="9"/>
                      <a:pt x="9" y="13"/>
                    </a:cubicBezTo>
                    <a:cubicBezTo>
                      <a:pt x="17" y="16"/>
                      <a:pt x="29" y="9"/>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7" name="Freeform 2193"/>
              <p:cNvSpPr>
                <a:spLocks/>
              </p:cNvSpPr>
              <p:nvPr/>
            </p:nvSpPr>
            <p:spPr bwMode="auto">
              <a:xfrm>
                <a:off x="2193112" y="2061863"/>
                <a:ext cx="146813" cy="73738"/>
              </a:xfrm>
              <a:custGeom>
                <a:avLst/>
                <a:gdLst>
                  <a:gd name="T0" fmla="*/ 14 w 82"/>
                  <a:gd name="T1" fmla="*/ 14 h 43"/>
                  <a:gd name="T2" fmla="*/ 29 w 82"/>
                  <a:gd name="T3" fmla="*/ 21 h 43"/>
                  <a:gd name="T4" fmla="*/ 11 w 82"/>
                  <a:gd name="T5" fmla="*/ 24 h 43"/>
                  <a:gd name="T6" fmla="*/ 25 w 82"/>
                  <a:gd name="T7" fmla="*/ 28 h 43"/>
                  <a:gd name="T8" fmla="*/ 55 w 82"/>
                  <a:gd name="T9" fmla="*/ 34 h 43"/>
                  <a:gd name="T10" fmla="*/ 76 w 82"/>
                  <a:gd name="T11" fmla="*/ 36 h 43"/>
                  <a:gd name="T12" fmla="*/ 72 w 82"/>
                  <a:gd name="T13" fmla="*/ 24 h 43"/>
                  <a:gd name="T14" fmla="*/ 58 w 82"/>
                  <a:gd name="T15" fmla="*/ 16 h 43"/>
                  <a:gd name="T16" fmla="*/ 46 w 82"/>
                  <a:gd name="T17" fmla="*/ 8 h 43"/>
                  <a:gd name="T18" fmla="*/ 39 w 82"/>
                  <a:gd name="T19" fmla="*/ 7 h 43"/>
                  <a:gd name="T20" fmla="*/ 6 w 82"/>
                  <a:gd name="T21" fmla="*/ 2 h 43"/>
                  <a:gd name="T22" fmla="*/ 14 w 82"/>
                  <a:gd name="T2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3">
                    <a:moveTo>
                      <a:pt x="14" y="14"/>
                    </a:moveTo>
                    <a:cubicBezTo>
                      <a:pt x="20" y="10"/>
                      <a:pt x="31" y="17"/>
                      <a:pt x="29" y="21"/>
                    </a:cubicBezTo>
                    <a:cubicBezTo>
                      <a:pt x="27" y="26"/>
                      <a:pt x="10" y="21"/>
                      <a:pt x="11" y="24"/>
                    </a:cubicBezTo>
                    <a:cubicBezTo>
                      <a:pt x="11" y="26"/>
                      <a:pt x="13" y="32"/>
                      <a:pt x="25" y="28"/>
                    </a:cubicBezTo>
                    <a:cubicBezTo>
                      <a:pt x="37" y="25"/>
                      <a:pt x="47" y="27"/>
                      <a:pt x="55" y="34"/>
                    </a:cubicBezTo>
                    <a:cubicBezTo>
                      <a:pt x="63" y="40"/>
                      <a:pt x="71" y="43"/>
                      <a:pt x="76" y="36"/>
                    </a:cubicBezTo>
                    <a:cubicBezTo>
                      <a:pt x="82" y="30"/>
                      <a:pt x="69" y="29"/>
                      <a:pt x="72" y="24"/>
                    </a:cubicBezTo>
                    <a:cubicBezTo>
                      <a:pt x="74" y="19"/>
                      <a:pt x="64" y="16"/>
                      <a:pt x="58" y="16"/>
                    </a:cubicBezTo>
                    <a:cubicBezTo>
                      <a:pt x="53" y="16"/>
                      <a:pt x="51" y="6"/>
                      <a:pt x="46" y="8"/>
                    </a:cubicBezTo>
                    <a:cubicBezTo>
                      <a:pt x="42" y="10"/>
                      <a:pt x="39" y="13"/>
                      <a:pt x="39" y="7"/>
                    </a:cubicBezTo>
                    <a:cubicBezTo>
                      <a:pt x="39" y="0"/>
                      <a:pt x="13" y="0"/>
                      <a:pt x="6" y="2"/>
                    </a:cubicBezTo>
                    <a:cubicBezTo>
                      <a:pt x="0" y="5"/>
                      <a:pt x="8" y="18"/>
                      <a:pt x="14"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8" name="Freeform 2194"/>
              <p:cNvSpPr>
                <a:spLocks/>
              </p:cNvSpPr>
              <p:nvPr/>
            </p:nvSpPr>
            <p:spPr bwMode="auto">
              <a:xfrm>
                <a:off x="2691162" y="2283076"/>
                <a:ext cx="94778" cy="53955"/>
              </a:xfrm>
              <a:custGeom>
                <a:avLst/>
                <a:gdLst>
                  <a:gd name="T0" fmla="*/ 3 w 54"/>
                  <a:gd name="T1" fmla="*/ 7 h 31"/>
                  <a:gd name="T2" fmla="*/ 10 w 54"/>
                  <a:gd name="T3" fmla="*/ 21 h 31"/>
                  <a:gd name="T4" fmla="*/ 27 w 54"/>
                  <a:gd name="T5" fmla="*/ 26 h 31"/>
                  <a:gd name="T6" fmla="*/ 54 w 54"/>
                  <a:gd name="T7" fmla="*/ 22 h 31"/>
                  <a:gd name="T8" fmla="*/ 26 w 54"/>
                  <a:gd name="T9" fmla="*/ 8 h 31"/>
                  <a:gd name="T10" fmla="*/ 3 w 54"/>
                  <a:gd name="T11" fmla="*/ 7 h 31"/>
                </a:gdLst>
                <a:ahLst/>
                <a:cxnLst>
                  <a:cxn ang="0">
                    <a:pos x="T0" y="T1"/>
                  </a:cxn>
                  <a:cxn ang="0">
                    <a:pos x="T2" y="T3"/>
                  </a:cxn>
                  <a:cxn ang="0">
                    <a:pos x="T4" y="T5"/>
                  </a:cxn>
                  <a:cxn ang="0">
                    <a:pos x="T6" y="T7"/>
                  </a:cxn>
                  <a:cxn ang="0">
                    <a:pos x="T8" y="T9"/>
                  </a:cxn>
                  <a:cxn ang="0">
                    <a:pos x="T10" y="T11"/>
                  </a:cxn>
                </a:cxnLst>
                <a:rect l="0" t="0" r="r" b="b"/>
                <a:pathLst>
                  <a:path w="54" h="31">
                    <a:moveTo>
                      <a:pt x="3" y="7"/>
                    </a:moveTo>
                    <a:cubicBezTo>
                      <a:pt x="0" y="13"/>
                      <a:pt x="10" y="13"/>
                      <a:pt x="10" y="21"/>
                    </a:cubicBezTo>
                    <a:cubicBezTo>
                      <a:pt x="11" y="28"/>
                      <a:pt x="20" y="31"/>
                      <a:pt x="27" y="26"/>
                    </a:cubicBezTo>
                    <a:cubicBezTo>
                      <a:pt x="34" y="22"/>
                      <a:pt x="54" y="28"/>
                      <a:pt x="54" y="22"/>
                    </a:cubicBezTo>
                    <a:cubicBezTo>
                      <a:pt x="54" y="16"/>
                      <a:pt x="33" y="6"/>
                      <a:pt x="26" y="8"/>
                    </a:cubicBezTo>
                    <a:cubicBezTo>
                      <a:pt x="18" y="9"/>
                      <a:pt x="6" y="0"/>
                      <a:pt x="3"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9" name="Freeform 2195"/>
              <p:cNvSpPr>
                <a:spLocks/>
              </p:cNvSpPr>
              <p:nvPr/>
            </p:nvSpPr>
            <p:spPr bwMode="auto">
              <a:xfrm>
                <a:off x="1919928" y="2196749"/>
                <a:ext cx="40885" cy="28776"/>
              </a:xfrm>
              <a:custGeom>
                <a:avLst/>
                <a:gdLst>
                  <a:gd name="T0" fmla="*/ 5 w 23"/>
                  <a:gd name="T1" fmla="*/ 16 h 17"/>
                  <a:gd name="T2" fmla="*/ 22 w 23"/>
                  <a:gd name="T3" fmla="*/ 5 h 17"/>
                  <a:gd name="T4" fmla="*/ 5 w 23"/>
                  <a:gd name="T5" fmla="*/ 16 h 17"/>
                </a:gdLst>
                <a:ahLst/>
                <a:cxnLst>
                  <a:cxn ang="0">
                    <a:pos x="T0" y="T1"/>
                  </a:cxn>
                  <a:cxn ang="0">
                    <a:pos x="T2" y="T3"/>
                  </a:cxn>
                  <a:cxn ang="0">
                    <a:pos x="T4" y="T5"/>
                  </a:cxn>
                </a:cxnLst>
                <a:rect l="0" t="0" r="r" b="b"/>
                <a:pathLst>
                  <a:path w="23" h="17">
                    <a:moveTo>
                      <a:pt x="5" y="16"/>
                    </a:moveTo>
                    <a:cubicBezTo>
                      <a:pt x="14" y="17"/>
                      <a:pt x="23" y="9"/>
                      <a:pt x="22" y="5"/>
                    </a:cubicBezTo>
                    <a:cubicBezTo>
                      <a:pt x="22" y="0"/>
                      <a:pt x="0" y="16"/>
                      <a:pt x="5"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0" name="Freeform 2196"/>
              <p:cNvSpPr>
                <a:spLocks/>
              </p:cNvSpPr>
              <p:nvPr/>
            </p:nvSpPr>
            <p:spPr bwMode="auto">
              <a:xfrm>
                <a:off x="2704170" y="2678743"/>
                <a:ext cx="31593" cy="23380"/>
              </a:xfrm>
              <a:custGeom>
                <a:avLst/>
                <a:gdLst>
                  <a:gd name="T0" fmla="*/ 8 w 18"/>
                  <a:gd name="T1" fmla="*/ 13 h 14"/>
                  <a:gd name="T2" fmla="*/ 9 w 18"/>
                  <a:gd name="T3" fmla="*/ 1 h 14"/>
                  <a:gd name="T4" fmla="*/ 8 w 18"/>
                  <a:gd name="T5" fmla="*/ 13 h 14"/>
                </a:gdLst>
                <a:ahLst/>
                <a:cxnLst>
                  <a:cxn ang="0">
                    <a:pos x="T0" y="T1"/>
                  </a:cxn>
                  <a:cxn ang="0">
                    <a:pos x="T2" y="T3"/>
                  </a:cxn>
                  <a:cxn ang="0">
                    <a:pos x="T4" y="T5"/>
                  </a:cxn>
                </a:cxnLst>
                <a:rect l="0" t="0" r="r" b="b"/>
                <a:pathLst>
                  <a:path w="18" h="14">
                    <a:moveTo>
                      <a:pt x="8" y="13"/>
                    </a:moveTo>
                    <a:cubicBezTo>
                      <a:pt x="11" y="13"/>
                      <a:pt x="18" y="0"/>
                      <a:pt x="9" y="1"/>
                    </a:cubicBezTo>
                    <a:cubicBezTo>
                      <a:pt x="0" y="1"/>
                      <a:pt x="2" y="14"/>
                      <a:pt x="8"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1" name="Freeform 2197"/>
              <p:cNvSpPr>
                <a:spLocks noEditPoints="1"/>
              </p:cNvSpPr>
              <p:nvPr/>
            </p:nvSpPr>
            <p:spPr bwMode="auto">
              <a:xfrm>
                <a:off x="1488780" y="2277681"/>
                <a:ext cx="1719016" cy="931616"/>
              </a:xfrm>
              <a:custGeom>
                <a:avLst/>
                <a:gdLst>
                  <a:gd name="T0" fmla="*/ 537 w 969"/>
                  <a:gd name="T1" fmla="*/ 453 h 543"/>
                  <a:gd name="T2" fmla="*/ 569 w 969"/>
                  <a:gd name="T3" fmla="*/ 458 h 543"/>
                  <a:gd name="T4" fmla="*/ 640 w 969"/>
                  <a:gd name="T5" fmla="*/ 482 h 543"/>
                  <a:gd name="T6" fmla="*/ 670 w 969"/>
                  <a:gd name="T7" fmla="*/ 518 h 543"/>
                  <a:gd name="T8" fmla="*/ 698 w 969"/>
                  <a:gd name="T9" fmla="*/ 535 h 543"/>
                  <a:gd name="T10" fmla="*/ 731 w 969"/>
                  <a:gd name="T11" fmla="*/ 516 h 543"/>
                  <a:gd name="T12" fmla="*/ 831 w 969"/>
                  <a:gd name="T13" fmla="*/ 475 h 543"/>
                  <a:gd name="T14" fmla="*/ 875 w 969"/>
                  <a:gd name="T15" fmla="*/ 501 h 543"/>
                  <a:gd name="T16" fmla="*/ 904 w 969"/>
                  <a:gd name="T17" fmla="*/ 498 h 543"/>
                  <a:gd name="T18" fmla="*/ 876 w 969"/>
                  <a:gd name="T19" fmla="*/ 493 h 543"/>
                  <a:gd name="T20" fmla="*/ 794 w 969"/>
                  <a:gd name="T21" fmla="*/ 478 h 543"/>
                  <a:gd name="T22" fmla="*/ 933 w 969"/>
                  <a:gd name="T23" fmla="*/ 416 h 543"/>
                  <a:gd name="T24" fmla="*/ 949 w 969"/>
                  <a:gd name="T25" fmla="*/ 380 h 543"/>
                  <a:gd name="T26" fmla="*/ 947 w 969"/>
                  <a:gd name="T27" fmla="*/ 365 h 543"/>
                  <a:gd name="T28" fmla="*/ 902 w 969"/>
                  <a:gd name="T29" fmla="*/ 325 h 543"/>
                  <a:gd name="T30" fmla="*/ 867 w 969"/>
                  <a:gd name="T31" fmla="*/ 268 h 543"/>
                  <a:gd name="T32" fmla="*/ 831 w 969"/>
                  <a:gd name="T33" fmla="*/ 304 h 543"/>
                  <a:gd name="T34" fmla="*/ 804 w 969"/>
                  <a:gd name="T35" fmla="*/ 259 h 543"/>
                  <a:gd name="T36" fmla="*/ 750 w 969"/>
                  <a:gd name="T37" fmla="*/ 237 h 543"/>
                  <a:gd name="T38" fmla="*/ 712 w 969"/>
                  <a:gd name="T39" fmla="*/ 259 h 543"/>
                  <a:gd name="T40" fmla="*/ 728 w 969"/>
                  <a:gd name="T41" fmla="*/ 338 h 543"/>
                  <a:gd name="T42" fmla="*/ 705 w 969"/>
                  <a:gd name="T43" fmla="*/ 410 h 543"/>
                  <a:gd name="T44" fmla="*/ 663 w 969"/>
                  <a:gd name="T45" fmla="*/ 370 h 543"/>
                  <a:gd name="T46" fmla="*/ 592 w 969"/>
                  <a:gd name="T47" fmla="*/ 329 h 543"/>
                  <a:gd name="T48" fmla="*/ 524 w 969"/>
                  <a:gd name="T49" fmla="*/ 293 h 543"/>
                  <a:gd name="T50" fmla="*/ 556 w 969"/>
                  <a:gd name="T51" fmla="*/ 226 h 543"/>
                  <a:gd name="T52" fmla="*/ 594 w 969"/>
                  <a:gd name="T53" fmla="*/ 203 h 543"/>
                  <a:gd name="T54" fmla="*/ 615 w 969"/>
                  <a:gd name="T55" fmla="*/ 161 h 543"/>
                  <a:gd name="T56" fmla="*/ 656 w 969"/>
                  <a:gd name="T57" fmla="*/ 157 h 543"/>
                  <a:gd name="T58" fmla="*/ 672 w 969"/>
                  <a:gd name="T59" fmla="*/ 109 h 543"/>
                  <a:gd name="T60" fmla="*/ 632 w 969"/>
                  <a:gd name="T61" fmla="*/ 115 h 543"/>
                  <a:gd name="T62" fmla="*/ 603 w 969"/>
                  <a:gd name="T63" fmla="*/ 140 h 543"/>
                  <a:gd name="T64" fmla="*/ 573 w 969"/>
                  <a:gd name="T65" fmla="*/ 123 h 543"/>
                  <a:gd name="T66" fmla="*/ 560 w 969"/>
                  <a:gd name="T67" fmla="*/ 86 h 543"/>
                  <a:gd name="T68" fmla="*/ 537 w 969"/>
                  <a:gd name="T69" fmla="*/ 34 h 543"/>
                  <a:gd name="T70" fmla="*/ 520 w 969"/>
                  <a:gd name="T71" fmla="*/ 11 h 543"/>
                  <a:gd name="T72" fmla="*/ 507 w 969"/>
                  <a:gd name="T73" fmla="*/ 61 h 543"/>
                  <a:gd name="T74" fmla="*/ 532 w 969"/>
                  <a:gd name="T75" fmla="*/ 110 h 543"/>
                  <a:gd name="T76" fmla="*/ 507 w 969"/>
                  <a:gd name="T77" fmla="*/ 125 h 543"/>
                  <a:gd name="T78" fmla="*/ 516 w 969"/>
                  <a:gd name="T79" fmla="*/ 102 h 543"/>
                  <a:gd name="T80" fmla="*/ 485 w 969"/>
                  <a:gd name="T81" fmla="*/ 122 h 543"/>
                  <a:gd name="T82" fmla="*/ 408 w 969"/>
                  <a:gd name="T83" fmla="*/ 122 h 543"/>
                  <a:gd name="T84" fmla="*/ 379 w 969"/>
                  <a:gd name="T85" fmla="*/ 128 h 543"/>
                  <a:gd name="T86" fmla="*/ 346 w 969"/>
                  <a:gd name="T87" fmla="*/ 132 h 543"/>
                  <a:gd name="T88" fmla="*/ 249 w 969"/>
                  <a:gd name="T89" fmla="*/ 104 h 543"/>
                  <a:gd name="T90" fmla="*/ 153 w 969"/>
                  <a:gd name="T91" fmla="*/ 80 h 543"/>
                  <a:gd name="T92" fmla="*/ 87 w 969"/>
                  <a:gd name="T93" fmla="*/ 116 h 543"/>
                  <a:gd name="T94" fmla="*/ 82 w 969"/>
                  <a:gd name="T95" fmla="*/ 102 h 543"/>
                  <a:gd name="T96" fmla="*/ 19 w 969"/>
                  <a:gd name="T97" fmla="*/ 99 h 543"/>
                  <a:gd name="T98" fmla="*/ 17 w 969"/>
                  <a:gd name="T99" fmla="*/ 267 h 543"/>
                  <a:gd name="T100" fmla="*/ 45 w 969"/>
                  <a:gd name="T101" fmla="*/ 288 h 543"/>
                  <a:gd name="T102" fmla="*/ 113 w 969"/>
                  <a:gd name="T103" fmla="*/ 334 h 543"/>
                  <a:gd name="T104" fmla="*/ 122 w 969"/>
                  <a:gd name="T105" fmla="*/ 369 h 543"/>
                  <a:gd name="T106" fmla="*/ 148 w 969"/>
                  <a:gd name="T107" fmla="*/ 403 h 543"/>
                  <a:gd name="T108" fmla="*/ 192 w 969"/>
                  <a:gd name="T109" fmla="*/ 436 h 543"/>
                  <a:gd name="T110" fmla="*/ 241 w 969"/>
                  <a:gd name="T111" fmla="*/ 177 h 543"/>
                  <a:gd name="T112" fmla="*/ 210 w 969"/>
                  <a:gd name="T113" fmla="*/ 176 h 543"/>
                  <a:gd name="T114" fmla="*/ 239 w 969"/>
                  <a:gd name="T115" fmla="*/ 162 h 543"/>
                  <a:gd name="T116" fmla="*/ 285 w 969"/>
                  <a:gd name="T117" fmla="*/ 252 h 543"/>
                  <a:gd name="T118" fmla="*/ 501 w 969"/>
                  <a:gd name="T119" fmla="*/ 42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9" h="543">
                    <a:moveTo>
                      <a:pt x="521" y="441"/>
                    </a:moveTo>
                    <a:cubicBezTo>
                      <a:pt x="522" y="441"/>
                      <a:pt x="523" y="441"/>
                      <a:pt x="524" y="442"/>
                    </a:cubicBezTo>
                    <a:cubicBezTo>
                      <a:pt x="526" y="443"/>
                      <a:pt x="526" y="446"/>
                      <a:pt x="526" y="448"/>
                    </a:cubicBezTo>
                    <a:cubicBezTo>
                      <a:pt x="527" y="449"/>
                      <a:pt x="527" y="450"/>
                      <a:pt x="528" y="450"/>
                    </a:cubicBezTo>
                    <a:cubicBezTo>
                      <a:pt x="529" y="451"/>
                      <a:pt x="531" y="451"/>
                      <a:pt x="532" y="452"/>
                    </a:cubicBezTo>
                    <a:cubicBezTo>
                      <a:pt x="533" y="453"/>
                      <a:pt x="535" y="453"/>
                      <a:pt x="536" y="453"/>
                    </a:cubicBezTo>
                    <a:cubicBezTo>
                      <a:pt x="536" y="453"/>
                      <a:pt x="537" y="453"/>
                      <a:pt x="537" y="453"/>
                    </a:cubicBezTo>
                    <a:cubicBezTo>
                      <a:pt x="538" y="452"/>
                      <a:pt x="540" y="451"/>
                      <a:pt x="542" y="451"/>
                    </a:cubicBezTo>
                    <a:cubicBezTo>
                      <a:pt x="545" y="451"/>
                      <a:pt x="547" y="452"/>
                      <a:pt x="549" y="454"/>
                    </a:cubicBezTo>
                    <a:cubicBezTo>
                      <a:pt x="550" y="456"/>
                      <a:pt x="551" y="456"/>
                      <a:pt x="552" y="456"/>
                    </a:cubicBezTo>
                    <a:cubicBezTo>
                      <a:pt x="554" y="456"/>
                      <a:pt x="554" y="456"/>
                      <a:pt x="554" y="456"/>
                    </a:cubicBezTo>
                    <a:cubicBezTo>
                      <a:pt x="555" y="456"/>
                      <a:pt x="557" y="456"/>
                      <a:pt x="558" y="458"/>
                    </a:cubicBezTo>
                    <a:cubicBezTo>
                      <a:pt x="560" y="461"/>
                      <a:pt x="563" y="462"/>
                      <a:pt x="565" y="460"/>
                    </a:cubicBezTo>
                    <a:cubicBezTo>
                      <a:pt x="566" y="458"/>
                      <a:pt x="567" y="458"/>
                      <a:pt x="569" y="458"/>
                    </a:cubicBezTo>
                    <a:cubicBezTo>
                      <a:pt x="573" y="458"/>
                      <a:pt x="579" y="460"/>
                      <a:pt x="582" y="461"/>
                    </a:cubicBezTo>
                    <a:cubicBezTo>
                      <a:pt x="584" y="462"/>
                      <a:pt x="584" y="462"/>
                      <a:pt x="584" y="462"/>
                    </a:cubicBezTo>
                    <a:cubicBezTo>
                      <a:pt x="589" y="457"/>
                      <a:pt x="593" y="449"/>
                      <a:pt x="597" y="449"/>
                    </a:cubicBezTo>
                    <a:cubicBezTo>
                      <a:pt x="603" y="449"/>
                      <a:pt x="620" y="451"/>
                      <a:pt x="621" y="459"/>
                    </a:cubicBezTo>
                    <a:cubicBezTo>
                      <a:pt x="622" y="468"/>
                      <a:pt x="632" y="460"/>
                      <a:pt x="633" y="468"/>
                    </a:cubicBezTo>
                    <a:cubicBezTo>
                      <a:pt x="634" y="473"/>
                      <a:pt x="638" y="478"/>
                      <a:pt x="639" y="481"/>
                    </a:cubicBezTo>
                    <a:cubicBezTo>
                      <a:pt x="640" y="482"/>
                      <a:pt x="640" y="482"/>
                      <a:pt x="640" y="482"/>
                    </a:cubicBezTo>
                    <a:cubicBezTo>
                      <a:pt x="643" y="484"/>
                      <a:pt x="645" y="485"/>
                      <a:pt x="647" y="487"/>
                    </a:cubicBezTo>
                    <a:cubicBezTo>
                      <a:pt x="648" y="488"/>
                      <a:pt x="648" y="488"/>
                      <a:pt x="648" y="488"/>
                    </a:cubicBezTo>
                    <a:cubicBezTo>
                      <a:pt x="652" y="488"/>
                      <a:pt x="659" y="489"/>
                      <a:pt x="663" y="490"/>
                    </a:cubicBezTo>
                    <a:cubicBezTo>
                      <a:pt x="670" y="493"/>
                      <a:pt x="680" y="487"/>
                      <a:pt x="684" y="496"/>
                    </a:cubicBezTo>
                    <a:cubicBezTo>
                      <a:pt x="687" y="504"/>
                      <a:pt x="696" y="511"/>
                      <a:pt x="688" y="511"/>
                    </a:cubicBezTo>
                    <a:cubicBezTo>
                      <a:pt x="681" y="512"/>
                      <a:pt x="673" y="503"/>
                      <a:pt x="673" y="508"/>
                    </a:cubicBezTo>
                    <a:cubicBezTo>
                      <a:pt x="674" y="513"/>
                      <a:pt x="670" y="510"/>
                      <a:pt x="670" y="518"/>
                    </a:cubicBezTo>
                    <a:cubicBezTo>
                      <a:pt x="670" y="524"/>
                      <a:pt x="667" y="532"/>
                      <a:pt x="664" y="535"/>
                    </a:cubicBezTo>
                    <a:cubicBezTo>
                      <a:pt x="664" y="536"/>
                      <a:pt x="664" y="536"/>
                      <a:pt x="664" y="536"/>
                    </a:cubicBezTo>
                    <a:cubicBezTo>
                      <a:pt x="663" y="538"/>
                      <a:pt x="663" y="541"/>
                      <a:pt x="665" y="543"/>
                    </a:cubicBezTo>
                    <a:cubicBezTo>
                      <a:pt x="665" y="543"/>
                      <a:pt x="665" y="543"/>
                      <a:pt x="665" y="543"/>
                    </a:cubicBezTo>
                    <a:cubicBezTo>
                      <a:pt x="669" y="540"/>
                      <a:pt x="673" y="537"/>
                      <a:pt x="677" y="537"/>
                    </a:cubicBezTo>
                    <a:cubicBezTo>
                      <a:pt x="685" y="537"/>
                      <a:pt x="687" y="542"/>
                      <a:pt x="692" y="538"/>
                    </a:cubicBezTo>
                    <a:cubicBezTo>
                      <a:pt x="696" y="536"/>
                      <a:pt x="697" y="534"/>
                      <a:pt x="698" y="535"/>
                    </a:cubicBezTo>
                    <a:cubicBezTo>
                      <a:pt x="700" y="534"/>
                      <a:pt x="700" y="534"/>
                      <a:pt x="700" y="534"/>
                    </a:cubicBezTo>
                    <a:cubicBezTo>
                      <a:pt x="700" y="534"/>
                      <a:pt x="700" y="532"/>
                      <a:pt x="700" y="530"/>
                    </a:cubicBezTo>
                    <a:cubicBezTo>
                      <a:pt x="699" y="530"/>
                      <a:pt x="699" y="530"/>
                      <a:pt x="699" y="530"/>
                    </a:cubicBezTo>
                    <a:cubicBezTo>
                      <a:pt x="696" y="531"/>
                      <a:pt x="695" y="530"/>
                      <a:pt x="693" y="527"/>
                    </a:cubicBezTo>
                    <a:cubicBezTo>
                      <a:pt x="691" y="522"/>
                      <a:pt x="708" y="517"/>
                      <a:pt x="716" y="518"/>
                    </a:cubicBezTo>
                    <a:cubicBezTo>
                      <a:pt x="723" y="519"/>
                      <a:pt x="727" y="516"/>
                      <a:pt x="730" y="516"/>
                    </a:cubicBezTo>
                    <a:cubicBezTo>
                      <a:pt x="731" y="516"/>
                      <a:pt x="731" y="516"/>
                      <a:pt x="731" y="516"/>
                    </a:cubicBezTo>
                    <a:cubicBezTo>
                      <a:pt x="744" y="504"/>
                      <a:pt x="746" y="504"/>
                      <a:pt x="747" y="504"/>
                    </a:cubicBezTo>
                    <a:cubicBezTo>
                      <a:pt x="750" y="504"/>
                      <a:pt x="781" y="504"/>
                      <a:pt x="785" y="504"/>
                    </a:cubicBezTo>
                    <a:cubicBezTo>
                      <a:pt x="789" y="501"/>
                      <a:pt x="797" y="495"/>
                      <a:pt x="798" y="490"/>
                    </a:cubicBezTo>
                    <a:cubicBezTo>
                      <a:pt x="799" y="485"/>
                      <a:pt x="806" y="468"/>
                      <a:pt x="813" y="468"/>
                    </a:cubicBezTo>
                    <a:cubicBezTo>
                      <a:pt x="814" y="468"/>
                      <a:pt x="815" y="469"/>
                      <a:pt x="815" y="469"/>
                    </a:cubicBezTo>
                    <a:cubicBezTo>
                      <a:pt x="817" y="471"/>
                      <a:pt x="820" y="471"/>
                      <a:pt x="823" y="471"/>
                    </a:cubicBezTo>
                    <a:cubicBezTo>
                      <a:pt x="827" y="471"/>
                      <a:pt x="831" y="472"/>
                      <a:pt x="831" y="475"/>
                    </a:cubicBezTo>
                    <a:cubicBezTo>
                      <a:pt x="831" y="476"/>
                      <a:pt x="831" y="476"/>
                      <a:pt x="831" y="478"/>
                    </a:cubicBezTo>
                    <a:cubicBezTo>
                      <a:pt x="831" y="482"/>
                      <a:pt x="830" y="492"/>
                      <a:pt x="840" y="505"/>
                    </a:cubicBezTo>
                    <a:cubicBezTo>
                      <a:pt x="840" y="506"/>
                      <a:pt x="840" y="506"/>
                      <a:pt x="840" y="506"/>
                    </a:cubicBezTo>
                    <a:cubicBezTo>
                      <a:pt x="844" y="503"/>
                      <a:pt x="848" y="502"/>
                      <a:pt x="850" y="502"/>
                    </a:cubicBezTo>
                    <a:cubicBezTo>
                      <a:pt x="855" y="502"/>
                      <a:pt x="862" y="496"/>
                      <a:pt x="864" y="492"/>
                    </a:cubicBezTo>
                    <a:cubicBezTo>
                      <a:pt x="866" y="488"/>
                      <a:pt x="868" y="496"/>
                      <a:pt x="864" y="497"/>
                    </a:cubicBezTo>
                    <a:cubicBezTo>
                      <a:pt x="860" y="498"/>
                      <a:pt x="868" y="501"/>
                      <a:pt x="875" y="501"/>
                    </a:cubicBezTo>
                    <a:cubicBezTo>
                      <a:pt x="882" y="501"/>
                      <a:pt x="871" y="503"/>
                      <a:pt x="866" y="503"/>
                    </a:cubicBezTo>
                    <a:cubicBezTo>
                      <a:pt x="861" y="503"/>
                      <a:pt x="859" y="504"/>
                      <a:pt x="852" y="511"/>
                    </a:cubicBezTo>
                    <a:cubicBezTo>
                      <a:pt x="845" y="518"/>
                      <a:pt x="846" y="520"/>
                      <a:pt x="850" y="523"/>
                    </a:cubicBezTo>
                    <a:cubicBezTo>
                      <a:pt x="854" y="527"/>
                      <a:pt x="860" y="525"/>
                      <a:pt x="865" y="520"/>
                    </a:cubicBezTo>
                    <a:cubicBezTo>
                      <a:pt x="871" y="516"/>
                      <a:pt x="870" y="511"/>
                      <a:pt x="876" y="511"/>
                    </a:cubicBezTo>
                    <a:cubicBezTo>
                      <a:pt x="881" y="511"/>
                      <a:pt x="896" y="506"/>
                      <a:pt x="902" y="504"/>
                    </a:cubicBezTo>
                    <a:cubicBezTo>
                      <a:pt x="908" y="502"/>
                      <a:pt x="904" y="501"/>
                      <a:pt x="904" y="498"/>
                    </a:cubicBezTo>
                    <a:cubicBezTo>
                      <a:pt x="904" y="496"/>
                      <a:pt x="915" y="496"/>
                      <a:pt x="919" y="493"/>
                    </a:cubicBezTo>
                    <a:cubicBezTo>
                      <a:pt x="923" y="490"/>
                      <a:pt x="918" y="488"/>
                      <a:pt x="915" y="488"/>
                    </a:cubicBezTo>
                    <a:cubicBezTo>
                      <a:pt x="911" y="489"/>
                      <a:pt x="914" y="483"/>
                      <a:pt x="915" y="481"/>
                    </a:cubicBezTo>
                    <a:cubicBezTo>
                      <a:pt x="915" y="478"/>
                      <a:pt x="907" y="482"/>
                      <a:pt x="907" y="485"/>
                    </a:cubicBezTo>
                    <a:cubicBezTo>
                      <a:pt x="907" y="488"/>
                      <a:pt x="901" y="490"/>
                      <a:pt x="901" y="492"/>
                    </a:cubicBezTo>
                    <a:cubicBezTo>
                      <a:pt x="901" y="498"/>
                      <a:pt x="900" y="494"/>
                      <a:pt x="896" y="496"/>
                    </a:cubicBezTo>
                    <a:cubicBezTo>
                      <a:pt x="892" y="498"/>
                      <a:pt x="877" y="496"/>
                      <a:pt x="876" y="493"/>
                    </a:cubicBezTo>
                    <a:cubicBezTo>
                      <a:pt x="876" y="489"/>
                      <a:pt x="865" y="488"/>
                      <a:pt x="864" y="483"/>
                    </a:cubicBezTo>
                    <a:cubicBezTo>
                      <a:pt x="864" y="478"/>
                      <a:pt x="858" y="477"/>
                      <a:pt x="863" y="471"/>
                    </a:cubicBezTo>
                    <a:cubicBezTo>
                      <a:pt x="867" y="466"/>
                      <a:pt x="862" y="464"/>
                      <a:pt x="858" y="468"/>
                    </a:cubicBezTo>
                    <a:cubicBezTo>
                      <a:pt x="853" y="472"/>
                      <a:pt x="851" y="465"/>
                      <a:pt x="857" y="463"/>
                    </a:cubicBezTo>
                    <a:cubicBezTo>
                      <a:pt x="862" y="461"/>
                      <a:pt x="873" y="459"/>
                      <a:pt x="868" y="449"/>
                    </a:cubicBezTo>
                    <a:cubicBezTo>
                      <a:pt x="862" y="439"/>
                      <a:pt x="828" y="452"/>
                      <a:pt x="819" y="457"/>
                    </a:cubicBezTo>
                    <a:cubicBezTo>
                      <a:pt x="810" y="462"/>
                      <a:pt x="799" y="478"/>
                      <a:pt x="794" y="478"/>
                    </a:cubicBezTo>
                    <a:cubicBezTo>
                      <a:pt x="790" y="478"/>
                      <a:pt x="803" y="469"/>
                      <a:pt x="805" y="466"/>
                    </a:cubicBezTo>
                    <a:cubicBezTo>
                      <a:pt x="807" y="463"/>
                      <a:pt x="804" y="459"/>
                      <a:pt x="807" y="461"/>
                    </a:cubicBezTo>
                    <a:cubicBezTo>
                      <a:pt x="810" y="462"/>
                      <a:pt x="817" y="450"/>
                      <a:pt x="823" y="446"/>
                    </a:cubicBezTo>
                    <a:cubicBezTo>
                      <a:pt x="828" y="442"/>
                      <a:pt x="834" y="446"/>
                      <a:pt x="834" y="442"/>
                    </a:cubicBezTo>
                    <a:cubicBezTo>
                      <a:pt x="835" y="439"/>
                      <a:pt x="838" y="437"/>
                      <a:pt x="843" y="432"/>
                    </a:cubicBezTo>
                    <a:cubicBezTo>
                      <a:pt x="848" y="428"/>
                      <a:pt x="907" y="429"/>
                      <a:pt x="913" y="429"/>
                    </a:cubicBezTo>
                    <a:cubicBezTo>
                      <a:pt x="919" y="429"/>
                      <a:pt x="930" y="421"/>
                      <a:pt x="933" y="416"/>
                    </a:cubicBezTo>
                    <a:cubicBezTo>
                      <a:pt x="937" y="411"/>
                      <a:pt x="941" y="411"/>
                      <a:pt x="949" y="412"/>
                    </a:cubicBezTo>
                    <a:cubicBezTo>
                      <a:pt x="957" y="412"/>
                      <a:pt x="961" y="405"/>
                      <a:pt x="965" y="402"/>
                    </a:cubicBezTo>
                    <a:cubicBezTo>
                      <a:pt x="969" y="400"/>
                      <a:pt x="967" y="398"/>
                      <a:pt x="964" y="398"/>
                    </a:cubicBezTo>
                    <a:cubicBezTo>
                      <a:pt x="960" y="397"/>
                      <a:pt x="957" y="395"/>
                      <a:pt x="960" y="394"/>
                    </a:cubicBezTo>
                    <a:cubicBezTo>
                      <a:pt x="964" y="394"/>
                      <a:pt x="966" y="392"/>
                      <a:pt x="967" y="388"/>
                    </a:cubicBezTo>
                    <a:cubicBezTo>
                      <a:pt x="969" y="383"/>
                      <a:pt x="966" y="385"/>
                      <a:pt x="961" y="379"/>
                    </a:cubicBezTo>
                    <a:cubicBezTo>
                      <a:pt x="956" y="373"/>
                      <a:pt x="954" y="381"/>
                      <a:pt x="949" y="380"/>
                    </a:cubicBezTo>
                    <a:cubicBezTo>
                      <a:pt x="944" y="380"/>
                      <a:pt x="952" y="374"/>
                      <a:pt x="948" y="371"/>
                    </a:cubicBezTo>
                    <a:cubicBezTo>
                      <a:pt x="944" y="369"/>
                      <a:pt x="937" y="371"/>
                      <a:pt x="931" y="376"/>
                    </a:cubicBezTo>
                    <a:cubicBezTo>
                      <a:pt x="925" y="381"/>
                      <a:pt x="925" y="375"/>
                      <a:pt x="920" y="380"/>
                    </a:cubicBezTo>
                    <a:cubicBezTo>
                      <a:pt x="915" y="385"/>
                      <a:pt x="915" y="378"/>
                      <a:pt x="917" y="376"/>
                    </a:cubicBezTo>
                    <a:cubicBezTo>
                      <a:pt x="920" y="374"/>
                      <a:pt x="922" y="376"/>
                      <a:pt x="924" y="373"/>
                    </a:cubicBezTo>
                    <a:cubicBezTo>
                      <a:pt x="926" y="370"/>
                      <a:pt x="928" y="373"/>
                      <a:pt x="934" y="369"/>
                    </a:cubicBezTo>
                    <a:cubicBezTo>
                      <a:pt x="940" y="366"/>
                      <a:pt x="945" y="367"/>
                      <a:pt x="947" y="365"/>
                    </a:cubicBezTo>
                    <a:cubicBezTo>
                      <a:pt x="948" y="362"/>
                      <a:pt x="944" y="358"/>
                      <a:pt x="938" y="359"/>
                    </a:cubicBezTo>
                    <a:cubicBezTo>
                      <a:pt x="933" y="361"/>
                      <a:pt x="929" y="352"/>
                      <a:pt x="926" y="354"/>
                    </a:cubicBezTo>
                    <a:cubicBezTo>
                      <a:pt x="922" y="357"/>
                      <a:pt x="923" y="351"/>
                      <a:pt x="919" y="353"/>
                    </a:cubicBezTo>
                    <a:cubicBezTo>
                      <a:pt x="915" y="356"/>
                      <a:pt x="913" y="352"/>
                      <a:pt x="911" y="348"/>
                    </a:cubicBezTo>
                    <a:cubicBezTo>
                      <a:pt x="909" y="343"/>
                      <a:pt x="898" y="335"/>
                      <a:pt x="892" y="333"/>
                    </a:cubicBezTo>
                    <a:cubicBezTo>
                      <a:pt x="885" y="331"/>
                      <a:pt x="890" y="328"/>
                      <a:pt x="893" y="330"/>
                    </a:cubicBezTo>
                    <a:cubicBezTo>
                      <a:pt x="897" y="333"/>
                      <a:pt x="901" y="328"/>
                      <a:pt x="902" y="325"/>
                    </a:cubicBezTo>
                    <a:cubicBezTo>
                      <a:pt x="904" y="323"/>
                      <a:pt x="900" y="320"/>
                      <a:pt x="898" y="320"/>
                    </a:cubicBezTo>
                    <a:cubicBezTo>
                      <a:pt x="896" y="320"/>
                      <a:pt x="896" y="317"/>
                      <a:pt x="896" y="314"/>
                    </a:cubicBezTo>
                    <a:cubicBezTo>
                      <a:pt x="897" y="312"/>
                      <a:pt x="889" y="308"/>
                      <a:pt x="889" y="306"/>
                    </a:cubicBezTo>
                    <a:cubicBezTo>
                      <a:pt x="889" y="303"/>
                      <a:pt x="884" y="302"/>
                      <a:pt x="885" y="299"/>
                    </a:cubicBezTo>
                    <a:cubicBezTo>
                      <a:pt x="885" y="297"/>
                      <a:pt x="880" y="294"/>
                      <a:pt x="880" y="291"/>
                    </a:cubicBezTo>
                    <a:cubicBezTo>
                      <a:pt x="880" y="288"/>
                      <a:pt x="873" y="282"/>
                      <a:pt x="873" y="278"/>
                    </a:cubicBezTo>
                    <a:cubicBezTo>
                      <a:pt x="872" y="275"/>
                      <a:pt x="868" y="272"/>
                      <a:pt x="867" y="268"/>
                    </a:cubicBezTo>
                    <a:cubicBezTo>
                      <a:pt x="865" y="264"/>
                      <a:pt x="863" y="266"/>
                      <a:pt x="862" y="272"/>
                    </a:cubicBezTo>
                    <a:cubicBezTo>
                      <a:pt x="860" y="278"/>
                      <a:pt x="855" y="278"/>
                      <a:pt x="857" y="280"/>
                    </a:cubicBezTo>
                    <a:cubicBezTo>
                      <a:pt x="860" y="284"/>
                      <a:pt x="857" y="284"/>
                      <a:pt x="855" y="286"/>
                    </a:cubicBezTo>
                    <a:cubicBezTo>
                      <a:pt x="853" y="289"/>
                      <a:pt x="857" y="293"/>
                      <a:pt x="853" y="293"/>
                    </a:cubicBezTo>
                    <a:cubicBezTo>
                      <a:pt x="849" y="293"/>
                      <a:pt x="851" y="300"/>
                      <a:pt x="849" y="297"/>
                    </a:cubicBezTo>
                    <a:cubicBezTo>
                      <a:pt x="847" y="293"/>
                      <a:pt x="842" y="294"/>
                      <a:pt x="842" y="298"/>
                    </a:cubicBezTo>
                    <a:cubicBezTo>
                      <a:pt x="842" y="301"/>
                      <a:pt x="834" y="305"/>
                      <a:pt x="831" y="304"/>
                    </a:cubicBezTo>
                    <a:cubicBezTo>
                      <a:pt x="828" y="304"/>
                      <a:pt x="828" y="297"/>
                      <a:pt x="825" y="299"/>
                    </a:cubicBezTo>
                    <a:cubicBezTo>
                      <a:pt x="822" y="301"/>
                      <a:pt x="823" y="294"/>
                      <a:pt x="818" y="294"/>
                    </a:cubicBezTo>
                    <a:cubicBezTo>
                      <a:pt x="814" y="294"/>
                      <a:pt x="811" y="294"/>
                      <a:pt x="812" y="290"/>
                    </a:cubicBezTo>
                    <a:cubicBezTo>
                      <a:pt x="814" y="286"/>
                      <a:pt x="805" y="284"/>
                      <a:pt x="808" y="282"/>
                    </a:cubicBezTo>
                    <a:cubicBezTo>
                      <a:pt x="811" y="280"/>
                      <a:pt x="807" y="276"/>
                      <a:pt x="807" y="269"/>
                    </a:cubicBezTo>
                    <a:cubicBezTo>
                      <a:pt x="806" y="263"/>
                      <a:pt x="810" y="262"/>
                      <a:pt x="810" y="260"/>
                    </a:cubicBezTo>
                    <a:cubicBezTo>
                      <a:pt x="810" y="257"/>
                      <a:pt x="807" y="257"/>
                      <a:pt x="804" y="259"/>
                    </a:cubicBezTo>
                    <a:cubicBezTo>
                      <a:pt x="801" y="261"/>
                      <a:pt x="801" y="257"/>
                      <a:pt x="798" y="257"/>
                    </a:cubicBezTo>
                    <a:cubicBezTo>
                      <a:pt x="795" y="257"/>
                      <a:pt x="785" y="257"/>
                      <a:pt x="785" y="252"/>
                    </a:cubicBezTo>
                    <a:cubicBezTo>
                      <a:pt x="784" y="248"/>
                      <a:pt x="781" y="250"/>
                      <a:pt x="779" y="246"/>
                    </a:cubicBezTo>
                    <a:cubicBezTo>
                      <a:pt x="778" y="241"/>
                      <a:pt x="774" y="245"/>
                      <a:pt x="774" y="242"/>
                    </a:cubicBezTo>
                    <a:cubicBezTo>
                      <a:pt x="774" y="239"/>
                      <a:pt x="772" y="237"/>
                      <a:pt x="769" y="237"/>
                    </a:cubicBezTo>
                    <a:cubicBezTo>
                      <a:pt x="766" y="237"/>
                      <a:pt x="765" y="234"/>
                      <a:pt x="761" y="233"/>
                    </a:cubicBezTo>
                    <a:cubicBezTo>
                      <a:pt x="757" y="233"/>
                      <a:pt x="752" y="236"/>
                      <a:pt x="750" y="237"/>
                    </a:cubicBezTo>
                    <a:cubicBezTo>
                      <a:pt x="748" y="238"/>
                      <a:pt x="742" y="233"/>
                      <a:pt x="740" y="235"/>
                    </a:cubicBezTo>
                    <a:cubicBezTo>
                      <a:pt x="737" y="237"/>
                      <a:pt x="737" y="234"/>
                      <a:pt x="731" y="232"/>
                    </a:cubicBezTo>
                    <a:cubicBezTo>
                      <a:pt x="724" y="230"/>
                      <a:pt x="716" y="230"/>
                      <a:pt x="716" y="232"/>
                    </a:cubicBezTo>
                    <a:cubicBezTo>
                      <a:pt x="715" y="234"/>
                      <a:pt x="710" y="235"/>
                      <a:pt x="711" y="240"/>
                    </a:cubicBezTo>
                    <a:cubicBezTo>
                      <a:pt x="712" y="246"/>
                      <a:pt x="717" y="245"/>
                      <a:pt x="718" y="248"/>
                    </a:cubicBezTo>
                    <a:cubicBezTo>
                      <a:pt x="719" y="252"/>
                      <a:pt x="716" y="250"/>
                      <a:pt x="715" y="254"/>
                    </a:cubicBezTo>
                    <a:cubicBezTo>
                      <a:pt x="715" y="257"/>
                      <a:pt x="712" y="257"/>
                      <a:pt x="712" y="259"/>
                    </a:cubicBezTo>
                    <a:cubicBezTo>
                      <a:pt x="712" y="261"/>
                      <a:pt x="714" y="261"/>
                      <a:pt x="715" y="265"/>
                    </a:cubicBezTo>
                    <a:cubicBezTo>
                      <a:pt x="717" y="270"/>
                      <a:pt x="719" y="269"/>
                      <a:pt x="720" y="275"/>
                    </a:cubicBezTo>
                    <a:cubicBezTo>
                      <a:pt x="721" y="281"/>
                      <a:pt x="718" y="280"/>
                      <a:pt x="715" y="281"/>
                    </a:cubicBezTo>
                    <a:cubicBezTo>
                      <a:pt x="713" y="282"/>
                      <a:pt x="716" y="285"/>
                      <a:pt x="712" y="289"/>
                    </a:cubicBezTo>
                    <a:cubicBezTo>
                      <a:pt x="709" y="293"/>
                      <a:pt x="706" y="297"/>
                      <a:pt x="708" y="299"/>
                    </a:cubicBezTo>
                    <a:cubicBezTo>
                      <a:pt x="711" y="302"/>
                      <a:pt x="721" y="306"/>
                      <a:pt x="725" y="313"/>
                    </a:cubicBezTo>
                    <a:cubicBezTo>
                      <a:pt x="729" y="320"/>
                      <a:pt x="729" y="330"/>
                      <a:pt x="728" y="338"/>
                    </a:cubicBezTo>
                    <a:cubicBezTo>
                      <a:pt x="727" y="345"/>
                      <a:pt x="718" y="347"/>
                      <a:pt x="712" y="353"/>
                    </a:cubicBezTo>
                    <a:cubicBezTo>
                      <a:pt x="706" y="360"/>
                      <a:pt x="699" y="359"/>
                      <a:pt x="696" y="359"/>
                    </a:cubicBezTo>
                    <a:cubicBezTo>
                      <a:pt x="693" y="359"/>
                      <a:pt x="695" y="365"/>
                      <a:pt x="699" y="370"/>
                    </a:cubicBezTo>
                    <a:cubicBezTo>
                      <a:pt x="703" y="375"/>
                      <a:pt x="700" y="376"/>
                      <a:pt x="702" y="381"/>
                    </a:cubicBezTo>
                    <a:cubicBezTo>
                      <a:pt x="704" y="386"/>
                      <a:pt x="702" y="390"/>
                      <a:pt x="705" y="395"/>
                    </a:cubicBezTo>
                    <a:cubicBezTo>
                      <a:pt x="709" y="399"/>
                      <a:pt x="707" y="401"/>
                      <a:pt x="703" y="404"/>
                    </a:cubicBezTo>
                    <a:cubicBezTo>
                      <a:pt x="699" y="408"/>
                      <a:pt x="704" y="406"/>
                      <a:pt x="705" y="410"/>
                    </a:cubicBezTo>
                    <a:cubicBezTo>
                      <a:pt x="705" y="414"/>
                      <a:pt x="703" y="412"/>
                      <a:pt x="700" y="410"/>
                    </a:cubicBezTo>
                    <a:cubicBezTo>
                      <a:pt x="696" y="407"/>
                      <a:pt x="693" y="414"/>
                      <a:pt x="693" y="417"/>
                    </a:cubicBezTo>
                    <a:cubicBezTo>
                      <a:pt x="693" y="419"/>
                      <a:pt x="686" y="413"/>
                      <a:pt x="684" y="413"/>
                    </a:cubicBezTo>
                    <a:cubicBezTo>
                      <a:pt x="682" y="413"/>
                      <a:pt x="684" y="409"/>
                      <a:pt x="680" y="405"/>
                    </a:cubicBezTo>
                    <a:cubicBezTo>
                      <a:pt x="675" y="402"/>
                      <a:pt x="672" y="401"/>
                      <a:pt x="672" y="398"/>
                    </a:cubicBezTo>
                    <a:cubicBezTo>
                      <a:pt x="672" y="394"/>
                      <a:pt x="664" y="392"/>
                      <a:pt x="664" y="388"/>
                    </a:cubicBezTo>
                    <a:cubicBezTo>
                      <a:pt x="664" y="384"/>
                      <a:pt x="665" y="373"/>
                      <a:pt x="663" y="370"/>
                    </a:cubicBezTo>
                    <a:cubicBezTo>
                      <a:pt x="662" y="367"/>
                      <a:pt x="663" y="364"/>
                      <a:pt x="665" y="361"/>
                    </a:cubicBezTo>
                    <a:cubicBezTo>
                      <a:pt x="666" y="359"/>
                      <a:pt x="663" y="354"/>
                      <a:pt x="658" y="354"/>
                    </a:cubicBezTo>
                    <a:cubicBezTo>
                      <a:pt x="654" y="354"/>
                      <a:pt x="648" y="353"/>
                      <a:pt x="641" y="353"/>
                    </a:cubicBezTo>
                    <a:cubicBezTo>
                      <a:pt x="635" y="354"/>
                      <a:pt x="632" y="353"/>
                      <a:pt x="630" y="351"/>
                    </a:cubicBezTo>
                    <a:cubicBezTo>
                      <a:pt x="628" y="349"/>
                      <a:pt x="622" y="346"/>
                      <a:pt x="614" y="344"/>
                    </a:cubicBezTo>
                    <a:cubicBezTo>
                      <a:pt x="606" y="342"/>
                      <a:pt x="603" y="338"/>
                      <a:pt x="602" y="335"/>
                    </a:cubicBezTo>
                    <a:cubicBezTo>
                      <a:pt x="601" y="333"/>
                      <a:pt x="594" y="331"/>
                      <a:pt x="592" y="329"/>
                    </a:cubicBezTo>
                    <a:cubicBezTo>
                      <a:pt x="590" y="327"/>
                      <a:pt x="583" y="326"/>
                      <a:pt x="580" y="326"/>
                    </a:cubicBezTo>
                    <a:cubicBezTo>
                      <a:pt x="577" y="327"/>
                      <a:pt x="569" y="320"/>
                      <a:pt x="565" y="320"/>
                    </a:cubicBezTo>
                    <a:cubicBezTo>
                      <a:pt x="560" y="320"/>
                      <a:pt x="550" y="325"/>
                      <a:pt x="548" y="325"/>
                    </a:cubicBezTo>
                    <a:cubicBezTo>
                      <a:pt x="546" y="325"/>
                      <a:pt x="548" y="321"/>
                      <a:pt x="549" y="320"/>
                    </a:cubicBezTo>
                    <a:cubicBezTo>
                      <a:pt x="551" y="318"/>
                      <a:pt x="546" y="310"/>
                      <a:pt x="544" y="305"/>
                    </a:cubicBezTo>
                    <a:cubicBezTo>
                      <a:pt x="543" y="300"/>
                      <a:pt x="541" y="295"/>
                      <a:pt x="536" y="296"/>
                    </a:cubicBezTo>
                    <a:cubicBezTo>
                      <a:pt x="531" y="296"/>
                      <a:pt x="525" y="294"/>
                      <a:pt x="524" y="293"/>
                    </a:cubicBezTo>
                    <a:cubicBezTo>
                      <a:pt x="522" y="292"/>
                      <a:pt x="522" y="277"/>
                      <a:pt x="523" y="271"/>
                    </a:cubicBezTo>
                    <a:cubicBezTo>
                      <a:pt x="524" y="265"/>
                      <a:pt x="531" y="256"/>
                      <a:pt x="531" y="253"/>
                    </a:cubicBezTo>
                    <a:cubicBezTo>
                      <a:pt x="531" y="249"/>
                      <a:pt x="535" y="247"/>
                      <a:pt x="539" y="246"/>
                    </a:cubicBezTo>
                    <a:cubicBezTo>
                      <a:pt x="543" y="245"/>
                      <a:pt x="540" y="238"/>
                      <a:pt x="543" y="237"/>
                    </a:cubicBezTo>
                    <a:cubicBezTo>
                      <a:pt x="547" y="237"/>
                      <a:pt x="547" y="235"/>
                      <a:pt x="548" y="232"/>
                    </a:cubicBezTo>
                    <a:cubicBezTo>
                      <a:pt x="549" y="229"/>
                      <a:pt x="553" y="231"/>
                      <a:pt x="551" y="229"/>
                    </a:cubicBezTo>
                    <a:cubicBezTo>
                      <a:pt x="548" y="226"/>
                      <a:pt x="550" y="226"/>
                      <a:pt x="556" y="226"/>
                    </a:cubicBezTo>
                    <a:cubicBezTo>
                      <a:pt x="562" y="226"/>
                      <a:pt x="570" y="224"/>
                      <a:pt x="569" y="218"/>
                    </a:cubicBezTo>
                    <a:cubicBezTo>
                      <a:pt x="568" y="212"/>
                      <a:pt x="553" y="216"/>
                      <a:pt x="553" y="212"/>
                    </a:cubicBezTo>
                    <a:cubicBezTo>
                      <a:pt x="553" y="207"/>
                      <a:pt x="534" y="207"/>
                      <a:pt x="535" y="204"/>
                    </a:cubicBezTo>
                    <a:cubicBezTo>
                      <a:pt x="536" y="201"/>
                      <a:pt x="554" y="206"/>
                      <a:pt x="561" y="208"/>
                    </a:cubicBezTo>
                    <a:cubicBezTo>
                      <a:pt x="567" y="211"/>
                      <a:pt x="569" y="211"/>
                      <a:pt x="574" y="210"/>
                    </a:cubicBezTo>
                    <a:cubicBezTo>
                      <a:pt x="579" y="210"/>
                      <a:pt x="576" y="203"/>
                      <a:pt x="577" y="201"/>
                    </a:cubicBezTo>
                    <a:cubicBezTo>
                      <a:pt x="578" y="198"/>
                      <a:pt x="588" y="205"/>
                      <a:pt x="594" y="203"/>
                    </a:cubicBezTo>
                    <a:cubicBezTo>
                      <a:pt x="599" y="202"/>
                      <a:pt x="605" y="190"/>
                      <a:pt x="610" y="187"/>
                    </a:cubicBezTo>
                    <a:cubicBezTo>
                      <a:pt x="614" y="184"/>
                      <a:pt x="610" y="181"/>
                      <a:pt x="601" y="181"/>
                    </a:cubicBezTo>
                    <a:cubicBezTo>
                      <a:pt x="592" y="182"/>
                      <a:pt x="586" y="179"/>
                      <a:pt x="581" y="175"/>
                    </a:cubicBezTo>
                    <a:cubicBezTo>
                      <a:pt x="576" y="171"/>
                      <a:pt x="577" y="168"/>
                      <a:pt x="582" y="169"/>
                    </a:cubicBezTo>
                    <a:cubicBezTo>
                      <a:pt x="587" y="169"/>
                      <a:pt x="600" y="179"/>
                      <a:pt x="605" y="180"/>
                    </a:cubicBezTo>
                    <a:cubicBezTo>
                      <a:pt x="609" y="180"/>
                      <a:pt x="618" y="170"/>
                      <a:pt x="622" y="167"/>
                    </a:cubicBezTo>
                    <a:cubicBezTo>
                      <a:pt x="626" y="164"/>
                      <a:pt x="618" y="163"/>
                      <a:pt x="615" y="161"/>
                    </a:cubicBezTo>
                    <a:cubicBezTo>
                      <a:pt x="612" y="159"/>
                      <a:pt x="620" y="157"/>
                      <a:pt x="624" y="157"/>
                    </a:cubicBezTo>
                    <a:cubicBezTo>
                      <a:pt x="628" y="157"/>
                      <a:pt x="630" y="161"/>
                      <a:pt x="631" y="162"/>
                    </a:cubicBezTo>
                    <a:cubicBezTo>
                      <a:pt x="633" y="164"/>
                      <a:pt x="640" y="161"/>
                      <a:pt x="643" y="161"/>
                    </a:cubicBezTo>
                    <a:cubicBezTo>
                      <a:pt x="647" y="161"/>
                      <a:pt x="643" y="155"/>
                      <a:pt x="637" y="153"/>
                    </a:cubicBezTo>
                    <a:cubicBezTo>
                      <a:pt x="631" y="151"/>
                      <a:pt x="637" y="147"/>
                      <a:pt x="639" y="150"/>
                    </a:cubicBezTo>
                    <a:cubicBezTo>
                      <a:pt x="641" y="154"/>
                      <a:pt x="645" y="153"/>
                      <a:pt x="647" y="157"/>
                    </a:cubicBezTo>
                    <a:cubicBezTo>
                      <a:pt x="650" y="163"/>
                      <a:pt x="651" y="159"/>
                      <a:pt x="656" y="157"/>
                    </a:cubicBezTo>
                    <a:cubicBezTo>
                      <a:pt x="661" y="155"/>
                      <a:pt x="664" y="152"/>
                      <a:pt x="667" y="149"/>
                    </a:cubicBezTo>
                    <a:cubicBezTo>
                      <a:pt x="669" y="146"/>
                      <a:pt x="670" y="150"/>
                      <a:pt x="673" y="145"/>
                    </a:cubicBezTo>
                    <a:cubicBezTo>
                      <a:pt x="676" y="140"/>
                      <a:pt x="672" y="136"/>
                      <a:pt x="668" y="133"/>
                    </a:cubicBezTo>
                    <a:cubicBezTo>
                      <a:pt x="664" y="130"/>
                      <a:pt x="668" y="127"/>
                      <a:pt x="664" y="125"/>
                    </a:cubicBezTo>
                    <a:cubicBezTo>
                      <a:pt x="660" y="123"/>
                      <a:pt x="659" y="119"/>
                      <a:pt x="664" y="120"/>
                    </a:cubicBezTo>
                    <a:cubicBezTo>
                      <a:pt x="669" y="121"/>
                      <a:pt x="673" y="120"/>
                      <a:pt x="675" y="116"/>
                    </a:cubicBezTo>
                    <a:cubicBezTo>
                      <a:pt x="678" y="113"/>
                      <a:pt x="668" y="112"/>
                      <a:pt x="672" y="109"/>
                    </a:cubicBezTo>
                    <a:cubicBezTo>
                      <a:pt x="677" y="107"/>
                      <a:pt x="673" y="104"/>
                      <a:pt x="669" y="104"/>
                    </a:cubicBezTo>
                    <a:cubicBezTo>
                      <a:pt x="664" y="104"/>
                      <a:pt x="660" y="102"/>
                      <a:pt x="660" y="98"/>
                    </a:cubicBezTo>
                    <a:cubicBezTo>
                      <a:pt x="660" y="95"/>
                      <a:pt x="652" y="97"/>
                      <a:pt x="647" y="95"/>
                    </a:cubicBezTo>
                    <a:cubicBezTo>
                      <a:pt x="643" y="93"/>
                      <a:pt x="632" y="93"/>
                      <a:pt x="630" y="93"/>
                    </a:cubicBezTo>
                    <a:cubicBezTo>
                      <a:pt x="627" y="94"/>
                      <a:pt x="627" y="104"/>
                      <a:pt x="631" y="104"/>
                    </a:cubicBezTo>
                    <a:cubicBezTo>
                      <a:pt x="634" y="104"/>
                      <a:pt x="637" y="108"/>
                      <a:pt x="634" y="110"/>
                    </a:cubicBezTo>
                    <a:cubicBezTo>
                      <a:pt x="631" y="111"/>
                      <a:pt x="635" y="115"/>
                      <a:pt x="632" y="115"/>
                    </a:cubicBezTo>
                    <a:cubicBezTo>
                      <a:pt x="630" y="114"/>
                      <a:pt x="626" y="113"/>
                      <a:pt x="625" y="120"/>
                    </a:cubicBezTo>
                    <a:cubicBezTo>
                      <a:pt x="624" y="126"/>
                      <a:pt x="624" y="129"/>
                      <a:pt x="619" y="131"/>
                    </a:cubicBezTo>
                    <a:cubicBezTo>
                      <a:pt x="615" y="133"/>
                      <a:pt x="618" y="124"/>
                      <a:pt x="614" y="124"/>
                    </a:cubicBezTo>
                    <a:cubicBezTo>
                      <a:pt x="610" y="124"/>
                      <a:pt x="610" y="132"/>
                      <a:pt x="613" y="133"/>
                    </a:cubicBezTo>
                    <a:cubicBezTo>
                      <a:pt x="616" y="133"/>
                      <a:pt x="616" y="136"/>
                      <a:pt x="617" y="140"/>
                    </a:cubicBezTo>
                    <a:cubicBezTo>
                      <a:pt x="618" y="143"/>
                      <a:pt x="612" y="141"/>
                      <a:pt x="609" y="145"/>
                    </a:cubicBezTo>
                    <a:cubicBezTo>
                      <a:pt x="607" y="150"/>
                      <a:pt x="606" y="143"/>
                      <a:pt x="603" y="140"/>
                    </a:cubicBezTo>
                    <a:cubicBezTo>
                      <a:pt x="599" y="137"/>
                      <a:pt x="595" y="132"/>
                      <a:pt x="595" y="128"/>
                    </a:cubicBezTo>
                    <a:cubicBezTo>
                      <a:pt x="596" y="125"/>
                      <a:pt x="597" y="124"/>
                      <a:pt x="600" y="123"/>
                    </a:cubicBezTo>
                    <a:cubicBezTo>
                      <a:pt x="603" y="123"/>
                      <a:pt x="600" y="120"/>
                      <a:pt x="600" y="116"/>
                    </a:cubicBezTo>
                    <a:cubicBezTo>
                      <a:pt x="600" y="111"/>
                      <a:pt x="596" y="113"/>
                      <a:pt x="592" y="108"/>
                    </a:cubicBezTo>
                    <a:cubicBezTo>
                      <a:pt x="588" y="103"/>
                      <a:pt x="584" y="103"/>
                      <a:pt x="582" y="106"/>
                    </a:cubicBezTo>
                    <a:cubicBezTo>
                      <a:pt x="580" y="108"/>
                      <a:pt x="581" y="112"/>
                      <a:pt x="578" y="114"/>
                    </a:cubicBezTo>
                    <a:cubicBezTo>
                      <a:pt x="574" y="115"/>
                      <a:pt x="576" y="122"/>
                      <a:pt x="573" y="123"/>
                    </a:cubicBezTo>
                    <a:cubicBezTo>
                      <a:pt x="570" y="123"/>
                      <a:pt x="571" y="110"/>
                      <a:pt x="569" y="109"/>
                    </a:cubicBezTo>
                    <a:cubicBezTo>
                      <a:pt x="566" y="108"/>
                      <a:pt x="567" y="105"/>
                      <a:pt x="570" y="104"/>
                    </a:cubicBezTo>
                    <a:cubicBezTo>
                      <a:pt x="574" y="104"/>
                      <a:pt x="576" y="100"/>
                      <a:pt x="573" y="100"/>
                    </a:cubicBezTo>
                    <a:cubicBezTo>
                      <a:pt x="570" y="100"/>
                      <a:pt x="564" y="96"/>
                      <a:pt x="562" y="95"/>
                    </a:cubicBezTo>
                    <a:cubicBezTo>
                      <a:pt x="560" y="94"/>
                      <a:pt x="556" y="100"/>
                      <a:pt x="553" y="98"/>
                    </a:cubicBezTo>
                    <a:cubicBezTo>
                      <a:pt x="551" y="96"/>
                      <a:pt x="554" y="91"/>
                      <a:pt x="554" y="88"/>
                    </a:cubicBezTo>
                    <a:cubicBezTo>
                      <a:pt x="554" y="85"/>
                      <a:pt x="558" y="89"/>
                      <a:pt x="560" y="86"/>
                    </a:cubicBezTo>
                    <a:cubicBezTo>
                      <a:pt x="563" y="82"/>
                      <a:pt x="553" y="82"/>
                      <a:pt x="553" y="78"/>
                    </a:cubicBezTo>
                    <a:cubicBezTo>
                      <a:pt x="553" y="75"/>
                      <a:pt x="546" y="74"/>
                      <a:pt x="543" y="72"/>
                    </a:cubicBezTo>
                    <a:cubicBezTo>
                      <a:pt x="541" y="71"/>
                      <a:pt x="545" y="65"/>
                      <a:pt x="544" y="62"/>
                    </a:cubicBezTo>
                    <a:cubicBezTo>
                      <a:pt x="543" y="60"/>
                      <a:pt x="533" y="52"/>
                      <a:pt x="529" y="52"/>
                    </a:cubicBezTo>
                    <a:cubicBezTo>
                      <a:pt x="525" y="53"/>
                      <a:pt x="524" y="47"/>
                      <a:pt x="527" y="47"/>
                    </a:cubicBezTo>
                    <a:cubicBezTo>
                      <a:pt x="529" y="48"/>
                      <a:pt x="531" y="46"/>
                      <a:pt x="535" y="41"/>
                    </a:cubicBezTo>
                    <a:cubicBezTo>
                      <a:pt x="539" y="37"/>
                      <a:pt x="540" y="35"/>
                      <a:pt x="537" y="34"/>
                    </a:cubicBezTo>
                    <a:cubicBezTo>
                      <a:pt x="534" y="33"/>
                      <a:pt x="532" y="30"/>
                      <a:pt x="537" y="30"/>
                    </a:cubicBezTo>
                    <a:cubicBezTo>
                      <a:pt x="543" y="31"/>
                      <a:pt x="552" y="34"/>
                      <a:pt x="555" y="32"/>
                    </a:cubicBezTo>
                    <a:cubicBezTo>
                      <a:pt x="558" y="30"/>
                      <a:pt x="567" y="15"/>
                      <a:pt x="571" y="10"/>
                    </a:cubicBezTo>
                    <a:cubicBezTo>
                      <a:pt x="575" y="4"/>
                      <a:pt x="568" y="4"/>
                      <a:pt x="559" y="5"/>
                    </a:cubicBezTo>
                    <a:cubicBezTo>
                      <a:pt x="550" y="5"/>
                      <a:pt x="548" y="1"/>
                      <a:pt x="541" y="1"/>
                    </a:cubicBezTo>
                    <a:cubicBezTo>
                      <a:pt x="533" y="0"/>
                      <a:pt x="519" y="2"/>
                      <a:pt x="517" y="4"/>
                    </a:cubicBezTo>
                    <a:cubicBezTo>
                      <a:pt x="515" y="7"/>
                      <a:pt x="521" y="9"/>
                      <a:pt x="520" y="11"/>
                    </a:cubicBezTo>
                    <a:cubicBezTo>
                      <a:pt x="520" y="14"/>
                      <a:pt x="515" y="9"/>
                      <a:pt x="513" y="10"/>
                    </a:cubicBezTo>
                    <a:cubicBezTo>
                      <a:pt x="511" y="11"/>
                      <a:pt x="514" y="15"/>
                      <a:pt x="513" y="23"/>
                    </a:cubicBezTo>
                    <a:cubicBezTo>
                      <a:pt x="512" y="32"/>
                      <a:pt x="515" y="33"/>
                      <a:pt x="517" y="36"/>
                    </a:cubicBezTo>
                    <a:cubicBezTo>
                      <a:pt x="520" y="39"/>
                      <a:pt x="519" y="43"/>
                      <a:pt x="519" y="49"/>
                    </a:cubicBezTo>
                    <a:cubicBezTo>
                      <a:pt x="519" y="54"/>
                      <a:pt x="514" y="54"/>
                      <a:pt x="512" y="55"/>
                    </a:cubicBezTo>
                    <a:cubicBezTo>
                      <a:pt x="511" y="57"/>
                      <a:pt x="517" y="59"/>
                      <a:pt x="516" y="62"/>
                    </a:cubicBezTo>
                    <a:cubicBezTo>
                      <a:pt x="515" y="66"/>
                      <a:pt x="510" y="60"/>
                      <a:pt x="507" y="61"/>
                    </a:cubicBezTo>
                    <a:cubicBezTo>
                      <a:pt x="504" y="62"/>
                      <a:pt x="501" y="71"/>
                      <a:pt x="504" y="73"/>
                    </a:cubicBezTo>
                    <a:cubicBezTo>
                      <a:pt x="508" y="76"/>
                      <a:pt x="509" y="76"/>
                      <a:pt x="506" y="79"/>
                    </a:cubicBezTo>
                    <a:cubicBezTo>
                      <a:pt x="504" y="82"/>
                      <a:pt x="501" y="87"/>
                      <a:pt x="507" y="92"/>
                    </a:cubicBezTo>
                    <a:cubicBezTo>
                      <a:pt x="513" y="96"/>
                      <a:pt x="524" y="96"/>
                      <a:pt x="530" y="100"/>
                    </a:cubicBezTo>
                    <a:cubicBezTo>
                      <a:pt x="536" y="103"/>
                      <a:pt x="527" y="101"/>
                      <a:pt x="530" y="105"/>
                    </a:cubicBezTo>
                    <a:cubicBezTo>
                      <a:pt x="532" y="110"/>
                      <a:pt x="526" y="111"/>
                      <a:pt x="526" y="114"/>
                    </a:cubicBezTo>
                    <a:cubicBezTo>
                      <a:pt x="526" y="118"/>
                      <a:pt x="529" y="116"/>
                      <a:pt x="532" y="110"/>
                    </a:cubicBezTo>
                    <a:cubicBezTo>
                      <a:pt x="535" y="105"/>
                      <a:pt x="537" y="112"/>
                      <a:pt x="537" y="117"/>
                    </a:cubicBezTo>
                    <a:cubicBezTo>
                      <a:pt x="536" y="121"/>
                      <a:pt x="532" y="119"/>
                      <a:pt x="529" y="123"/>
                    </a:cubicBezTo>
                    <a:cubicBezTo>
                      <a:pt x="526" y="128"/>
                      <a:pt x="523" y="129"/>
                      <a:pt x="518" y="128"/>
                    </a:cubicBezTo>
                    <a:cubicBezTo>
                      <a:pt x="513" y="127"/>
                      <a:pt x="516" y="135"/>
                      <a:pt x="518" y="139"/>
                    </a:cubicBezTo>
                    <a:cubicBezTo>
                      <a:pt x="520" y="143"/>
                      <a:pt x="517" y="145"/>
                      <a:pt x="512" y="143"/>
                    </a:cubicBezTo>
                    <a:cubicBezTo>
                      <a:pt x="506" y="142"/>
                      <a:pt x="503" y="138"/>
                      <a:pt x="506" y="134"/>
                    </a:cubicBezTo>
                    <a:cubicBezTo>
                      <a:pt x="509" y="130"/>
                      <a:pt x="511" y="125"/>
                      <a:pt x="507" y="125"/>
                    </a:cubicBezTo>
                    <a:cubicBezTo>
                      <a:pt x="504" y="126"/>
                      <a:pt x="497" y="125"/>
                      <a:pt x="494" y="121"/>
                    </a:cubicBezTo>
                    <a:cubicBezTo>
                      <a:pt x="492" y="118"/>
                      <a:pt x="496" y="119"/>
                      <a:pt x="503" y="120"/>
                    </a:cubicBezTo>
                    <a:cubicBezTo>
                      <a:pt x="509" y="121"/>
                      <a:pt x="504" y="116"/>
                      <a:pt x="509" y="116"/>
                    </a:cubicBezTo>
                    <a:cubicBezTo>
                      <a:pt x="514" y="116"/>
                      <a:pt x="517" y="118"/>
                      <a:pt x="522" y="115"/>
                    </a:cubicBezTo>
                    <a:cubicBezTo>
                      <a:pt x="526" y="111"/>
                      <a:pt x="519" y="104"/>
                      <a:pt x="515" y="105"/>
                    </a:cubicBezTo>
                    <a:cubicBezTo>
                      <a:pt x="512" y="106"/>
                      <a:pt x="506" y="108"/>
                      <a:pt x="506" y="104"/>
                    </a:cubicBezTo>
                    <a:cubicBezTo>
                      <a:pt x="506" y="101"/>
                      <a:pt x="512" y="103"/>
                      <a:pt x="516" y="102"/>
                    </a:cubicBezTo>
                    <a:cubicBezTo>
                      <a:pt x="519" y="102"/>
                      <a:pt x="514" y="97"/>
                      <a:pt x="509" y="98"/>
                    </a:cubicBezTo>
                    <a:cubicBezTo>
                      <a:pt x="504" y="100"/>
                      <a:pt x="500" y="100"/>
                      <a:pt x="496" y="96"/>
                    </a:cubicBezTo>
                    <a:cubicBezTo>
                      <a:pt x="492" y="91"/>
                      <a:pt x="485" y="89"/>
                      <a:pt x="483" y="99"/>
                    </a:cubicBezTo>
                    <a:cubicBezTo>
                      <a:pt x="482" y="108"/>
                      <a:pt x="475" y="103"/>
                      <a:pt x="472" y="106"/>
                    </a:cubicBezTo>
                    <a:cubicBezTo>
                      <a:pt x="469" y="110"/>
                      <a:pt x="475" y="112"/>
                      <a:pt x="482" y="112"/>
                    </a:cubicBezTo>
                    <a:cubicBezTo>
                      <a:pt x="489" y="112"/>
                      <a:pt x="494" y="119"/>
                      <a:pt x="490" y="119"/>
                    </a:cubicBezTo>
                    <a:cubicBezTo>
                      <a:pt x="487" y="119"/>
                      <a:pt x="489" y="123"/>
                      <a:pt x="485" y="122"/>
                    </a:cubicBezTo>
                    <a:cubicBezTo>
                      <a:pt x="482" y="120"/>
                      <a:pt x="478" y="122"/>
                      <a:pt x="481" y="125"/>
                    </a:cubicBezTo>
                    <a:cubicBezTo>
                      <a:pt x="483" y="128"/>
                      <a:pt x="480" y="129"/>
                      <a:pt x="480" y="132"/>
                    </a:cubicBezTo>
                    <a:cubicBezTo>
                      <a:pt x="480" y="135"/>
                      <a:pt x="475" y="132"/>
                      <a:pt x="469" y="132"/>
                    </a:cubicBezTo>
                    <a:cubicBezTo>
                      <a:pt x="464" y="131"/>
                      <a:pt x="454" y="133"/>
                      <a:pt x="447" y="134"/>
                    </a:cubicBezTo>
                    <a:cubicBezTo>
                      <a:pt x="440" y="136"/>
                      <a:pt x="433" y="133"/>
                      <a:pt x="430" y="130"/>
                    </a:cubicBezTo>
                    <a:cubicBezTo>
                      <a:pt x="427" y="127"/>
                      <a:pt x="423" y="127"/>
                      <a:pt x="418" y="127"/>
                    </a:cubicBezTo>
                    <a:cubicBezTo>
                      <a:pt x="413" y="127"/>
                      <a:pt x="414" y="123"/>
                      <a:pt x="408" y="122"/>
                    </a:cubicBezTo>
                    <a:cubicBezTo>
                      <a:pt x="401" y="122"/>
                      <a:pt x="403" y="117"/>
                      <a:pt x="402" y="113"/>
                    </a:cubicBezTo>
                    <a:cubicBezTo>
                      <a:pt x="401" y="110"/>
                      <a:pt x="388" y="111"/>
                      <a:pt x="383" y="114"/>
                    </a:cubicBezTo>
                    <a:cubicBezTo>
                      <a:pt x="379" y="117"/>
                      <a:pt x="369" y="116"/>
                      <a:pt x="367" y="121"/>
                    </a:cubicBezTo>
                    <a:cubicBezTo>
                      <a:pt x="364" y="127"/>
                      <a:pt x="369" y="126"/>
                      <a:pt x="372" y="126"/>
                    </a:cubicBezTo>
                    <a:cubicBezTo>
                      <a:pt x="376" y="126"/>
                      <a:pt x="375" y="122"/>
                      <a:pt x="382" y="123"/>
                    </a:cubicBezTo>
                    <a:cubicBezTo>
                      <a:pt x="389" y="124"/>
                      <a:pt x="394" y="115"/>
                      <a:pt x="397" y="118"/>
                    </a:cubicBezTo>
                    <a:cubicBezTo>
                      <a:pt x="400" y="121"/>
                      <a:pt x="385" y="127"/>
                      <a:pt x="379" y="128"/>
                    </a:cubicBezTo>
                    <a:cubicBezTo>
                      <a:pt x="372" y="129"/>
                      <a:pt x="374" y="134"/>
                      <a:pt x="380" y="144"/>
                    </a:cubicBezTo>
                    <a:cubicBezTo>
                      <a:pt x="386" y="153"/>
                      <a:pt x="377" y="148"/>
                      <a:pt x="377" y="152"/>
                    </a:cubicBezTo>
                    <a:cubicBezTo>
                      <a:pt x="377" y="157"/>
                      <a:pt x="366" y="151"/>
                      <a:pt x="370" y="149"/>
                    </a:cubicBezTo>
                    <a:cubicBezTo>
                      <a:pt x="375" y="148"/>
                      <a:pt x="373" y="143"/>
                      <a:pt x="369" y="140"/>
                    </a:cubicBezTo>
                    <a:cubicBezTo>
                      <a:pt x="365" y="137"/>
                      <a:pt x="363" y="140"/>
                      <a:pt x="363" y="137"/>
                    </a:cubicBezTo>
                    <a:cubicBezTo>
                      <a:pt x="364" y="133"/>
                      <a:pt x="359" y="137"/>
                      <a:pt x="356" y="134"/>
                    </a:cubicBezTo>
                    <a:cubicBezTo>
                      <a:pt x="352" y="131"/>
                      <a:pt x="351" y="129"/>
                      <a:pt x="346" y="132"/>
                    </a:cubicBezTo>
                    <a:cubicBezTo>
                      <a:pt x="341" y="134"/>
                      <a:pt x="336" y="133"/>
                      <a:pt x="325" y="135"/>
                    </a:cubicBezTo>
                    <a:cubicBezTo>
                      <a:pt x="315" y="137"/>
                      <a:pt x="295" y="136"/>
                      <a:pt x="292" y="133"/>
                    </a:cubicBezTo>
                    <a:cubicBezTo>
                      <a:pt x="288" y="129"/>
                      <a:pt x="301" y="123"/>
                      <a:pt x="305" y="124"/>
                    </a:cubicBezTo>
                    <a:cubicBezTo>
                      <a:pt x="308" y="125"/>
                      <a:pt x="306" y="120"/>
                      <a:pt x="300" y="116"/>
                    </a:cubicBezTo>
                    <a:cubicBezTo>
                      <a:pt x="295" y="111"/>
                      <a:pt x="282" y="108"/>
                      <a:pt x="282" y="111"/>
                    </a:cubicBezTo>
                    <a:cubicBezTo>
                      <a:pt x="282" y="114"/>
                      <a:pt x="275" y="111"/>
                      <a:pt x="266" y="110"/>
                    </a:cubicBezTo>
                    <a:cubicBezTo>
                      <a:pt x="256" y="108"/>
                      <a:pt x="255" y="105"/>
                      <a:pt x="249" y="104"/>
                    </a:cubicBezTo>
                    <a:cubicBezTo>
                      <a:pt x="243" y="104"/>
                      <a:pt x="234" y="102"/>
                      <a:pt x="227" y="97"/>
                    </a:cubicBezTo>
                    <a:cubicBezTo>
                      <a:pt x="220" y="91"/>
                      <a:pt x="204" y="93"/>
                      <a:pt x="202" y="98"/>
                    </a:cubicBezTo>
                    <a:cubicBezTo>
                      <a:pt x="200" y="103"/>
                      <a:pt x="194" y="103"/>
                      <a:pt x="189" y="103"/>
                    </a:cubicBezTo>
                    <a:cubicBezTo>
                      <a:pt x="183" y="103"/>
                      <a:pt x="191" y="96"/>
                      <a:pt x="189" y="95"/>
                    </a:cubicBezTo>
                    <a:cubicBezTo>
                      <a:pt x="187" y="94"/>
                      <a:pt x="189" y="87"/>
                      <a:pt x="185" y="87"/>
                    </a:cubicBezTo>
                    <a:cubicBezTo>
                      <a:pt x="181" y="86"/>
                      <a:pt x="178" y="103"/>
                      <a:pt x="170" y="103"/>
                    </a:cubicBezTo>
                    <a:cubicBezTo>
                      <a:pt x="163" y="102"/>
                      <a:pt x="159" y="85"/>
                      <a:pt x="153" y="80"/>
                    </a:cubicBezTo>
                    <a:cubicBezTo>
                      <a:pt x="147" y="76"/>
                      <a:pt x="141" y="75"/>
                      <a:pt x="146" y="82"/>
                    </a:cubicBezTo>
                    <a:cubicBezTo>
                      <a:pt x="152" y="89"/>
                      <a:pt x="142" y="84"/>
                      <a:pt x="142" y="89"/>
                    </a:cubicBezTo>
                    <a:cubicBezTo>
                      <a:pt x="143" y="93"/>
                      <a:pt x="134" y="98"/>
                      <a:pt x="134" y="96"/>
                    </a:cubicBezTo>
                    <a:cubicBezTo>
                      <a:pt x="134" y="93"/>
                      <a:pt x="129" y="91"/>
                      <a:pt x="123" y="98"/>
                    </a:cubicBezTo>
                    <a:cubicBezTo>
                      <a:pt x="117" y="105"/>
                      <a:pt x="113" y="104"/>
                      <a:pt x="112" y="101"/>
                    </a:cubicBezTo>
                    <a:cubicBezTo>
                      <a:pt x="112" y="99"/>
                      <a:pt x="94" y="108"/>
                      <a:pt x="95" y="111"/>
                    </a:cubicBezTo>
                    <a:cubicBezTo>
                      <a:pt x="96" y="114"/>
                      <a:pt x="92" y="116"/>
                      <a:pt x="87" y="116"/>
                    </a:cubicBezTo>
                    <a:cubicBezTo>
                      <a:pt x="83" y="115"/>
                      <a:pt x="86" y="111"/>
                      <a:pt x="90" y="109"/>
                    </a:cubicBezTo>
                    <a:cubicBezTo>
                      <a:pt x="94" y="107"/>
                      <a:pt x="106" y="98"/>
                      <a:pt x="112" y="97"/>
                    </a:cubicBezTo>
                    <a:cubicBezTo>
                      <a:pt x="118" y="96"/>
                      <a:pt x="129" y="91"/>
                      <a:pt x="130" y="88"/>
                    </a:cubicBezTo>
                    <a:cubicBezTo>
                      <a:pt x="130" y="86"/>
                      <a:pt x="124" y="88"/>
                      <a:pt x="120" y="87"/>
                    </a:cubicBezTo>
                    <a:cubicBezTo>
                      <a:pt x="116" y="86"/>
                      <a:pt x="109" y="91"/>
                      <a:pt x="102" y="94"/>
                    </a:cubicBezTo>
                    <a:cubicBezTo>
                      <a:pt x="95" y="97"/>
                      <a:pt x="88" y="96"/>
                      <a:pt x="90" y="100"/>
                    </a:cubicBezTo>
                    <a:cubicBezTo>
                      <a:pt x="92" y="104"/>
                      <a:pt x="83" y="99"/>
                      <a:pt x="82" y="102"/>
                    </a:cubicBezTo>
                    <a:cubicBezTo>
                      <a:pt x="80" y="105"/>
                      <a:pt x="77" y="102"/>
                      <a:pt x="79" y="100"/>
                    </a:cubicBezTo>
                    <a:cubicBezTo>
                      <a:pt x="82" y="99"/>
                      <a:pt x="73" y="96"/>
                      <a:pt x="73" y="98"/>
                    </a:cubicBezTo>
                    <a:cubicBezTo>
                      <a:pt x="73" y="100"/>
                      <a:pt x="72" y="102"/>
                      <a:pt x="66" y="102"/>
                    </a:cubicBezTo>
                    <a:cubicBezTo>
                      <a:pt x="60" y="102"/>
                      <a:pt x="54" y="106"/>
                      <a:pt x="58" y="109"/>
                    </a:cubicBezTo>
                    <a:cubicBezTo>
                      <a:pt x="62" y="112"/>
                      <a:pt x="64" y="114"/>
                      <a:pt x="62" y="116"/>
                    </a:cubicBezTo>
                    <a:cubicBezTo>
                      <a:pt x="60" y="118"/>
                      <a:pt x="54" y="110"/>
                      <a:pt x="45" y="111"/>
                    </a:cubicBezTo>
                    <a:cubicBezTo>
                      <a:pt x="36" y="112"/>
                      <a:pt x="19" y="101"/>
                      <a:pt x="19" y="99"/>
                    </a:cubicBezTo>
                    <a:cubicBezTo>
                      <a:pt x="19" y="97"/>
                      <a:pt x="8" y="98"/>
                      <a:pt x="0" y="97"/>
                    </a:cubicBezTo>
                    <a:cubicBezTo>
                      <a:pt x="0" y="269"/>
                      <a:pt x="0" y="269"/>
                      <a:pt x="0" y="269"/>
                    </a:cubicBezTo>
                    <a:cubicBezTo>
                      <a:pt x="1" y="269"/>
                      <a:pt x="2" y="270"/>
                      <a:pt x="3" y="270"/>
                    </a:cubicBezTo>
                    <a:cubicBezTo>
                      <a:pt x="4" y="269"/>
                      <a:pt x="5" y="268"/>
                      <a:pt x="6" y="268"/>
                    </a:cubicBezTo>
                    <a:cubicBezTo>
                      <a:pt x="7" y="268"/>
                      <a:pt x="7" y="268"/>
                      <a:pt x="7" y="268"/>
                    </a:cubicBezTo>
                    <a:cubicBezTo>
                      <a:pt x="9" y="269"/>
                      <a:pt x="11" y="269"/>
                      <a:pt x="14" y="267"/>
                    </a:cubicBezTo>
                    <a:cubicBezTo>
                      <a:pt x="15" y="267"/>
                      <a:pt x="16" y="267"/>
                      <a:pt x="17" y="267"/>
                    </a:cubicBezTo>
                    <a:cubicBezTo>
                      <a:pt x="22" y="267"/>
                      <a:pt x="24" y="271"/>
                      <a:pt x="24" y="275"/>
                    </a:cubicBezTo>
                    <a:cubicBezTo>
                      <a:pt x="24" y="276"/>
                      <a:pt x="27" y="278"/>
                      <a:pt x="29" y="279"/>
                    </a:cubicBezTo>
                    <a:cubicBezTo>
                      <a:pt x="31" y="281"/>
                      <a:pt x="33" y="283"/>
                      <a:pt x="35" y="285"/>
                    </a:cubicBezTo>
                    <a:cubicBezTo>
                      <a:pt x="36" y="286"/>
                      <a:pt x="36" y="286"/>
                      <a:pt x="36" y="287"/>
                    </a:cubicBezTo>
                    <a:cubicBezTo>
                      <a:pt x="38" y="289"/>
                      <a:pt x="39" y="291"/>
                      <a:pt x="40" y="291"/>
                    </a:cubicBezTo>
                    <a:cubicBezTo>
                      <a:pt x="40" y="291"/>
                      <a:pt x="41" y="290"/>
                      <a:pt x="41" y="290"/>
                    </a:cubicBezTo>
                    <a:cubicBezTo>
                      <a:pt x="42" y="289"/>
                      <a:pt x="44" y="289"/>
                      <a:pt x="45" y="288"/>
                    </a:cubicBezTo>
                    <a:cubicBezTo>
                      <a:pt x="48" y="287"/>
                      <a:pt x="50" y="286"/>
                      <a:pt x="50" y="284"/>
                    </a:cubicBezTo>
                    <a:cubicBezTo>
                      <a:pt x="50" y="280"/>
                      <a:pt x="55" y="278"/>
                      <a:pt x="60" y="278"/>
                    </a:cubicBezTo>
                    <a:cubicBezTo>
                      <a:pt x="66" y="278"/>
                      <a:pt x="70" y="281"/>
                      <a:pt x="70" y="285"/>
                    </a:cubicBezTo>
                    <a:cubicBezTo>
                      <a:pt x="70" y="286"/>
                      <a:pt x="73" y="289"/>
                      <a:pt x="77" y="292"/>
                    </a:cubicBezTo>
                    <a:cubicBezTo>
                      <a:pt x="82" y="297"/>
                      <a:pt x="89" y="303"/>
                      <a:pt x="94" y="311"/>
                    </a:cubicBezTo>
                    <a:cubicBezTo>
                      <a:pt x="96" y="315"/>
                      <a:pt x="97" y="318"/>
                      <a:pt x="99" y="320"/>
                    </a:cubicBezTo>
                    <a:cubicBezTo>
                      <a:pt x="103" y="328"/>
                      <a:pt x="104" y="330"/>
                      <a:pt x="113" y="334"/>
                    </a:cubicBezTo>
                    <a:cubicBezTo>
                      <a:pt x="125" y="339"/>
                      <a:pt x="127" y="342"/>
                      <a:pt x="125" y="349"/>
                    </a:cubicBezTo>
                    <a:cubicBezTo>
                      <a:pt x="124" y="349"/>
                      <a:pt x="125" y="350"/>
                      <a:pt x="126" y="351"/>
                    </a:cubicBezTo>
                    <a:cubicBezTo>
                      <a:pt x="128" y="353"/>
                      <a:pt x="129" y="354"/>
                      <a:pt x="129" y="356"/>
                    </a:cubicBezTo>
                    <a:cubicBezTo>
                      <a:pt x="129" y="358"/>
                      <a:pt x="128" y="359"/>
                      <a:pt x="126" y="360"/>
                    </a:cubicBezTo>
                    <a:cubicBezTo>
                      <a:pt x="124" y="361"/>
                      <a:pt x="121" y="363"/>
                      <a:pt x="119" y="365"/>
                    </a:cubicBezTo>
                    <a:cubicBezTo>
                      <a:pt x="118" y="366"/>
                      <a:pt x="118" y="366"/>
                      <a:pt x="118" y="366"/>
                    </a:cubicBezTo>
                    <a:cubicBezTo>
                      <a:pt x="119" y="367"/>
                      <a:pt x="120" y="368"/>
                      <a:pt x="122" y="369"/>
                    </a:cubicBezTo>
                    <a:cubicBezTo>
                      <a:pt x="125" y="372"/>
                      <a:pt x="117" y="372"/>
                      <a:pt x="119" y="374"/>
                    </a:cubicBezTo>
                    <a:cubicBezTo>
                      <a:pt x="122" y="376"/>
                      <a:pt x="119" y="380"/>
                      <a:pt x="121" y="383"/>
                    </a:cubicBezTo>
                    <a:cubicBezTo>
                      <a:pt x="124" y="385"/>
                      <a:pt x="128" y="384"/>
                      <a:pt x="131" y="382"/>
                    </a:cubicBezTo>
                    <a:cubicBezTo>
                      <a:pt x="134" y="380"/>
                      <a:pt x="136" y="385"/>
                      <a:pt x="133" y="389"/>
                    </a:cubicBezTo>
                    <a:cubicBezTo>
                      <a:pt x="131" y="392"/>
                      <a:pt x="136" y="395"/>
                      <a:pt x="138" y="392"/>
                    </a:cubicBezTo>
                    <a:cubicBezTo>
                      <a:pt x="140" y="390"/>
                      <a:pt x="145" y="397"/>
                      <a:pt x="147" y="398"/>
                    </a:cubicBezTo>
                    <a:cubicBezTo>
                      <a:pt x="150" y="399"/>
                      <a:pt x="152" y="403"/>
                      <a:pt x="148" y="403"/>
                    </a:cubicBezTo>
                    <a:cubicBezTo>
                      <a:pt x="144" y="403"/>
                      <a:pt x="145" y="410"/>
                      <a:pt x="148" y="410"/>
                    </a:cubicBezTo>
                    <a:cubicBezTo>
                      <a:pt x="150" y="410"/>
                      <a:pt x="150" y="414"/>
                      <a:pt x="150" y="416"/>
                    </a:cubicBezTo>
                    <a:cubicBezTo>
                      <a:pt x="150" y="418"/>
                      <a:pt x="159" y="421"/>
                      <a:pt x="162" y="420"/>
                    </a:cubicBezTo>
                    <a:cubicBezTo>
                      <a:pt x="165" y="419"/>
                      <a:pt x="168" y="422"/>
                      <a:pt x="170" y="425"/>
                    </a:cubicBezTo>
                    <a:cubicBezTo>
                      <a:pt x="171" y="428"/>
                      <a:pt x="177" y="430"/>
                      <a:pt x="180" y="428"/>
                    </a:cubicBezTo>
                    <a:cubicBezTo>
                      <a:pt x="182" y="426"/>
                      <a:pt x="183" y="431"/>
                      <a:pt x="184" y="435"/>
                    </a:cubicBezTo>
                    <a:cubicBezTo>
                      <a:pt x="184" y="438"/>
                      <a:pt x="189" y="436"/>
                      <a:pt x="192" y="436"/>
                    </a:cubicBezTo>
                    <a:cubicBezTo>
                      <a:pt x="195" y="436"/>
                      <a:pt x="197" y="440"/>
                      <a:pt x="199" y="439"/>
                    </a:cubicBezTo>
                    <a:cubicBezTo>
                      <a:pt x="203" y="438"/>
                      <a:pt x="204" y="444"/>
                      <a:pt x="207" y="448"/>
                    </a:cubicBezTo>
                    <a:cubicBezTo>
                      <a:pt x="517" y="446"/>
                      <a:pt x="517" y="446"/>
                      <a:pt x="517" y="446"/>
                    </a:cubicBezTo>
                    <a:cubicBezTo>
                      <a:pt x="517" y="444"/>
                      <a:pt x="518" y="441"/>
                      <a:pt x="521" y="441"/>
                    </a:cubicBezTo>
                    <a:close/>
                    <a:moveTo>
                      <a:pt x="264" y="164"/>
                    </a:moveTo>
                    <a:cubicBezTo>
                      <a:pt x="258" y="173"/>
                      <a:pt x="255" y="174"/>
                      <a:pt x="249" y="173"/>
                    </a:cubicBezTo>
                    <a:cubicBezTo>
                      <a:pt x="242" y="171"/>
                      <a:pt x="238" y="175"/>
                      <a:pt x="241" y="177"/>
                    </a:cubicBezTo>
                    <a:cubicBezTo>
                      <a:pt x="245" y="179"/>
                      <a:pt x="245" y="181"/>
                      <a:pt x="238" y="183"/>
                    </a:cubicBezTo>
                    <a:cubicBezTo>
                      <a:pt x="231" y="185"/>
                      <a:pt x="226" y="190"/>
                      <a:pt x="223" y="189"/>
                    </a:cubicBezTo>
                    <a:cubicBezTo>
                      <a:pt x="221" y="189"/>
                      <a:pt x="235" y="178"/>
                      <a:pt x="232" y="176"/>
                    </a:cubicBezTo>
                    <a:cubicBezTo>
                      <a:pt x="228" y="173"/>
                      <a:pt x="218" y="180"/>
                      <a:pt x="218" y="184"/>
                    </a:cubicBezTo>
                    <a:cubicBezTo>
                      <a:pt x="218" y="187"/>
                      <a:pt x="212" y="187"/>
                      <a:pt x="208" y="187"/>
                    </a:cubicBezTo>
                    <a:cubicBezTo>
                      <a:pt x="204" y="187"/>
                      <a:pt x="199" y="183"/>
                      <a:pt x="203" y="183"/>
                    </a:cubicBezTo>
                    <a:cubicBezTo>
                      <a:pt x="207" y="182"/>
                      <a:pt x="204" y="178"/>
                      <a:pt x="210" y="176"/>
                    </a:cubicBezTo>
                    <a:cubicBezTo>
                      <a:pt x="215" y="174"/>
                      <a:pt x="209" y="171"/>
                      <a:pt x="210" y="169"/>
                    </a:cubicBezTo>
                    <a:cubicBezTo>
                      <a:pt x="212" y="167"/>
                      <a:pt x="222" y="171"/>
                      <a:pt x="222" y="167"/>
                    </a:cubicBezTo>
                    <a:cubicBezTo>
                      <a:pt x="223" y="163"/>
                      <a:pt x="212" y="160"/>
                      <a:pt x="208" y="162"/>
                    </a:cubicBezTo>
                    <a:cubicBezTo>
                      <a:pt x="205" y="165"/>
                      <a:pt x="196" y="170"/>
                      <a:pt x="186" y="166"/>
                    </a:cubicBezTo>
                    <a:cubicBezTo>
                      <a:pt x="183" y="165"/>
                      <a:pt x="212" y="162"/>
                      <a:pt x="216" y="157"/>
                    </a:cubicBezTo>
                    <a:cubicBezTo>
                      <a:pt x="221" y="153"/>
                      <a:pt x="243" y="148"/>
                      <a:pt x="244" y="152"/>
                    </a:cubicBezTo>
                    <a:cubicBezTo>
                      <a:pt x="246" y="156"/>
                      <a:pt x="233" y="158"/>
                      <a:pt x="239" y="162"/>
                    </a:cubicBezTo>
                    <a:cubicBezTo>
                      <a:pt x="245" y="166"/>
                      <a:pt x="256" y="163"/>
                      <a:pt x="258" y="159"/>
                    </a:cubicBezTo>
                    <a:cubicBezTo>
                      <a:pt x="260" y="156"/>
                      <a:pt x="271" y="156"/>
                      <a:pt x="264" y="164"/>
                    </a:cubicBezTo>
                    <a:close/>
                    <a:moveTo>
                      <a:pt x="327" y="245"/>
                    </a:moveTo>
                    <a:cubicBezTo>
                      <a:pt x="320" y="251"/>
                      <a:pt x="320" y="250"/>
                      <a:pt x="314" y="251"/>
                    </a:cubicBezTo>
                    <a:cubicBezTo>
                      <a:pt x="307" y="252"/>
                      <a:pt x="312" y="259"/>
                      <a:pt x="304" y="259"/>
                    </a:cubicBezTo>
                    <a:cubicBezTo>
                      <a:pt x="296" y="260"/>
                      <a:pt x="276" y="261"/>
                      <a:pt x="273" y="256"/>
                    </a:cubicBezTo>
                    <a:cubicBezTo>
                      <a:pt x="272" y="255"/>
                      <a:pt x="284" y="256"/>
                      <a:pt x="285" y="252"/>
                    </a:cubicBezTo>
                    <a:cubicBezTo>
                      <a:pt x="286" y="249"/>
                      <a:pt x="289" y="244"/>
                      <a:pt x="294" y="244"/>
                    </a:cubicBezTo>
                    <a:cubicBezTo>
                      <a:pt x="299" y="244"/>
                      <a:pt x="298" y="237"/>
                      <a:pt x="290" y="233"/>
                    </a:cubicBezTo>
                    <a:cubicBezTo>
                      <a:pt x="282" y="229"/>
                      <a:pt x="302" y="227"/>
                      <a:pt x="307" y="233"/>
                    </a:cubicBezTo>
                    <a:cubicBezTo>
                      <a:pt x="311" y="239"/>
                      <a:pt x="319" y="244"/>
                      <a:pt x="324" y="239"/>
                    </a:cubicBezTo>
                    <a:cubicBezTo>
                      <a:pt x="328" y="235"/>
                      <a:pt x="354" y="222"/>
                      <a:pt x="354" y="228"/>
                    </a:cubicBezTo>
                    <a:cubicBezTo>
                      <a:pt x="354" y="234"/>
                      <a:pt x="335" y="238"/>
                      <a:pt x="327" y="245"/>
                    </a:cubicBezTo>
                    <a:close/>
                    <a:moveTo>
                      <a:pt x="501" y="426"/>
                    </a:moveTo>
                    <a:cubicBezTo>
                      <a:pt x="496" y="427"/>
                      <a:pt x="502" y="412"/>
                      <a:pt x="492" y="406"/>
                    </a:cubicBezTo>
                    <a:cubicBezTo>
                      <a:pt x="480" y="400"/>
                      <a:pt x="475" y="388"/>
                      <a:pt x="475" y="381"/>
                    </a:cubicBezTo>
                    <a:cubicBezTo>
                      <a:pt x="475" y="375"/>
                      <a:pt x="485" y="372"/>
                      <a:pt x="489" y="377"/>
                    </a:cubicBezTo>
                    <a:cubicBezTo>
                      <a:pt x="493" y="382"/>
                      <a:pt x="499" y="402"/>
                      <a:pt x="502" y="409"/>
                    </a:cubicBezTo>
                    <a:cubicBezTo>
                      <a:pt x="506" y="415"/>
                      <a:pt x="506" y="426"/>
                      <a:pt x="501" y="4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2" name="Freeform 2198"/>
              <p:cNvSpPr>
                <a:spLocks/>
              </p:cNvSpPr>
              <p:nvPr/>
            </p:nvSpPr>
            <p:spPr bwMode="auto">
              <a:xfrm>
                <a:off x="2010989" y="2123011"/>
                <a:ext cx="33451" cy="21582"/>
              </a:xfrm>
              <a:custGeom>
                <a:avLst/>
                <a:gdLst>
                  <a:gd name="T0" fmla="*/ 16 w 19"/>
                  <a:gd name="T1" fmla="*/ 6 h 12"/>
                  <a:gd name="T2" fmla="*/ 1 w 19"/>
                  <a:gd name="T3" fmla="*/ 3 h 12"/>
                  <a:gd name="T4" fmla="*/ 16 w 19"/>
                  <a:gd name="T5" fmla="*/ 6 h 12"/>
                </a:gdLst>
                <a:ahLst/>
                <a:cxnLst>
                  <a:cxn ang="0">
                    <a:pos x="T0" y="T1"/>
                  </a:cxn>
                  <a:cxn ang="0">
                    <a:pos x="T2" y="T3"/>
                  </a:cxn>
                  <a:cxn ang="0">
                    <a:pos x="T4" y="T5"/>
                  </a:cxn>
                </a:cxnLst>
                <a:rect l="0" t="0" r="r" b="b"/>
                <a:pathLst>
                  <a:path w="19" h="12">
                    <a:moveTo>
                      <a:pt x="16" y="6"/>
                    </a:moveTo>
                    <a:cubicBezTo>
                      <a:pt x="19" y="0"/>
                      <a:pt x="0" y="1"/>
                      <a:pt x="1" y="3"/>
                    </a:cubicBezTo>
                    <a:cubicBezTo>
                      <a:pt x="5" y="7"/>
                      <a:pt x="14" y="12"/>
                      <a:pt x="1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3" name="Freeform 2199"/>
              <p:cNvSpPr>
                <a:spLocks/>
              </p:cNvSpPr>
              <p:nvPr/>
            </p:nvSpPr>
            <p:spPr bwMode="auto">
              <a:xfrm>
                <a:off x="1849308" y="2137399"/>
                <a:ext cx="157964" cy="77335"/>
              </a:xfrm>
              <a:custGeom>
                <a:avLst/>
                <a:gdLst>
                  <a:gd name="T0" fmla="*/ 3 w 89"/>
                  <a:gd name="T1" fmla="*/ 36 h 45"/>
                  <a:gd name="T2" fmla="*/ 7 w 89"/>
                  <a:gd name="T3" fmla="*/ 43 h 45"/>
                  <a:gd name="T4" fmla="*/ 15 w 89"/>
                  <a:gd name="T5" fmla="*/ 41 h 45"/>
                  <a:gd name="T6" fmla="*/ 24 w 89"/>
                  <a:gd name="T7" fmla="*/ 36 h 45"/>
                  <a:gd name="T8" fmla="*/ 32 w 89"/>
                  <a:gd name="T9" fmla="*/ 45 h 45"/>
                  <a:gd name="T10" fmla="*/ 42 w 89"/>
                  <a:gd name="T11" fmla="*/ 36 h 45"/>
                  <a:gd name="T12" fmla="*/ 49 w 89"/>
                  <a:gd name="T13" fmla="*/ 31 h 45"/>
                  <a:gd name="T14" fmla="*/ 56 w 89"/>
                  <a:gd name="T15" fmla="*/ 21 h 45"/>
                  <a:gd name="T16" fmla="*/ 59 w 89"/>
                  <a:gd name="T17" fmla="*/ 31 h 45"/>
                  <a:gd name="T18" fmla="*/ 70 w 89"/>
                  <a:gd name="T19" fmla="*/ 28 h 45"/>
                  <a:gd name="T20" fmla="*/ 79 w 89"/>
                  <a:gd name="T21" fmla="*/ 24 h 45"/>
                  <a:gd name="T22" fmla="*/ 79 w 89"/>
                  <a:gd name="T23" fmla="*/ 15 h 45"/>
                  <a:gd name="T24" fmla="*/ 86 w 89"/>
                  <a:gd name="T25" fmla="*/ 9 h 45"/>
                  <a:gd name="T26" fmla="*/ 77 w 89"/>
                  <a:gd name="T27" fmla="*/ 4 h 45"/>
                  <a:gd name="T28" fmla="*/ 70 w 89"/>
                  <a:gd name="T29" fmla="*/ 9 h 45"/>
                  <a:gd name="T30" fmla="*/ 55 w 89"/>
                  <a:gd name="T31" fmla="*/ 7 h 45"/>
                  <a:gd name="T32" fmla="*/ 34 w 89"/>
                  <a:gd name="T33" fmla="*/ 18 h 45"/>
                  <a:gd name="T34" fmla="*/ 18 w 89"/>
                  <a:gd name="T35" fmla="*/ 28 h 45"/>
                  <a:gd name="T36" fmla="*/ 3 w 89"/>
                  <a:gd name="T3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5">
                    <a:moveTo>
                      <a:pt x="3" y="36"/>
                    </a:moveTo>
                    <a:cubicBezTo>
                      <a:pt x="7" y="38"/>
                      <a:pt x="3" y="45"/>
                      <a:pt x="7" y="43"/>
                    </a:cubicBezTo>
                    <a:cubicBezTo>
                      <a:pt x="11" y="41"/>
                      <a:pt x="12" y="40"/>
                      <a:pt x="15" y="41"/>
                    </a:cubicBezTo>
                    <a:cubicBezTo>
                      <a:pt x="21" y="43"/>
                      <a:pt x="22" y="38"/>
                      <a:pt x="24" y="36"/>
                    </a:cubicBezTo>
                    <a:cubicBezTo>
                      <a:pt x="27" y="33"/>
                      <a:pt x="26" y="45"/>
                      <a:pt x="32" y="45"/>
                    </a:cubicBezTo>
                    <a:cubicBezTo>
                      <a:pt x="38" y="45"/>
                      <a:pt x="37" y="33"/>
                      <a:pt x="42" y="36"/>
                    </a:cubicBezTo>
                    <a:cubicBezTo>
                      <a:pt x="47" y="40"/>
                      <a:pt x="48" y="35"/>
                      <a:pt x="49" y="31"/>
                    </a:cubicBezTo>
                    <a:cubicBezTo>
                      <a:pt x="50" y="28"/>
                      <a:pt x="50" y="22"/>
                      <a:pt x="56" y="21"/>
                    </a:cubicBezTo>
                    <a:cubicBezTo>
                      <a:pt x="61" y="20"/>
                      <a:pt x="57" y="26"/>
                      <a:pt x="59" y="31"/>
                    </a:cubicBezTo>
                    <a:cubicBezTo>
                      <a:pt x="63" y="37"/>
                      <a:pt x="69" y="31"/>
                      <a:pt x="70" y="28"/>
                    </a:cubicBezTo>
                    <a:cubicBezTo>
                      <a:pt x="70" y="25"/>
                      <a:pt x="79" y="27"/>
                      <a:pt x="79" y="24"/>
                    </a:cubicBezTo>
                    <a:cubicBezTo>
                      <a:pt x="78" y="20"/>
                      <a:pt x="81" y="19"/>
                      <a:pt x="79" y="15"/>
                    </a:cubicBezTo>
                    <a:cubicBezTo>
                      <a:pt x="76" y="11"/>
                      <a:pt x="83" y="12"/>
                      <a:pt x="86" y="9"/>
                    </a:cubicBezTo>
                    <a:cubicBezTo>
                      <a:pt x="89" y="6"/>
                      <a:pt x="82" y="9"/>
                      <a:pt x="77" y="4"/>
                    </a:cubicBezTo>
                    <a:cubicBezTo>
                      <a:pt x="72" y="0"/>
                      <a:pt x="70" y="6"/>
                      <a:pt x="70" y="9"/>
                    </a:cubicBezTo>
                    <a:cubicBezTo>
                      <a:pt x="70" y="12"/>
                      <a:pt x="60" y="9"/>
                      <a:pt x="55" y="7"/>
                    </a:cubicBezTo>
                    <a:cubicBezTo>
                      <a:pt x="49" y="5"/>
                      <a:pt x="42" y="14"/>
                      <a:pt x="34" y="18"/>
                    </a:cubicBezTo>
                    <a:cubicBezTo>
                      <a:pt x="26" y="22"/>
                      <a:pt x="26" y="29"/>
                      <a:pt x="18" y="28"/>
                    </a:cubicBezTo>
                    <a:cubicBezTo>
                      <a:pt x="11" y="28"/>
                      <a:pt x="0" y="35"/>
                      <a:pt x="3"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4" name="Freeform 2200"/>
              <p:cNvSpPr>
                <a:spLocks/>
              </p:cNvSpPr>
              <p:nvPr/>
            </p:nvSpPr>
            <p:spPr bwMode="auto">
              <a:xfrm>
                <a:off x="1960812" y="2171570"/>
                <a:ext cx="245308" cy="104312"/>
              </a:xfrm>
              <a:custGeom>
                <a:avLst/>
                <a:gdLst>
                  <a:gd name="T0" fmla="*/ 18 w 138"/>
                  <a:gd name="T1" fmla="*/ 14 h 60"/>
                  <a:gd name="T2" fmla="*/ 20 w 138"/>
                  <a:gd name="T3" fmla="*/ 21 h 60"/>
                  <a:gd name="T4" fmla="*/ 19 w 138"/>
                  <a:gd name="T5" fmla="*/ 23 h 60"/>
                  <a:gd name="T6" fmla="*/ 10 w 138"/>
                  <a:gd name="T7" fmla="*/ 31 h 60"/>
                  <a:gd name="T8" fmla="*/ 22 w 138"/>
                  <a:gd name="T9" fmla="*/ 31 h 60"/>
                  <a:gd name="T10" fmla="*/ 2 w 138"/>
                  <a:gd name="T11" fmla="*/ 37 h 60"/>
                  <a:gd name="T12" fmla="*/ 16 w 138"/>
                  <a:gd name="T13" fmla="*/ 41 h 60"/>
                  <a:gd name="T14" fmla="*/ 32 w 138"/>
                  <a:gd name="T15" fmla="*/ 40 h 60"/>
                  <a:gd name="T16" fmla="*/ 41 w 138"/>
                  <a:gd name="T17" fmla="*/ 36 h 60"/>
                  <a:gd name="T18" fmla="*/ 62 w 138"/>
                  <a:gd name="T19" fmla="*/ 38 h 60"/>
                  <a:gd name="T20" fmla="*/ 46 w 138"/>
                  <a:gd name="T21" fmla="*/ 47 h 60"/>
                  <a:gd name="T22" fmla="*/ 45 w 138"/>
                  <a:gd name="T23" fmla="*/ 57 h 60"/>
                  <a:gd name="T24" fmla="*/ 85 w 138"/>
                  <a:gd name="T25" fmla="*/ 45 h 60"/>
                  <a:gd name="T26" fmla="*/ 101 w 138"/>
                  <a:gd name="T27" fmla="*/ 44 h 60"/>
                  <a:gd name="T28" fmla="*/ 127 w 138"/>
                  <a:gd name="T29" fmla="*/ 42 h 60"/>
                  <a:gd name="T30" fmla="*/ 131 w 138"/>
                  <a:gd name="T31" fmla="*/ 19 h 60"/>
                  <a:gd name="T32" fmla="*/ 118 w 138"/>
                  <a:gd name="T33" fmla="*/ 24 h 60"/>
                  <a:gd name="T34" fmla="*/ 105 w 138"/>
                  <a:gd name="T35" fmla="*/ 13 h 60"/>
                  <a:gd name="T36" fmla="*/ 97 w 138"/>
                  <a:gd name="T37" fmla="*/ 1 h 60"/>
                  <a:gd name="T38" fmla="*/ 85 w 138"/>
                  <a:gd name="T39" fmla="*/ 14 h 60"/>
                  <a:gd name="T40" fmla="*/ 86 w 138"/>
                  <a:gd name="T41" fmla="*/ 21 h 60"/>
                  <a:gd name="T42" fmla="*/ 95 w 138"/>
                  <a:gd name="T43" fmla="*/ 30 h 60"/>
                  <a:gd name="T44" fmla="*/ 69 w 138"/>
                  <a:gd name="T45" fmla="*/ 25 h 60"/>
                  <a:gd name="T46" fmla="*/ 42 w 138"/>
                  <a:gd name="T47" fmla="*/ 13 h 60"/>
                  <a:gd name="T48" fmla="*/ 30 w 138"/>
                  <a:gd name="T49" fmla="*/ 7 h 60"/>
                  <a:gd name="T50" fmla="*/ 18 w 138"/>
                  <a:gd name="T51"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60">
                    <a:moveTo>
                      <a:pt x="18" y="14"/>
                    </a:moveTo>
                    <a:cubicBezTo>
                      <a:pt x="11" y="14"/>
                      <a:pt x="12" y="21"/>
                      <a:pt x="20" y="21"/>
                    </a:cubicBezTo>
                    <a:cubicBezTo>
                      <a:pt x="28" y="21"/>
                      <a:pt x="30" y="24"/>
                      <a:pt x="19" y="23"/>
                    </a:cubicBezTo>
                    <a:cubicBezTo>
                      <a:pt x="7" y="23"/>
                      <a:pt x="2" y="33"/>
                      <a:pt x="10" y="31"/>
                    </a:cubicBezTo>
                    <a:cubicBezTo>
                      <a:pt x="18" y="29"/>
                      <a:pt x="28" y="29"/>
                      <a:pt x="22" y="31"/>
                    </a:cubicBezTo>
                    <a:cubicBezTo>
                      <a:pt x="16" y="33"/>
                      <a:pt x="0" y="34"/>
                      <a:pt x="2" y="37"/>
                    </a:cubicBezTo>
                    <a:cubicBezTo>
                      <a:pt x="3" y="39"/>
                      <a:pt x="10" y="39"/>
                      <a:pt x="16" y="41"/>
                    </a:cubicBezTo>
                    <a:cubicBezTo>
                      <a:pt x="23" y="44"/>
                      <a:pt x="27" y="45"/>
                      <a:pt x="32" y="40"/>
                    </a:cubicBezTo>
                    <a:cubicBezTo>
                      <a:pt x="37" y="34"/>
                      <a:pt x="43" y="29"/>
                      <a:pt x="41" y="36"/>
                    </a:cubicBezTo>
                    <a:cubicBezTo>
                      <a:pt x="38" y="44"/>
                      <a:pt x="49" y="38"/>
                      <a:pt x="62" y="38"/>
                    </a:cubicBezTo>
                    <a:cubicBezTo>
                      <a:pt x="76" y="37"/>
                      <a:pt x="60" y="46"/>
                      <a:pt x="46" y="47"/>
                    </a:cubicBezTo>
                    <a:cubicBezTo>
                      <a:pt x="32" y="48"/>
                      <a:pt x="34" y="55"/>
                      <a:pt x="45" y="57"/>
                    </a:cubicBezTo>
                    <a:cubicBezTo>
                      <a:pt x="56" y="60"/>
                      <a:pt x="80" y="50"/>
                      <a:pt x="85" y="45"/>
                    </a:cubicBezTo>
                    <a:cubicBezTo>
                      <a:pt x="91" y="39"/>
                      <a:pt x="96" y="48"/>
                      <a:pt x="101" y="44"/>
                    </a:cubicBezTo>
                    <a:cubicBezTo>
                      <a:pt x="107" y="40"/>
                      <a:pt x="117" y="44"/>
                      <a:pt x="127" y="42"/>
                    </a:cubicBezTo>
                    <a:cubicBezTo>
                      <a:pt x="136" y="40"/>
                      <a:pt x="138" y="22"/>
                      <a:pt x="131" y="19"/>
                    </a:cubicBezTo>
                    <a:cubicBezTo>
                      <a:pt x="124" y="16"/>
                      <a:pt x="124" y="23"/>
                      <a:pt x="118" y="24"/>
                    </a:cubicBezTo>
                    <a:cubicBezTo>
                      <a:pt x="113" y="25"/>
                      <a:pt x="110" y="18"/>
                      <a:pt x="105" y="13"/>
                    </a:cubicBezTo>
                    <a:cubicBezTo>
                      <a:pt x="101" y="9"/>
                      <a:pt x="104" y="0"/>
                      <a:pt x="97" y="1"/>
                    </a:cubicBezTo>
                    <a:cubicBezTo>
                      <a:pt x="91" y="2"/>
                      <a:pt x="77" y="13"/>
                      <a:pt x="85" y="14"/>
                    </a:cubicBezTo>
                    <a:cubicBezTo>
                      <a:pt x="94" y="15"/>
                      <a:pt x="91" y="19"/>
                      <a:pt x="86" y="21"/>
                    </a:cubicBezTo>
                    <a:cubicBezTo>
                      <a:pt x="82" y="23"/>
                      <a:pt x="97" y="27"/>
                      <a:pt x="95" y="30"/>
                    </a:cubicBezTo>
                    <a:cubicBezTo>
                      <a:pt x="93" y="33"/>
                      <a:pt x="70" y="30"/>
                      <a:pt x="69" y="25"/>
                    </a:cubicBezTo>
                    <a:cubicBezTo>
                      <a:pt x="68" y="20"/>
                      <a:pt x="50" y="11"/>
                      <a:pt x="42" y="13"/>
                    </a:cubicBezTo>
                    <a:cubicBezTo>
                      <a:pt x="35" y="15"/>
                      <a:pt x="38" y="7"/>
                      <a:pt x="30" y="7"/>
                    </a:cubicBezTo>
                    <a:cubicBezTo>
                      <a:pt x="23" y="6"/>
                      <a:pt x="25" y="13"/>
                      <a:pt x="18"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5" name="Freeform 2201"/>
              <p:cNvSpPr>
                <a:spLocks/>
              </p:cNvSpPr>
              <p:nvPr/>
            </p:nvSpPr>
            <p:spPr bwMode="auto">
              <a:xfrm>
                <a:off x="1635593" y="2912547"/>
                <a:ext cx="50177" cy="55753"/>
              </a:xfrm>
              <a:custGeom>
                <a:avLst/>
                <a:gdLst>
                  <a:gd name="T0" fmla="*/ 9 w 29"/>
                  <a:gd name="T1" fmla="*/ 4 h 32"/>
                  <a:gd name="T2" fmla="*/ 26 w 29"/>
                  <a:gd name="T3" fmla="*/ 29 h 32"/>
                  <a:gd name="T4" fmla="*/ 21 w 29"/>
                  <a:gd name="T5" fmla="*/ 12 h 32"/>
                  <a:gd name="T6" fmla="*/ 9 w 29"/>
                  <a:gd name="T7" fmla="*/ 4 h 32"/>
                </a:gdLst>
                <a:ahLst/>
                <a:cxnLst>
                  <a:cxn ang="0">
                    <a:pos x="T0" y="T1"/>
                  </a:cxn>
                  <a:cxn ang="0">
                    <a:pos x="T2" y="T3"/>
                  </a:cxn>
                  <a:cxn ang="0">
                    <a:pos x="T4" y="T5"/>
                  </a:cxn>
                  <a:cxn ang="0">
                    <a:pos x="T6" y="T7"/>
                  </a:cxn>
                </a:cxnLst>
                <a:rect l="0" t="0" r="r" b="b"/>
                <a:pathLst>
                  <a:path w="29" h="32">
                    <a:moveTo>
                      <a:pt x="9" y="4"/>
                    </a:moveTo>
                    <a:cubicBezTo>
                      <a:pt x="0" y="9"/>
                      <a:pt x="22" y="32"/>
                      <a:pt x="26" y="29"/>
                    </a:cubicBezTo>
                    <a:cubicBezTo>
                      <a:pt x="29" y="27"/>
                      <a:pt x="21" y="18"/>
                      <a:pt x="21" y="12"/>
                    </a:cubicBezTo>
                    <a:cubicBezTo>
                      <a:pt x="21" y="6"/>
                      <a:pt x="18" y="0"/>
                      <a:pt x="9"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6" name="Freeform 2202"/>
              <p:cNvSpPr>
                <a:spLocks/>
              </p:cNvSpPr>
              <p:nvPr/>
            </p:nvSpPr>
            <p:spPr bwMode="auto">
              <a:xfrm>
                <a:off x="3027531" y="3020456"/>
                <a:ext cx="57610" cy="32373"/>
              </a:xfrm>
              <a:custGeom>
                <a:avLst/>
                <a:gdLst>
                  <a:gd name="T0" fmla="*/ 1 w 33"/>
                  <a:gd name="T1" fmla="*/ 3 h 19"/>
                  <a:gd name="T2" fmla="*/ 32 w 33"/>
                  <a:gd name="T3" fmla="*/ 14 h 19"/>
                  <a:gd name="T4" fmla="*/ 1 w 33"/>
                  <a:gd name="T5" fmla="*/ 3 h 19"/>
                </a:gdLst>
                <a:ahLst/>
                <a:cxnLst>
                  <a:cxn ang="0">
                    <a:pos x="T0" y="T1"/>
                  </a:cxn>
                  <a:cxn ang="0">
                    <a:pos x="T2" y="T3"/>
                  </a:cxn>
                  <a:cxn ang="0">
                    <a:pos x="T4" y="T5"/>
                  </a:cxn>
                </a:cxnLst>
                <a:rect l="0" t="0" r="r" b="b"/>
                <a:pathLst>
                  <a:path w="33" h="19">
                    <a:moveTo>
                      <a:pt x="1" y="3"/>
                    </a:moveTo>
                    <a:cubicBezTo>
                      <a:pt x="2" y="7"/>
                      <a:pt x="31" y="19"/>
                      <a:pt x="32" y="14"/>
                    </a:cubicBezTo>
                    <a:cubicBezTo>
                      <a:pt x="33" y="8"/>
                      <a:pt x="0" y="0"/>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7" name="Freeform 2203"/>
              <p:cNvSpPr>
                <a:spLocks/>
              </p:cNvSpPr>
              <p:nvPr/>
            </p:nvSpPr>
            <p:spPr bwMode="auto">
              <a:xfrm>
                <a:off x="1786123" y="2257898"/>
                <a:ext cx="223007" cy="136685"/>
              </a:xfrm>
              <a:custGeom>
                <a:avLst/>
                <a:gdLst>
                  <a:gd name="T0" fmla="*/ 21 w 126"/>
                  <a:gd name="T1" fmla="*/ 62 h 80"/>
                  <a:gd name="T2" fmla="*/ 37 w 126"/>
                  <a:gd name="T3" fmla="*/ 80 h 80"/>
                  <a:gd name="T4" fmla="*/ 44 w 126"/>
                  <a:gd name="T5" fmla="*/ 75 h 80"/>
                  <a:gd name="T6" fmla="*/ 55 w 126"/>
                  <a:gd name="T7" fmla="*/ 72 h 80"/>
                  <a:gd name="T8" fmla="*/ 66 w 126"/>
                  <a:gd name="T9" fmla="*/ 64 h 80"/>
                  <a:gd name="T10" fmla="*/ 77 w 126"/>
                  <a:gd name="T11" fmla="*/ 53 h 80"/>
                  <a:gd name="T12" fmla="*/ 86 w 126"/>
                  <a:gd name="T13" fmla="*/ 42 h 80"/>
                  <a:gd name="T14" fmla="*/ 122 w 126"/>
                  <a:gd name="T15" fmla="*/ 27 h 80"/>
                  <a:gd name="T16" fmla="*/ 108 w 126"/>
                  <a:gd name="T17" fmla="*/ 14 h 80"/>
                  <a:gd name="T18" fmla="*/ 85 w 126"/>
                  <a:gd name="T19" fmla="*/ 12 h 80"/>
                  <a:gd name="T20" fmla="*/ 78 w 126"/>
                  <a:gd name="T21" fmla="*/ 9 h 80"/>
                  <a:gd name="T22" fmla="*/ 55 w 126"/>
                  <a:gd name="T23" fmla="*/ 3 h 80"/>
                  <a:gd name="T24" fmla="*/ 20 w 126"/>
                  <a:gd name="T25" fmla="*/ 8 h 80"/>
                  <a:gd name="T26" fmla="*/ 25 w 126"/>
                  <a:gd name="T27" fmla="*/ 19 h 80"/>
                  <a:gd name="T28" fmla="*/ 17 w 126"/>
                  <a:gd name="T29" fmla="*/ 36 h 80"/>
                  <a:gd name="T30" fmla="*/ 7 w 126"/>
                  <a:gd name="T31" fmla="*/ 53 h 80"/>
                  <a:gd name="T32" fmla="*/ 21 w 126"/>
                  <a:gd name="T3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80">
                    <a:moveTo>
                      <a:pt x="21" y="62"/>
                    </a:moveTo>
                    <a:cubicBezTo>
                      <a:pt x="30" y="64"/>
                      <a:pt x="31" y="80"/>
                      <a:pt x="37" y="80"/>
                    </a:cubicBezTo>
                    <a:cubicBezTo>
                      <a:pt x="41" y="80"/>
                      <a:pt x="38" y="75"/>
                      <a:pt x="44" y="75"/>
                    </a:cubicBezTo>
                    <a:cubicBezTo>
                      <a:pt x="51" y="75"/>
                      <a:pt x="49" y="72"/>
                      <a:pt x="55" y="72"/>
                    </a:cubicBezTo>
                    <a:cubicBezTo>
                      <a:pt x="61" y="73"/>
                      <a:pt x="66" y="71"/>
                      <a:pt x="66" y="64"/>
                    </a:cubicBezTo>
                    <a:cubicBezTo>
                      <a:pt x="66" y="57"/>
                      <a:pt x="71" y="54"/>
                      <a:pt x="77" y="53"/>
                    </a:cubicBezTo>
                    <a:cubicBezTo>
                      <a:pt x="83" y="51"/>
                      <a:pt x="77" y="44"/>
                      <a:pt x="86" y="42"/>
                    </a:cubicBezTo>
                    <a:cubicBezTo>
                      <a:pt x="94" y="40"/>
                      <a:pt x="118" y="30"/>
                      <a:pt x="122" y="27"/>
                    </a:cubicBezTo>
                    <a:cubicBezTo>
                      <a:pt x="126" y="24"/>
                      <a:pt x="117" y="20"/>
                      <a:pt x="108" y="14"/>
                    </a:cubicBezTo>
                    <a:cubicBezTo>
                      <a:pt x="99" y="9"/>
                      <a:pt x="92" y="7"/>
                      <a:pt x="85" y="12"/>
                    </a:cubicBezTo>
                    <a:cubicBezTo>
                      <a:pt x="78" y="16"/>
                      <a:pt x="83" y="7"/>
                      <a:pt x="78" y="9"/>
                    </a:cubicBezTo>
                    <a:cubicBezTo>
                      <a:pt x="72" y="12"/>
                      <a:pt x="57" y="5"/>
                      <a:pt x="55" y="3"/>
                    </a:cubicBezTo>
                    <a:cubicBezTo>
                      <a:pt x="53" y="0"/>
                      <a:pt x="26" y="8"/>
                      <a:pt x="20" y="8"/>
                    </a:cubicBezTo>
                    <a:cubicBezTo>
                      <a:pt x="13" y="8"/>
                      <a:pt x="20" y="15"/>
                      <a:pt x="25" y="19"/>
                    </a:cubicBezTo>
                    <a:cubicBezTo>
                      <a:pt x="29" y="22"/>
                      <a:pt x="14" y="33"/>
                      <a:pt x="17" y="36"/>
                    </a:cubicBezTo>
                    <a:cubicBezTo>
                      <a:pt x="20" y="38"/>
                      <a:pt x="14" y="45"/>
                      <a:pt x="7" y="53"/>
                    </a:cubicBezTo>
                    <a:cubicBezTo>
                      <a:pt x="0" y="61"/>
                      <a:pt x="12" y="60"/>
                      <a:pt x="21"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8" name="Freeform 2204"/>
              <p:cNvSpPr>
                <a:spLocks/>
              </p:cNvSpPr>
              <p:nvPr/>
            </p:nvSpPr>
            <p:spPr bwMode="auto">
              <a:xfrm>
                <a:off x="2505322" y="2286673"/>
                <a:ext cx="596545" cy="413652"/>
              </a:xfrm>
              <a:custGeom>
                <a:avLst/>
                <a:gdLst>
                  <a:gd name="T0" fmla="*/ 215 w 336"/>
                  <a:gd name="T1" fmla="*/ 54 h 241"/>
                  <a:gd name="T2" fmla="*/ 185 w 336"/>
                  <a:gd name="T3" fmla="*/ 44 h 241"/>
                  <a:gd name="T4" fmla="*/ 147 w 336"/>
                  <a:gd name="T5" fmla="*/ 27 h 241"/>
                  <a:gd name="T6" fmla="*/ 127 w 336"/>
                  <a:gd name="T7" fmla="*/ 34 h 241"/>
                  <a:gd name="T8" fmla="*/ 109 w 336"/>
                  <a:gd name="T9" fmla="*/ 21 h 241"/>
                  <a:gd name="T10" fmla="*/ 79 w 336"/>
                  <a:gd name="T11" fmla="*/ 7 h 241"/>
                  <a:gd name="T12" fmla="*/ 59 w 336"/>
                  <a:gd name="T13" fmla="*/ 33 h 241"/>
                  <a:gd name="T14" fmla="*/ 65 w 336"/>
                  <a:gd name="T15" fmla="*/ 52 h 241"/>
                  <a:gd name="T16" fmla="*/ 43 w 336"/>
                  <a:gd name="T17" fmla="*/ 30 h 241"/>
                  <a:gd name="T18" fmla="*/ 61 w 336"/>
                  <a:gd name="T19" fmla="*/ 4 h 241"/>
                  <a:gd name="T20" fmla="*/ 6 w 336"/>
                  <a:gd name="T21" fmla="*/ 54 h 241"/>
                  <a:gd name="T22" fmla="*/ 27 w 336"/>
                  <a:gd name="T23" fmla="*/ 64 h 241"/>
                  <a:gd name="T24" fmla="*/ 32 w 336"/>
                  <a:gd name="T25" fmla="*/ 76 h 241"/>
                  <a:gd name="T26" fmla="*/ 66 w 336"/>
                  <a:gd name="T27" fmla="*/ 82 h 241"/>
                  <a:gd name="T28" fmla="*/ 103 w 336"/>
                  <a:gd name="T29" fmla="*/ 82 h 241"/>
                  <a:gd name="T30" fmla="*/ 127 w 336"/>
                  <a:gd name="T31" fmla="*/ 78 h 241"/>
                  <a:gd name="T32" fmla="*/ 143 w 336"/>
                  <a:gd name="T33" fmla="*/ 81 h 241"/>
                  <a:gd name="T34" fmla="*/ 166 w 336"/>
                  <a:gd name="T35" fmla="*/ 98 h 241"/>
                  <a:gd name="T36" fmla="*/ 172 w 336"/>
                  <a:gd name="T37" fmla="*/ 103 h 241"/>
                  <a:gd name="T38" fmla="*/ 200 w 336"/>
                  <a:gd name="T39" fmla="*/ 125 h 241"/>
                  <a:gd name="T40" fmla="*/ 218 w 336"/>
                  <a:gd name="T41" fmla="*/ 143 h 241"/>
                  <a:gd name="T42" fmla="*/ 219 w 336"/>
                  <a:gd name="T43" fmla="*/ 159 h 241"/>
                  <a:gd name="T44" fmla="*/ 188 w 336"/>
                  <a:gd name="T45" fmla="*/ 168 h 241"/>
                  <a:gd name="T46" fmla="*/ 146 w 336"/>
                  <a:gd name="T47" fmla="*/ 176 h 241"/>
                  <a:gd name="T48" fmla="*/ 165 w 336"/>
                  <a:gd name="T49" fmla="*/ 191 h 241"/>
                  <a:gd name="T50" fmla="*/ 193 w 336"/>
                  <a:gd name="T51" fmla="*/ 188 h 241"/>
                  <a:gd name="T52" fmla="*/ 212 w 336"/>
                  <a:gd name="T53" fmla="*/ 214 h 241"/>
                  <a:gd name="T54" fmla="*/ 274 w 336"/>
                  <a:gd name="T55" fmla="*/ 236 h 241"/>
                  <a:gd name="T56" fmla="*/ 262 w 336"/>
                  <a:gd name="T57" fmla="*/ 209 h 241"/>
                  <a:gd name="T58" fmla="*/ 286 w 336"/>
                  <a:gd name="T59" fmla="*/ 198 h 241"/>
                  <a:gd name="T60" fmla="*/ 256 w 336"/>
                  <a:gd name="T61" fmla="*/ 166 h 241"/>
                  <a:gd name="T62" fmla="*/ 275 w 336"/>
                  <a:gd name="T63" fmla="*/ 159 h 241"/>
                  <a:gd name="T64" fmla="*/ 304 w 336"/>
                  <a:gd name="T65" fmla="*/ 172 h 241"/>
                  <a:gd name="T66" fmla="*/ 330 w 336"/>
                  <a:gd name="T67" fmla="*/ 151 h 241"/>
                  <a:gd name="T68" fmla="*/ 307 w 336"/>
                  <a:gd name="T69" fmla="*/ 134 h 241"/>
                  <a:gd name="T70" fmla="*/ 267 w 336"/>
                  <a:gd name="T71" fmla="*/ 117 h 241"/>
                  <a:gd name="T72" fmla="*/ 268 w 336"/>
                  <a:gd name="T73" fmla="*/ 101 h 241"/>
                  <a:gd name="T74" fmla="*/ 261 w 336"/>
                  <a:gd name="T75" fmla="*/ 89 h 241"/>
                  <a:gd name="T76" fmla="*/ 247 w 336"/>
                  <a:gd name="T77" fmla="*/ 84 h 241"/>
                  <a:gd name="T78" fmla="*/ 232 w 336"/>
                  <a:gd name="T79" fmla="*/ 69 h 241"/>
                  <a:gd name="T80" fmla="*/ 209 w 336"/>
                  <a:gd name="T81" fmla="*/ 6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6" h="241">
                    <a:moveTo>
                      <a:pt x="205" y="63"/>
                    </a:moveTo>
                    <a:cubicBezTo>
                      <a:pt x="210" y="63"/>
                      <a:pt x="216" y="59"/>
                      <a:pt x="215" y="54"/>
                    </a:cubicBezTo>
                    <a:cubicBezTo>
                      <a:pt x="213" y="50"/>
                      <a:pt x="200" y="49"/>
                      <a:pt x="198" y="55"/>
                    </a:cubicBezTo>
                    <a:cubicBezTo>
                      <a:pt x="195" y="60"/>
                      <a:pt x="185" y="49"/>
                      <a:pt x="185" y="44"/>
                    </a:cubicBezTo>
                    <a:cubicBezTo>
                      <a:pt x="185" y="40"/>
                      <a:pt x="169" y="44"/>
                      <a:pt x="171" y="36"/>
                    </a:cubicBezTo>
                    <a:cubicBezTo>
                      <a:pt x="173" y="29"/>
                      <a:pt x="152" y="27"/>
                      <a:pt x="147" y="27"/>
                    </a:cubicBezTo>
                    <a:cubicBezTo>
                      <a:pt x="141" y="27"/>
                      <a:pt x="133" y="31"/>
                      <a:pt x="134" y="36"/>
                    </a:cubicBezTo>
                    <a:cubicBezTo>
                      <a:pt x="135" y="41"/>
                      <a:pt x="128" y="39"/>
                      <a:pt x="127" y="34"/>
                    </a:cubicBezTo>
                    <a:cubicBezTo>
                      <a:pt x="126" y="28"/>
                      <a:pt x="113" y="40"/>
                      <a:pt x="109" y="40"/>
                    </a:cubicBezTo>
                    <a:cubicBezTo>
                      <a:pt x="105" y="40"/>
                      <a:pt x="111" y="25"/>
                      <a:pt x="109" y="21"/>
                    </a:cubicBezTo>
                    <a:cubicBezTo>
                      <a:pt x="107" y="16"/>
                      <a:pt x="104" y="15"/>
                      <a:pt x="101" y="7"/>
                    </a:cubicBezTo>
                    <a:cubicBezTo>
                      <a:pt x="98" y="0"/>
                      <a:pt x="83" y="3"/>
                      <a:pt x="79" y="7"/>
                    </a:cubicBezTo>
                    <a:cubicBezTo>
                      <a:pt x="75" y="12"/>
                      <a:pt x="62" y="10"/>
                      <a:pt x="55" y="17"/>
                    </a:cubicBezTo>
                    <a:cubicBezTo>
                      <a:pt x="48" y="24"/>
                      <a:pt x="56" y="31"/>
                      <a:pt x="59" y="33"/>
                    </a:cubicBezTo>
                    <a:cubicBezTo>
                      <a:pt x="62" y="36"/>
                      <a:pt x="48" y="40"/>
                      <a:pt x="53" y="44"/>
                    </a:cubicBezTo>
                    <a:cubicBezTo>
                      <a:pt x="57" y="48"/>
                      <a:pt x="64" y="46"/>
                      <a:pt x="65" y="52"/>
                    </a:cubicBezTo>
                    <a:cubicBezTo>
                      <a:pt x="65" y="59"/>
                      <a:pt x="48" y="50"/>
                      <a:pt x="46" y="45"/>
                    </a:cubicBezTo>
                    <a:cubicBezTo>
                      <a:pt x="43" y="39"/>
                      <a:pt x="47" y="34"/>
                      <a:pt x="43" y="30"/>
                    </a:cubicBezTo>
                    <a:cubicBezTo>
                      <a:pt x="40" y="26"/>
                      <a:pt x="43" y="21"/>
                      <a:pt x="49" y="14"/>
                    </a:cubicBezTo>
                    <a:cubicBezTo>
                      <a:pt x="56" y="7"/>
                      <a:pt x="61" y="8"/>
                      <a:pt x="61" y="4"/>
                    </a:cubicBezTo>
                    <a:cubicBezTo>
                      <a:pt x="61" y="0"/>
                      <a:pt x="33" y="0"/>
                      <a:pt x="16" y="15"/>
                    </a:cubicBezTo>
                    <a:cubicBezTo>
                      <a:pt x="0" y="30"/>
                      <a:pt x="5" y="50"/>
                      <a:pt x="6" y="54"/>
                    </a:cubicBezTo>
                    <a:cubicBezTo>
                      <a:pt x="7" y="58"/>
                      <a:pt x="21" y="56"/>
                      <a:pt x="30" y="59"/>
                    </a:cubicBezTo>
                    <a:cubicBezTo>
                      <a:pt x="38" y="61"/>
                      <a:pt x="34" y="65"/>
                      <a:pt x="27" y="64"/>
                    </a:cubicBezTo>
                    <a:cubicBezTo>
                      <a:pt x="21" y="63"/>
                      <a:pt x="10" y="61"/>
                      <a:pt x="10" y="65"/>
                    </a:cubicBezTo>
                    <a:cubicBezTo>
                      <a:pt x="11" y="70"/>
                      <a:pt x="24" y="78"/>
                      <a:pt x="32" y="76"/>
                    </a:cubicBezTo>
                    <a:cubicBezTo>
                      <a:pt x="40" y="74"/>
                      <a:pt x="40" y="74"/>
                      <a:pt x="44" y="79"/>
                    </a:cubicBezTo>
                    <a:cubicBezTo>
                      <a:pt x="47" y="83"/>
                      <a:pt x="57" y="82"/>
                      <a:pt x="66" y="82"/>
                    </a:cubicBezTo>
                    <a:cubicBezTo>
                      <a:pt x="76" y="83"/>
                      <a:pt x="87" y="86"/>
                      <a:pt x="91" y="87"/>
                    </a:cubicBezTo>
                    <a:cubicBezTo>
                      <a:pt x="96" y="87"/>
                      <a:pt x="101" y="84"/>
                      <a:pt x="103" y="82"/>
                    </a:cubicBezTo>
                    <a:cubicBezTo>
                      <a:pt x="104" y="79"/>
                      <a:pt x="123" y="86"/>
                      <a:pt x="128" y="85"/>
                    </a:cubicBezTo>
                    <a:cubicBezTo>
                      <a:pt x="134" y="85"/>
                      <a:pt x="130" y="80"/>
                      <a:pt x="127" y="78"/>
                    </a:cubicBezTo>
                    <a:cubicBezTo>
                      <a:pt x="123" y="77"/>
                      <a:pt x="125" y="70"/>
                      <a:pt x="129" y="73"/>
                    </a:cubicBezTo>
                    <a:cubicBezTo>
                      <a:pt x="134" y="75"/>
                      <a:pt x="141" y="77"/>
                      <a:pt x="143" y="81"/>
                    </a:cubicBezTo>
                    <a:cubicBezTo>
                      <a:pt x="144" y="85"/>
                      <a:pt x="148" y="83"/>
                      <a:pt x="149" y="87"/>
                    </a:cubicBezTo>
                    <a:cubicBezTo>
                      <a:pt x="149" y="90"/>
                      <a:pt x="165" y="94"/>
                      <a:pt x="166" y="98"/>
                    </a:cubicBezTo>
                    <a:cubicBezTo>
                      <a:pt x="166" y="102"/>
                      <a:pt x="150" y="104"/>
                      <a:pt x="155" y="108"/>
                    </a:cubicBezTo>
                    <a:cubicBezTo>
                      <a:pt x="159" y="111"/>
                      <a:pt x="166" y="103"/>
                      <a:pt x="172" y="103"/>
                    </a:cubicBezTo>
                    <a:cubicBezTo>
                      <a:pt x="178" y="102"/>
                      <a:pt x="178" y="116"/>
                      <a:pt x="183" y="114"/>
                    </a:cubicBezTo>
                    <a:cubicBezTo>
                      <a:pt x="189" y="111"/>
                      <a:pt x="194" y="116"/>
                      <a:pt x="200" y="125"/>
                    </a:cubicBezTo>
                    <a:cubicBezTo>
                      <a:pt x="206" y="133"/>
                      <a:pt x="199" y="141"/>
                      <a:pt x="200" y="144"/>
                    </a:cubicBezTo>
                    <a:cubicBezTo>
                      <a:pt x="200" y="147"/>
                      <a:pt x="212" y="146"/>
                      <a:pt x="218" y="143"/>
                    </a:cubicBezTo>
                    <a:cubicBezTo>
                      <a:pt x="225" y="139"/>
                      <a:pt x="231" y="147"/>
                      <a:pt x="236" y="151"/>
                    </a:cubicBezTo>
                    <a:cubicBezTo>
                      <a:pt x="241" y="156"/>
                      <a:pt x="217" y="163"/>
                      <a:pt x="219" y="159"/>
                    </a:cubicBezTo>
                    <a:cubicBezTo>
                      <a:pt x="221" y="155"/>
                      <a:pt x="205" y="143"/>
                      <a:pt x="191" y="149"/>
                    </a:cubicBezTo>
                    <a:cubicBezTo>
                      <a:pt x="176" y="154"/>
                      <a:pt x="186" y="163"/>
                      <a:pt x="188" y="168"/>
                    </a:cubicBezTo>
                    <a:cubicBezTo>
                      <a:pt x="189" y="173"/>
                      <a:pt x="175" y="178"/>
                      <a:pt x="161" y="173"/>
                    </a:cubicBezTo>
                    <a:cubicBezTo>
                      <a:pt x="148" y="169"/>
                      <a:pt x="152" y="176"/>
                      <a:pt x="146" y="176"/>
                    </a:cubicBezTo>
                    <a:cubicBezTo>
                      <a:pt x="141" y="176"/>
                      <a:pt x="135" y="185"/>
                      <a:pt x="140" y="190"/>
                    </a:cubicBezTo>
                    <a:cubicBezTo>
                      <a:pt x="145" y="196"/>
                      <a:pt x="156" y="191"/>
                      <a:pt x="165" y="191"/>
                    </a:cubicBezTo>
                    <a:cubicBezTo>
                      <a:pt x="174" y="192"/>
                      <a:pt x="175" y="194"/>
                      <a:pt x="176" y="189"/>
                    </a:cubicBezTo>
                    <a:cubicBezTo>
                      <a:pt x="177" y="184"/>
                      <a:pt x="186" y="187"/>
                      <a:pt x="193" y="188"/>
                    </a:cubicBezTo>
                    <a:cubicBezTo>
                      <a:pt x="199" y="190"/>
                      <a:pt x="198" y="199"/>
                      <a:pt x="206" y="200"/>
                    </a:cubicBezTo>
                    <a:cubicBezTo>
                      <a:pt x="214" y="201"/>
                      <a:pt x="207" y="209"/>
                      <a:pt x="212" y="214"/>
                    </a:cubicBezTo>
                    <a:cubicBezTo>
                      <a:pt x="217" y="220"/>
                      <a:pt x="233" y="217"/>
                      <a:pt x="239" y="223"/>
                    </a:cubicBezTo>
                    <a:cubicBezTo>
                      <a:pt x="245" y="229"/>
                      <a:pt x="271" y="241"/>
                      <a:pt x="274" y="236"/>
                    </a:cubicBezTo>
                    <a:cubicBezTo>
                      <a:pt x="278" y="231"/>
                      <a:pt x="252" y="208"/>
                      <a:pt x="245" y="206"/>
                    </a:cubicBezTo>
                    <a:cubicBezTo>
                      <a:pt x="237" y="204"/>
                      <a:pt x="252" y="202"/>
                      <a:pt x="262" y="209"/>
                    </a:cubicBezTo>
                    <a:cubicBezTo>
                      <a:pt x="271" y="217"/>
                      <a:pt x="285" y="220"/>
                      <a:pt x="292" y="211"/>
                    </a:cubicBezTo>
                    <a:cubicBezTo>
                      <a:pt x="299" y="202"/>
                      <a:pt x="286" y="205"/>
                      <a:pt x="286" y="198"/>
                    </a:cubicBezTo>
                    <a:cubicBezTo>
                      <a:pt x="286" y="192"/>
                      <a:pt x="282" y="183"/>
                      <a:pt x="275" y="183"/>
                    </a:cubicBezTo>
                    <a:cubicBezTo>
                      <a:pt x="268" y="183"/>
                      <a:pt x="250" y="169"/>
                      <a:pt x="256" y="166"/>
                    </a:cubicBezTo>
                    <a:cubicBezTo>
                      <a:pt x="263" y="163"/>
                      <a:pt x="254" y="159"/>
                      <a:pt x="259" y="153"/>
                    </a:cubicBezTo>
                    <a:cubicBezTo>
                      <a:pt x="264" y="148"/>
                      <a:pt x="269" y="158"/>
                      <a:pt x="275" y="159"/>
                    </a:cubicBezTo>
                    <a:cubicBezTo>
                      <a:pt x="281" y="159"/>
                      <a:pt x="282" y="167"/>
                      <a:pt x="292" y="175"/>
                    </a:cubicBezTo>
                    <a:cubicBezTo>
                      <a:pt x="301" y="183"/>
                      <a:pt x="302" y="177"/>
                      <a:pt x="304" y="172"/>
                    </a:cubicBezTo>
                    <a:cubicBezTo>
                      <a:pt x="305" y="166"/>
                      <a:pt x="316" y="171"/>
                      <a:pt x="315" y="165"/>
                    </a:cubicBezTo>
                    <a:cubicBezTo>
                      <a:pt x="315" y="160"/>
                      <a:pt x="324" y="153"/>
                      <a:pt x="330" y="151"/>
                    </a:cubicBezTo>
                    <a:cubicBezTo>
                      <a:pt x="336" y="148"/>
                      <a:pt x="325" y="142"/>
                      <a:pt x="317" y="143"/>
                    </a:cubicBezTo>
                    <a:cubicBezTo>
                      <a:pt x="309" y="143"/>
                      <a:pt x="307" y="138"/>
                      <a:pt x="307" y="134"/>
                    </a:cubicBezTo>
                    <a:cubicBezTo>
                      <a:pt x="307" y="131"/>
                      <a:pt x="292" y="122"/>
                      <a:pt x="287" y="124"/>
                    </a:cubicBezTo>
                    <a:cubicBezTo>
                      <a:pt x="282" y="125"/>
                      <a:pt x="274" y="117"/>
                      <a:pt x="267" y="117"/>
                    </a:cubicBezTo>
                    <a:cubicBezTo>
                      <a:pt x="261" y="116"/>
                      <a:pt x="251" y="111"/>
                      <a:pt x="252" y="104"/>
                    </a:cubicBezTo>
                    <a:cubicBezTo>
                      <a:pt x="253" y="97"/>
                      <a:pt x="265" y="106"/>
                      <a:pt x="268" y="101"/>
                    </a:cubicBezTo>
                    <a:cubicBezTo>
                      <a:pt x="270" y="95"/>
                      <a:pt x="255" y="98"/>
                      <a:pt x="255" y="94"/>
                    </a:cubicBezTo>
                    <a:cubicBezTo>
                      <a:pt x="254" y="90"/>
                      <a:pt x="258" y="92"/>
                      <a:pt x="261" y="89"/>
                    </a:cubicBezTo>
                    <a:cubicBezTo>
                      <a:pt x="264" y="87"/>
                      <a:pt x="259" y="82"/>
                      <a:pt x="255" y="80"/>
                    </a:cubicBezTo>
                    <a:cubicBezTo>
                      <a:pt x="252" y="78"/>
                      <a:pt x="251" y="84"/>
                      <a:pt x="247" y="84"/>
                    </a:cubicBezTo>
                    <a:cubicBezTo>
                      <a:pt x="244" y="84"/>
                      <a:pt x="247" y="78"/>
                      <a:pt x="249" y="75"/>
                    </a:cubicBezTo>
                    <a:cubicBezTo>
                      <a:pt x="252" y="71"/>
                      <a:pt x="238" y="67"/>
                      <a:pt x="232" y="69"/>
                    </a:cubicBezTo>
                    <a:cubicBezTo>
                      <a:pt x="226" y="71"/>
                      <a:pt x="224" y="68"/>
                      <a:pt x="224" y="64"/>
                    </a:cubicBezTo>
                    <a:cubicBezTo>
                      <a:pt x="224" y="60"/>
                      <a:pt x="213" y="64"/>
                      <a:pt x="209" y="67"/>
                    </a:cubicBezTo>
                    <a:cubicBezTo>
                      <a:pt x="205" y="70"/>
                      <a:pt x="200" y="64"/>
                      <a:pt x="205"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9" name="Freeform 2205"/>
              <p:cNvSpPr>
                <a:spLocks/>
              </p:cNvSpPr>
              <p:nvPr/>
            </p:nvSpPr>
            <p:spPr bwMode="auto">
              <a:xfrm>
                <a:off x="3126026" y="2980889"/>
                <a:ext cx="143096" cy="124096"/>
              </a:xfrm>
              <a:custGeom>
                <a:avLst/>
                <a:gdLst>
                  <a:gd name="T0" fmla="*/ 44 w 81"/>
                  <a:gd name="T1" fmla="*/ 5 h 72"/>
                  <a:gd name="T2" fmla="*/ 39 w 81"/>
                  <a:gd name="T3" fmla="*/ 2 h 72"/>
                  <a:gd name="T4" fmla="*/ 21 w 81"/>
                  <a:gd name="T5" fmla="*/ 27 h 72"/>
                  <a:gd name="T6" fmla="*/ 16 w 81"/>
                  <a:gd name="T7" fmla="*/ 38 h 72"/>
                  <a:gd name="T8" fmla="*/ 9 w 81"/>
                  <a:gd name="T9" fmla="*/ 44 h 72"/>
                  <a:gd name="T10" fmla="*/ 6 w 81"/>
                  <a:gd name="T11" fmla="*/ 58 h 72"/>
                  <a:gd name="T12" fmla="*/ 23 w 81"/>
                  <a:gd name="T13" fmla="*/ 58 h 72"/>
                  <a:gd name="T14" fmla="*/ 39 w 81"/>
                  <a:gd name="T15" fmla="*/ 55 h 72"/>
                  <a:gd name="T16" fmla="*/ 50 w 81"/>
                  <a:gd name="T17" fmla="*/ 58 h 72"/>
                  <a:gd name="T18" fmla="*/ 47 w 81"/>
                  <a:gd name="T19" fmla="*/ 66 h 72"/>
                  <a:gd name="T20" fmla="*/ 57 w 81"/>
                  <a:gd name="T21" fmla="*/ 62 h 72"/>
                  <a:gd name="T22" fmla="*/ 64 w 81"/>
                  <a:gd name="T23" fmla="*/ 65 h 72"/>
                  <a:gd name="T24" fmla="*/ 78 w 81"/>
                  <a:gd name="T25" fmla="*/ 66 h 72"/>
                  <a:gd name="T26" fmla="*/ 73 w 81"/>
                  <a:gd name="T27" fmla="*/ 56 h 72"/>
                  <a:gd name="T28" fmla="*/ 72 w 81"/>
                  <a:gd name="T29" fmla="*/ 50 h 72"/>
                  <a:gd name="T30" fmla="*/ 67 w 81"/>
                  <a:gd name="T31" fmla="*/ 48 h 72"/>
                  <a:gd name="T32" fmla="*/ 68 w 81"/>
                  <a:gd name="T33" fmla="*/ 37 h 72"/>
                  <a:gd name="T34" fmla="*/ 59 w 81"/>
                  <a:gd name="T35" fmla="*/ 34 h 72"/>
                  <a:gd name="T36" fmla="*/ 49 w 81"/>
                  <a:gd name="T37" fmla="*/ 32 h 72"/>
                  <a:gd name="T38" fmla="*/ 44 w 81"/>
                  <a:gd name="T39" fmla="*/ 26 h 72"/>
                  <a:gd name="T40" fmla="*/ 35 w 81"/>
                  <a:gd name="T41" fmla="*/ 26 h 72"/>
                  <a:gd name="T42" fmla="*/ 36 w 81"/>
                  <a:gd name="T43" fmla="*/ 18 h 72"/>
                  <a:gd name="T44" fmla="*/ 44 w 81"/>
                  <a:gd name="T45"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72">
                    <a:moveTo>
                      <a:pt x="44" y="5"/>
                    </a:moveTo>
                    <a:cubicBezTo>
                      <a:pt x="49" y="3"/>
                      <a:pt x="44" y="0"/>
                      <a:pt x="39" y="2"/>
                    </a:cubicBezTo>
                    <a:cubicBezTo>
                      <a:pt x="34" y="4"/>
                      <a:pt x="21" y="22"/>
                      <a:pt x="21" y="27"/>
                    </a:cubicBezTo>
                    <a:cubicBezTo>
                      <a:pt x="21" y="32"/>
                      <a:pt x="20" y="38"/>
                      <a:pt x="16" y="38"/>
                    </a:cubicBezTo>
                    <a:cubicBezTo>
                      <a:pt x="11" y="37"/>
                      <a:pt x="6" y="42"/>
                      <a:pt x="9" y="44"/>
                    </a:cubicBezTo>
                    <a:cubicBezTo>
                      <a:pt x="13" y="47"/>
                      <a:pt x="0" y="54"/>
                      <a:pt x="6" y="58"/>
                    </a:cubicBezTo>
                    <a:cubicBezTo>
                      <a:pt x="10" y="60"/>
                      <a:pt x="17" y="57"/>
                      <a:pt x="23" y="58"/>
                    </a:cubicBezTo>
                    <a:cubicBezTo>
                      <a:pt x="29" y="58"/>
                      <a:pt x="34" y="59"/>
                      <a:pt x="39" y="55"/>
                    </a:cubicBezTo>
                    <a:cubicBezTo>
                      <a:pt x="44" y="51"/>
                      <a:pt x="44" y="58"/>
                      <a:pt x="50" y="58"/>
                    </a:cubicBezTo>
                    <a:cubicBezTo>
                      <a:pt x="55" y="57"/>
                      <a:pt x="47" y="62"/>
                      <a:pt x="47" y="66"/>
                    </a:cubicBezTo>
                    <a:cubicBezTo>
                      <a:pt x="47" y="69"/>
                      <a:pt x="53" y="64"/>
                      <a:pt x="57" y="62"/>
                    </a:cubicBezTo>
                    <a:cubicBezTo>
                      <a:pt x="61" y="60"/>
                      <a:pt x="66" y="62"/>
                      <a:pt x="64" y="65"/>
                    </a:cubicBezTo>
                    <a:cubicBezTo>
                      <a:pt x="62" y="68"/>
                      <a:pt x="75" y="72"/>
                      <a:pt x="78" y="66"/>
                    </a:cubicBezTo>
                    <a:cubicBezTo>
                      <a:pt x="81" y="61"/>
                      <a:pt x="75" y="53"/>
                      <a:pt x="73" y="56"/>
                    </a:cubicBezTo>
                    <a:cubicBezTo>
                      <a:pt x="71" y="60"/>
                      <a:pt x="68" y="54"/>
                      <a:pt x="72" y="50"/>
                    </a:cubicBezTo>
                    <a:cubicBezTo>
                      <a:pt x="76" y="47"/>
                      <a:pt x="71" y="46"/>
                      <a:pt x="67" y="48"/>
                    </a:cubicBezTo>
                    <a:cubicBezTo>
                      <a:pt x="63" y="50"/>
                      <a:pt x="64" y="39"/>
                      <a:pt x="68" y="37"/>
                    </a:cubicBezTo>
                    <a:cubicBezTo>
                      <a:pt x="72" y="35"/>
                      <a:pt x="59" y="31"/>
                      <a:pt x="59" y="34"/>
                    </a:cubicBezTo>
                    <a:cubicBezTo>
                      <a:pt x="59" y="38"/>
                      <a:pt x="50" y="36"/>
                      <a:pt x="49" y="32"/>
                    </a:cubicBezTo>
                    <a:cubicBezTo>
                      <a:pt x="48" y="29"/>
                      <a:pt x="42" y="28"/>
                      <a:pt x="44" y="26"/>
                    </a:cubicBezTo>
                    <a:cubicBezTo>
                      <a:pt x="46" y="23"/>
                      <a:pt x="36" y="22"/>
                      <a:pt x="35" y="26"/>
                    </a:cubicBezTo>
                    <a:cubicBezTo>
                      <a:pt x="34" y="30"/>
                      <a:pt x="31" y="23"/>
                      <a:pt x="36" y="18"/>
                    </a:cubicBezTo>
                    <a:cubicBezTo>
                      <a:pt x="41" y="13"/>
                      <a:pt x="40" y="8"/>
                      <a:pt x="44"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0" name="Freeform 2206"/>
              <p:cNvSpPr>
                <a:spLocks/>
              </p:cNvSpPr>
              <p:nvPr/>
            </p:nvSpPr>
            <p:spPr bwMode="auto">
              <a:xfrm>
                <a:off x="2758064" y="2486305"/>
                <a:ext cx="59469" cy="44962"/>
              </a:xfrm>
              <a:custGeom>
                <a:avLst/>
                <a:gdLst>
                  <a:gd name="T0" fmla="*/ 28 w 34"/>
                  <a:gd name="T1" fmla="*/ 19 h 26"/>
                  <a:gd name="T2" fmla="*/ 29 w 34"/>
                  <a:gd name="T3" fmla="*/ 4 h 26"/>
                  <a:gd name="T4" fmla="*/ 15 w 34"/>
                  <a:gd name="T5" fmla="*/ 0 h 26"/>
                  <a:gd name="T6" fmla="*/ 5 w 34"/>
                  <a:gd name="T7" fmla="*/ 18 h 26"/>
                  <a:gd name="T8" fmla="*/ 28 w 34"/>
                  <a:gd name="T9" fmla="*/ 19 h 26"/>
                </a:gdLst>
                <a:ahLst/>
                <a:cxnLst>
                  <a:cxn ang="0">
                    <a:pos x="T0" y="T1"/>
                  </a:cxn>
                  <a:cxn ang="0">
                    <a:pos x="T2" y="T3"/>
                  </a:cxn>
                  <a:cxn ang="0">
                    <a:pos x="T4" y="T5"/>
                  </a:cxn>
                  <a:cxn ang="0">
                    <a:pos x="T6" y="T7"/>
                  </a:cxn>
                  <a:cxn ang="0">
                    <a:pos x="T8" y="T9"/>
                  </a:cxn>
                </a:cxnLst>
                <a:rect l="0" t="0" r="r" b="b"/>
                <a:pathLst>
                  <a:path w="34" h="26">
                    <a:moveTo>
                      <a:pt x="28" y="19"/>
                    </a:moveTo>
                    <a:cubicBezTo>
                      <a:pt x="34" y="18"/>
                      <a:pt x="33" y="9"/>
                      <a:pt x="29" y="4"/>
                    </a:cubicBezTo>
                    <a:cubicBezTo>
                      <a:pt x="27" y="0"/>
                      <a:pt x="20" y="0"/>
                      <a:pt x="15" y="0"/>
                    </a:cubicBezTo>
                    <a:cubicBezTo>
                      <a:pt x="9" y="1"/>
                      <a:pt x="0" y="9"/>
                      <a:pt x="5" y="18"/>
                    </a:cubicBezTo>
                    <a:cubicBezTo>
                      <a:pt x="10" y="26"/>
                      <a:pt x="22" y="20"/>
                      <a:pt x="28"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1" name="Freeform 2207"/>
              <p:cNvSpPr>
                <a:spLocks/>
              </p:cNvSpPr>
              <p:nvPr/>
            </p:nvSpPr>
            <p:spPr bwMode="auto">
              <a:xfrm>
                <a:off x="2460721" y="1882014"/>
                <a:ext cx="650438" cy="318332"/>
              </a:xfrm>
              <a:custGeom>
                <a:avLst/>
                <a:gdLst>
                  <a:gd name="T0" fmla="*/ 25 w 366"/>
                  <a:gd name="T1" fmla="*/ 47 h 186"/>
                  <a:gd name="T2" fmla="*/ 26 w 366"/>
                  <a:gd name="T3" fmla="*/ 59 h 186"/>
                  <a:gd name="T4" fmla="*/ 65 w 366"/>
                  <a:gd name="T5" fmla="*/ 67 h 186"/>
                  <a:gd name="T6" fmla="*/ 101 w 366"/>
                  <a:gd name="T7" fmla="*/ 75 h 186"/>
                  <a:gd name="T8" fmla="*/ 149 w 366"/>
                  <a:gd name="T9" fmla="*/ 62 h 186"/>
                  <a:gd name="T10" fmla="*/ 112 w 366"/>
                  <a:gd name="T11" fmla="*/ 80 h 186"/>
                  <a:gd name="T12" fmla="*/ 107 w 366"/>
                  <a:gd name="T13" fmla="*/ 89 h 186"/>
                  <a:gd name="T14" fmla="*/ 72 w 366"/>
                  <a:gd name="T15" fmla="*/ 99 h 186"/>
                  <a:gd name="T16" fmla="*/ 115 w 366"/>
                  <a:gd name="T17" fmla="*/ 126 h 186"/>
                  <a:gd name="T18" fmla="*/ 55 w 366"/>
                  <a:gd name="T19" fmla="*/ 133 h 186"/>
                  <a:gd name="T20" fmla="*/ 80 w 366"/>
                  <a:gd name="T21" fmla="*/ 141 h 186"/>
                  <a:gd name="T22" fmla="*/ 78 w 366"/>
                  <a:gd name="T23" fmla="*/ 154 h 186"/>
                  <a:gd name="T24" fmla="*/ 57 w 366"/>
                  <a:gd name="T25" fmla="*/ 155 h 186"/>
                  <a:gd name="T26" fmla="*/ 33 w 366"/>
                  <a:gd name="T27" fmla="*/ 174 h 186"/>
                  <a:gd name="T28" fmla="*/ 90 w 366"/>
                  <a:gd name="T29" fmla="*/ 179 h 186"/>
                  <a:gd name="T30" fmla="*/ 130 w 366"/>
                  <a:gd name="T31" fmla="*/ 182 h 186"/>
                  <a:gd name="T32" fmla="*/ 161 w 366"/>
                  <a:gd name="T33" fmla="*/ 176 h 186"/>
                  <a:gd name="T34" fmla="*/ 152 w 366"/>
                  <a:gd name="T35" fmla="*/ 166 h 186"/>
                  <a:gd name="T36" fmla="*/ 129 w 366"/>
                  <a:gd name="T37" fmla="*/ 155 h 186"/>
                  <a:gd name="T38" fmla="*/ 161 w 366"/>
                  <a:gd name="T39" fmla="*/ 143 h 186"/>
                  <a:gd name="T40" fmla="*/ 204 w 366"/>
                  <a:gd name="T41" fmla="*/ 119 h 186"/>
                  <a:gd name="T42" fmla="*/ 200 w 366"/>
                  <a:gd name="T43" fmla="*/ 106 h 186"/>
                  <a:gd name="T44" fmla="*/ 236 w 366"/>
                  <a:gd name="T45" fmla="*/ 97 h 186"/>
                  <a:gd name="T46" fmla="*/ 281 w 366"/>
                  <a:gd name="T47" fmla="*/ 68 h 186"/>
                  <a:gd name="T48" fmla="*/ 285 w 366"/>
                  <a:gd name="T49" fmla="*/ 50 h 186"/>
                  <a:gd name="T50" fmla="*/ 346 w 366"/>
                  <a:gd name="T51" fmla="*/ 34 h 186"/>
                  <a:gd name="T52" fmla="*/ 331 w 366"/>
                  <a:gd name="T53" fmla="*/ 16 h 186"/>
                  <a:gd name="T54" fmla="*/ 293 w 366"/>
                  <a:gd name="T55" fmla="*/ 16 h 186"/>
                  <a:gd name="T56" fmla="*/ 258 w 366"/>
                  <a:gd name="T57" fmla="*/ 5 h 186"/>
                  <a:gd name="T58" fmla="*/ 218 w 366"/>
                  <a:gd name="T59" fmla="*/ 10 h 186"/>
                  <a:gd name="T60" fmla="*/ 182 w 366"/>
                  <a:gd name="T61" fmla="*/ 8 h 186"/>
                  <a:gd name="T62" fmla="*/ 144 w 366"/>
                  <a:gd name="T63" fmla="*/ 11 h 186"/>
                  <a:gd name="T64" fmla="*/ 131 w 366"/>
                  <a:gd name="T65" fmla="*/ 19 h 186"/>
                  <a:gd name="T66" fmla="*/ 99 w 366"/>
                  <a:gd name="T67" fmla="*/ 27 h 186"/>
                  <a:gd name="T68" fmla="*/ 68 w 366"/>
                  <a:gd name="T69" fmla="*/ 31 h 186"/>
                  <a:gd name="T70" fmla="*/ 43 w 366"/>
                  <a:gd name="T71" fmla="*/ 34 h 186"/>
                  <a:gd name="T72" fmla="*/ 10 w 366"/>
                  <a:gd name="T73"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 h="186">
                    <a:moveTo>
                      <a:pt x="19" y="46"/>
                    </a:moveTo>
                    <a:cubicBezTo>
                      <a:pt x="26" y="41"/>
                      <a:pt x="31" y="44"/>
                      <a:pt x="25" y="47"/>
                    </a:cubicBezTo>
                    <a:cubicBezTo>
                      <a:pt x="19" y="50"/>
                      <a:pt x="21" y="52"/>
                      <a:pt x="30" y="52"/>
                    </a:cubicBezTo>
                    <a:cubicBezTo>
                      <a:pt x="38" y="51"/>
                      <a:pt x="26" y="54"/>
                      <a:pt x="26" y="59"/>
                    </a:cubicBezTo>
                    <a:cubicBezTo>
                      <a:pt x="26" y="64"/>
                      <a:pt x="36" y="61"/>
                      <a:pt x="37" y="66"/>
                    </a:cubicBezTo>
                    <a:cubicBezTo>
                      <a:pt x="37" y="71"/>
                      <a:pt x="59" y="73"/>
                      <a:pt x="65" y="67"/>
                    </a:cubicBezTo>
                    <a:cubicBezTo>
                      <a:pt x="72" y="61"/>
                      <a:pt x="69" y="69"/>
                      <a:pt x="69" y="73"/>
                    </a:cubicBezTo>
                    <a:cubicBezTo>
                      <a:pt x="68" y="77"/>
                      <a:pt x="99" y="80"/>
                      <a:pt x="101" y="75"/>
                    </a:cubicBezTo>
                    <a:cubicBezTo>
                      <a:pt x="102" y="70"/>
                      <a:pt x="107" y="72"/>
                      <a:pt x="113" y="74"/>
                    </a:cubicBezTo>
                    <a:cubicBezTo>
                      <a:pt x="119" y="75"/>
                      <a:pt x="148" y="68"/>
                      <a:pt x="149" y="62"/>
                    </a:cubicBezTo>
                    <a:cubicBezTo>
                      <a:pt x="149" y="56"/>
                      <a:pt x="158" y="65"/>
                      <a:pt x="149" y="72"/>
                    </a:cubicBezTo>
                    <a:cubicBezTo>
                      <a:pt x="139" y="78"/>
                      <a:pt x="120" y="77"/>
                      <a:pt x="112" y="80"/>
                    </a:cubicBezTo>
                    <a:cubicBezTo>
                      <a:pt x="103" y="82"/>
                      <a:pt x="117" y="88"/>
                      <a:pt x="126" y="95"/>
                    </a:cubicBezTo>
                    <a:cubicBezTo>
                      <a:pt x="134" y="101"/>
                      <a:pt x="115" y="98"/>
                      <a:pt x="107" y="89"/>
                    </a:cubicBezTo>
                    <a:cubicBezTo>
                      <a:pt x="99" y="81"/>
                      <a:pt x="81" y="81"/>
                      <a:pt x="71" y="81"/>
                    </a:cubicBezTo>
                    <a:cubicBezTo>
                      <a:pt x="62" y="82"/>
                      <a:pt x="65" y="99"/>
                      <a:pt x="72" y="99"/>
                    </a:cubicBezTo>
                    <a:cubicBezTo>
                      <a:pt x="79" y="99"/>
                      <a:pt x="86" y="102"/>
                      <a:pt x="93" y="113"/>
                    </a:cubicBezTo>
                    <a:cubicBezTo>
                      <a:pt x="100" y="124"/>
                      <a:pt x="115" y="121"/>
                      <a:pt x="115" y="126"/>
                    </a:cubicBezTo>
                    <a:cubicBezTo>
                      <a:pt x="115" y="131"/>
                      <a:pt x="95" y="122"/>
                      <a:pt x="84" y="120"/>
                    </a:cubicBezTo>
                    <a:cubicBezTo>
                      <a:pt x="73" y="118"/>
                      <a:pt x="56" y="125"/>
                      <a:pt x="55" y="133"/>
                    </a:cubicBezTo>
                    <a:cubicBezTo>
                      <a:pt x="55" y="141"/>
                      <a:pt x="71" y="140"/>
                      <a:pt x="82" y="134"/>
                    </a:cubicBezTo>
                    <a:cubicBezTo>
                      <a:pt x="93" y="127"/>
                      <a:pt x="85" y="136"/>
                      <a:pt x="80" y="141"/>
                    </a:cubicBezTo>
                    <a:cubicBezTo>
                      <a:pt x="74" y="146"/>
                      <a:pt x="93" y="150"/>
                      <a:pt x="93" y="156"/>
                    </a:cubicBezTo>
                    <a:cubicBezTo>
                      <a:pt x="93" y="162"/>
                      <a:pt x="79" y="160"/>
                      <a:pt x="78" y="154"/>
                    </a:cubicBezTo>
                    <a:cubicBezTo>
                      <a:pt x="76" y="149"/>
                      <a:pt x="71" y="143"/>
                      <a:pt x="58" y="144"/>
                    </a:cubicBezTo>
                    <a:cubicBezTo>
                      <a:pt x="45" y="145"/>
                      <a:pt x="49" y="154"/>
                      <a:pt x="57" y="155"/>
                    </a:cubicBezTo>
                    <a:cubicBezTo>
                      <a:pt x="65" y="156"/>
                      <a:pt x="65" y="162"/>
                      <a:pt x="56" y="162"/>
                    </a:cubicBezTo>
                    <a:cubicBezTo>
                      <a:pt x="47" y="162"/>
                      <a:pt x="27" y="168"/>
                      <a:pt x="33" y="174"/>
                    </a:cubicBezTo>
                    <a:cubicBezTo>
                      <a:pt x="40" y="180"/>
                      <a:pt x="66" y="174"/>
                      <a:pt x="70" y="178"/>
                    </a:cubicBezTo>
                    <a:cubicBezTo>
                      <a:pt x="75" y="182"/>
                      <a:pt x="87" y="183"/>
                      <a:pt x="90" y="179"/>
                    </a:cubicBezTo>
                    <a:cubicBezTo>
                      <a:pt x="93" y="174"/>
                      <a:pt x="103" y="176"/>
                      <a:pt x="113" y="176"/>
                    </a:cubicBezTo>
                    <a:cubicBezTo>
                      <a:pt x="123" y="176"/>
                      <a:pt x="126" y="178"/>
                      <a:pt x="130" y="182"/>
                    </a:cubicBezTo>
                    <a:cubicBezTo>
                      <a:pt x="135" y="186"/>
                      <a:pt x="143" y="184"/>
                      <a:pt x="148" y="180"/>
                    </a:cubicBezTo>
                    <a:cubicBezTo>
                      <a:pt x="154" y="176"/>
                      <a:pt x="154" y="176"/>
                      <a:pt x="161" y="176"/>
                    </a:cubicBezTo>
                    <a:cubicBezTo>
                      <a:pt x="168" y="176"/>
                      <a:pt x="169" y="172"/>
                      <a:pt x="166" y="166"/>
                    </a:cubicBezTo>
                    <a:cubicBezTo>
                      <a:pt x="162" y="161"/>
                      <a:pt x="153" y="170"/>
                      <a:pt x="152" y="166"/>
                    </a:cubicBezTo>
                    <a:cubicBezTo>
                      <a:pt x="151" y="161"/>
                      <a:pt x="143" y="160"/>
                      <a:pt x="129" y="162"/>
                    </a:cubicBezTo>
                    <a:cubicBezTo>
                      <a:pt x="115" y="164"/>
                      <a:pt x="121" y="153"/>
                      <a:pt x="129" y="155"/>
                    </a:cubicBezTo>
                    <a:cubicBezTo>
                      <a:pt x="138" y="158"/>
                      <a:pt x="149" y="157"/>
                      <a:pt x="159" y="154"/>
                    </a:cubicBezTo>
                    <a:cubicBezTo>
                      <a:pt x="168" y="152"/>
                      <a:pt x="161" y="147"/>
                      <a:pt x="161" y="143"/>
                    </a:cubicBezTo>
                    <a:cubicBezTo>
                      <a:pt x="161" y="139"/>
                      <a:pt x="173" y="142"/>
                      <a:pt x="182" y="142"/>
                    </a:cubicBezTo>
                    <a:cubicBezTo>
                      <a:pt x="191" y="142"/>
                      <a:pt x="204" y="127"/>
                      <a:pt x="204" y="119"/>
                    </a:cubicBezTo>
                    <a:cubicBezTo>
                      <a:pt x="205" y="110"/>
                      <a:pt x="184" y="112"/>
                      <a:pt x="174" y="112"/>
                    </a:cubicBezTo>
                    <a:cubicBezTo>
                      <a:pt x="164" y="112"/>
                      <a:pt x="181" y="105"/>
                      <a:pt x="200" y="106"/>
                    </a:cubicBezTo>
                    <a:cubicBezTo>
                      <a:pt x="219" y="107"/>
                      <a:pt x="210" y="98"/>
                      <a:pt x="214" y="95"/>
                    </a:cubicBezTo>
                    <a:cubicBezTo>
                      <a:pt x="217" y="92"/>
                      <a:pt x="226" y="99"/>
                      <a:pt x="236" y="97"/>
                    </a:cubicBezTo>
                    <a:cubicBezTo>
                      <a:pt x="245" y="95"/>
                      <a:pt x="239" y="87"/>
                      <a:pt x="245" y="87"/>
                    </a:cubicBezTo>
                    <a:cubicBezTo>
                      <a:pt x="250" y="87"/>
                      <a:pt x="260" y="80"/>
                      <a:pt x="281" y="68"/>
                    </a:cubicBezTo>
                    <a:cubicBezTo>
                      <a:pt x="301" y="57"/>
                      <a:pt x="317" y="59"/>
                      <a:pt x="318" y="52"/>
                    </a:cubicBezTo>
                    <a:cubicBezTo>
                      <a:pt x="319" y="46"/>
                      <a:pt x="290" y="52"/>
                      <a:pt x="285" y="50"/>
                    </a:cubicBezTo>
                    <a:cubicBezTo>
                      <a:pt x="280" y="48"/>
                      <a:pt x="305" y="43"/>
                      <a:pt x="311" y="44"/>
                    </a:cubicBezTo>
                    <a:cubicBezTo>
                      <a:pt x="317" y="46"/>
                      <a:pt x="325" y="44"/>
                      <a:pt x="346" y="34"/>
                    </a:cubicBezTo>
                    <a:cubicBezTo>
                      <a:pt x="366" y="24"/>
                      <a:pt x="357" y="22"/>
                      <a:pt x="349" y="23"/>
                    </a:cubicBezTo>
                    <a:cubicBezTo>
                      <a:pt x="340" y="25"/>
                      <a:pt x="331" y="22"/>
                      <a:pt x="331" y="16"/>
                    </a:cubicBezTo>
                    <a:cubicBezTo>
                      <a:pt x="332" y="11"/>
                      <a:pt x="319" y="16"/>
                      <a:pt x="318" y="13"/>
                    </a:cubicBezTo>
                    <a:cubicBezTo>
                      <a:pt x="318" y="10"/>
                      <a:pt x="306" y="11"/>
                      <a:pt x="293" y="16"/>
                    </a:cubicBezTo>
                    <a:cubicBezTo>
                      <a:pt x="280" y="21"/>
                      <a:pt x="292" y="11"/>
                      <a:pt x="297" y="9"/>
                    </a:cubicBezTo>
                    <a:cubicBezTo>
                      <a:pt x="303" y="7"/>
                      <a:pt x="264" y="9"/>
                      <a:pt x="258" y="5"/>
                    </a:cubicBezTo>
                    <a:cubicBezTo>
                      <a:pt x="251" y="0"/>
                      <a:pt x="244" y="12"/>
                      <a:pt x="238" y="6"/>
                    </a:cubicBezTo>
                    <a:cubicBezTo>
                      <a:pt x="232" y="0"/>
                      <a:pt x="216" y="5"/>
                      <a:pt x="218" y="10"/>
                    </a:cubicBezTo>
                    <a:cubicBezTo>
                      <a:pt x="220" y="14"/>
                      <a:pt x="216" y="14"/>
                      <a:pt x="210" y="9"/>
                    </a:cubicBezTo>
                    <a:cubicBezTo>
                      <a:pt x="204" y="4"/>
                      <a:pt x="192" y="10"/>
                      <a:pt x="182" y="8"/>
                    </a:cubicBezTo>
                    <a:cubicBezTo>
                      <a:pt x="171" y="7"/>
                      <a:pt x="176" y="17"/>
                      <a:pt x="164" y="12"/>
                    </a:cubicBezTo>
                    <a:cubicBezTo>
                      <a:pt x="153" y="7"/>
                      <a:pt x="140" y="9"/>
                      <a:pt x="144" y="11"/>
                    </a:cubicBezTo>
                    <a:cubicBezTo>
                      <a:pt x="147" y="12"/>
                      <a:pt x="143" y="15"/>
                      <a:pt x="138" y="14"/>
                    </a:cubicBezTo>
                    <a:cubicBezTo>
                      <a:pt x="133" y="12"/>
                      <a:pt x="128" y="14"/>
                      <a:pt x="131" y="19"/>
                    </a:cubicBezTo>
                    <a:cubicBezTo>
                      <a:pt x="133" y="24"/>
                      <a:pt x="112" y="18"/>
                      <a:pt x="112" y="23"/>
                    </a:cubicBezTo>
                    <a:cubicBezTo>
                      <a:pt x="112" y="29"/>
                      <a:pt x="105" y="32"/>
                      <a:pt x="99" y="27"/>
                    </a:cubicBezTo>
                    <a:cubicBezTo>
                      <a:pt x="93" y="22"/>
                      <a:pt x="74" y="20"/>
                      <a:pt x="79" y="25"/>
                    </a:cubicBezTo>
                    <a:cubicBezTo>
                      <a:pt x="85" y="29"/>
                      <a:pt x="62" y="27"/>
                      <a:pt x="68" y="31"/>
                    </a:cubicBezTo>
                    <a:cubicBezTo>
                      <a:pt x="74" y="36"/>
                      <a:pt x="61" y="39"/>
                      <a:pt x="61" y="37"/>
                    </a:cubicBezTo>
                    <a:cubicBezTo>
                      <a:pt x="61" y="34"/>
                      <a:pt x="48" y="30"/>
                      <a:pt x="43" y="34"/>
                    </a:cubicBezTo>
                    <a:cubicBezTo>
                      <a:pt x="38" y="39"/>
                      <a:pt x="37" y="44"/>
                      <a:pt x="34" y="41"/>
                    </a:cubicBezTo>
                    <a:cubicBezTo>
                      <a:pt x="32" y="38"/>
                      <a:pt x="21" y="39"/>
                      <a:pt x="10" y="43"/>
                    </a:cubicBezTo>
                    <a:cubicBezTo>
                      <a:pt x="0" y="47"/>
                      <a:pt x="12" y="50"/>
                      <a:pt x="19"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2" name="Freeform 2208"/>
              <p:cNvSpPr>
                <a:spLocks/>
              </p:cNvSpPr>
              <p:nvPr/>
            </p:nvSpPr>
            <p:spPr bwMode="auto">
              <a:xfrm>
                <a:off x="2033290" y="2090638"/>
                <a:ext cx="94778" cy="30574"/>
              </a:xfrm>
              <a:custGeom>
                <a:avLst/>
                <a:gdLst>
                  <a:gd name="T0" fmla="*/ 20 w 53"/>
                  <a:gd name="T1" fmla="*/ 13 h 17"/>
                  <a:gd name="T2" fmla="*/ 34 w 53"/>
                  <a:gd name="T3" fmla="*/ 11 h 17"/>
                  <a:gd name="T4" fmla="*/ 53 w 53"/>
                  <a:gd name="T5" fmla="*/ 9 h 17"/>
                  <a:gd name="T6" fmla="*/ 28 w 53"/>
                  <a:gd name="T7" fmla="*/ 3 h 17"/>
                  <a:gd name="T8" fmla="*/ 7 w 53"/>
                  <a:gd name="T9" fmla="*/ 12 h 17"/>
                  <a:gd name="T10" fmla="*/ 20 w 53"/>
                  <a:gd name="T11" fmla="*/ 13 h 17"/>
                </a:gdLst>
                <a:ahLst/>
                <a:cxnLst>
                  <a:cxn ang="0">
                    <a:pos x="T0" y="T1"/>
                  </a:cxn>
                  <a:cxn ang="0">
                    <a:pos x="T2" y="T3"/>
                  </a:cxn>
                  <a:cxn ang="0">
                    <a:pos x="T4" y="T5"/>
                  </a:cxn>
                  <a:cxn ang="0">
                    <a:pos x="T6" y="T7"/>
                  </a:cxn>
                  <a:cxn ang="0">
                    <a:pos x="T8" y="T9"/>
                  </a:cxn>
                  <a:cxn ang="0">
                    <a:pos x="T10" y="T11"/>
                  </a:cxn>
                </a:cxnLst>
                <a:rect l="0" t="0" r="r" b="b"/>
                <a:pathLst>
                  <a:path w="53" h="17">
                    <a:moveTo>
                      <a:pt x="20" y="13"/>
                    </a:moveTo>
                    <a:cubicBezTo>
                      <a:pt x="25" y="15"/>
                      <a:pt x="30" y="8"/>
                      <a:pt x="34" y="11"/>
                    </a:cubicBezTo>
                    <a:cubicBezTo>
                      <a:pt x="37" y="14"/>
                      <a:pt x="53" y="17"/>
                      <a:pt x="53" y="9"/>
                    </a:cubicBezTo>
                    <a:cubicBezTo>
                      <a:pt x="53" y="1"/>
                      <a:pt x="33" y="0"/>
                      <a:pt x="28" y="3"/>
                    </a:cubicBezTo>
                    <a:cubicBezTo>
                      <a:pt x="23" y="6"/>
                      <a:pt x="0" y="7"/>
                      <a:pt x="7" y="12"/>
                    </a:cubicBezTo>
                    <a:cubicBezTo>
                      <a:pt x="11" y="15"/>
                      <a:pt x="15" y="11"/>
                      <a:pt x="20"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3" name="Freeform 2209"/>
              <p:cNvSpPr>
                <a:spLocks/>
              </p:cNvSpPr>
              <p:nvPr/>
            </p:nvSpPr>
            <p:spPr bwMode="auto">
              <a:xfrm>
                <a:off x="2050015" y="2119414"/>
                <a:ext cx="74336" cy="37768"/>
              </a:xfrm>
              <a:custGeom>
                <a:avLst/>
                <a:gdLst>
                  <a:gd name="T0" fmla="*/ 36 w 42"/>
                  <a:gd name="T1" fmla="*/ 6 h 22"/>
                  <a:gd name="T2" fmla="*/ 29 w 42"/>
                  <a:gd name="T3" fmla="*/ 2 h 22"/>
                  <a:gd name="T4" fmla="*/ 0 w 42"/>
                  <a:gd name="T5" fmla="*/ 11 h 22"/>
                  <a:gd name="T6" fmla="*/ 15 w 42"/>
                  <a:gd name="T7" fmla="*/ 21 h 22"/>
                  <a:gd name="T8" fmla="*/ 31 w 42"/>
                  <a:gd name="T9" fmla="*/ 11 h 22"/>
                  <a:gd name="T10" fmla="*/ 36 w 42"/>
                  <a:gd name="T11" fmla="*/ 6 h 22"/>
                </a:gdLst>
                <a:ahLst/>
                <a:cxnLst>
                  <a:cxn ang="0">
                    <a:pos x="T0" y="T1"/>
                  </a:cxn>
                  <a:cxn ang="0">
                    <a:pos x="T2" y="T3"/>
                  </a:cxn>
                  <a:cxn ang="0">
                    <a:pos x="T4" y="T5"/>
                  </a:cxn>
                  <a:cxn ang="0">
                    <a:pos x="T6" y="T7"/>
                  </a:cxn>
                  <a:cxn ang="0">
                    <a:pos x="T8" y="T9"/>
                  </a:cxn>
                  <a:cxn ang="0">
                    <a:pos x="T10" y="T11"/>
                  </a:cxn>
                </a:cxnLst>
                <a:rect l="0" t="0" r="r" b="b"/>
                <a:pathLst>
                  <a:path w="42" h="22">
                    <a:moveTo>
                      <a:pt x="36" y="6"/>
                    </a:moveTo>
                    <a:cubicBezTo>
                      <a:pt x="42" y="5"/>
                      <a:pt x="39" y="0"/>
                      <a:pt x="29" y="2"/>
                    </a:cubicBezTo>
                    <a:cubicBezTo>
                      <a:pt x="18" y="3"/>
                      <a:pt x="0" y="3"/>
                      <a:pt x="0" y="11"/>
                    </a:cubicBezTo>
                    <a:cubicBezTo>
                      <a:pt x="0" y="17"/>
                      <a:pt x="4" y="20"/>
                      <a:pt x="15" y="21"/>
                    </a:cubicBezTo>
                    <a:cubicBezTo>
                      <a:pt x="27" y="22"/>
                      <a:pt x="37" y="11"/>
                      <a:pt x="31" y="11"/>
                    </a:cubicBezTo>
                    <a:cubicBezTo>
                      <a:pt x="26" y="11"/>
                      <a:pt x="29" y="7"/>
                      <a:pt x="3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4" name="Freeform 2210"/>
              <p:cNvSpPr>
                <a:spLocks/>
              </p:cNvSpPr>
              <p:nvPr/>
            </p:nvSpPr>
            <p:spPr bwMode="auto">
              <a:xfrm>
                <a:off x="1821433" y="3042038"/>
                <a:ext cx="1150347" cy="544941"/>
              </a:xfrm>
              <a:custGeom>
                <a:avLst/>
                <a:gdLst>
                  <a:gd name="T0" fmla="*/ 307 w 649"/>
                  <a:gd name="T1" fmla="*/ 283 h 318"/>
                  <a:gd name="T2" fmla="*/ 323 w 649"/>
                  <a:gd name="T3" fmla="*/ 273 h 318"/>
                  <a:gd name="T4" fmla="*/ 342 w 649"/>
                  <a:gd name="T5" fmla="*/ 260 h 318"/>
                  <a:gd name="T6" fmla="*/ 353 w 649"/>
                  <a:gd name="T7" fmla="*/ 257 h 318"/>
                  <a:gd name="T8" fmla="*/ 376 w 649"/>
                  <a:gd name="T9" fmla="*/ 264 h 318"/>
                  <a:gd name="T10" fmla="*/ 387 w 649"/>
                  <a:gd name="T11" fmla="*/ 264 h 318"/>
                  <a:gd name="T12" fmla="*/ 393 w 649"/>
                  <a:gd name="T13" fmla="*/ 260 h 318"/>
                  <a:gd name="T14" fmla="*/ 409 w 649"/>
                  <a:gd name="T15" fmla="*/ 252 h 318"/>
                  <a:gd name="T16" fmla="*/ 431 w 649"/>
                  <a:gd name="T17" fmla="*/ 251 h 318"/>
                  <a:gd name="T18" fmla="*/ 461 w 649"/>
                  <a:gd name="T19" fmla="*/ 257 h 318"/>
                  <a:gd name="T20" fmla="*/ 475 w 649"/>
                  <a:gd name="T21" fmla="*/ 288 h 318"/>
                  <a:gd name="T22" fmla="*/ 494 w 649"/>
                  <a:gd name="T23" fmla="*/ 318 h 318"/>
                  <a:gd name="T24" fmla="*/ 492 w 649"/>
                  <a:gd name="T25" fmla="*/ 277 h 318"/>
                  <a:gd name="T26" fmla="*/ 507 w 649"/>
                  <a:gd name="T27" fmla="*/ 219 h 318"/>
                  <a:gd name="T28" fmla="*/ 537 w 649"/>
                  <a:gd name="T29" fmla="*/ 198 h 318"/>
                  <a:gd name="T30" fmla="*/ 543 w 649"/>
                  <a:gd name="T31" fmla="*/ 188 h 318"/>
                  <a:gd name="T32" fmla="*/ 547 w 649"/>
                  <a:gd name="T33" fmla="*/ 175 h 318"/>
                  <a:gd name="T34" fmla="*/ 536 w 649"/>
                  <a:gd name="T35" fmla="*/ 158 h 318"/>
                  <a:gd name="T36" fmla="*/ 546 w 649"/>
                  <a:gd name="T37" fmla="*/ 133 h 318"/>
                  <a:gd name="T38" fmla="*/ 552 w 649"/>
                  <a:gd name="T39" fmla="*/ 158 h 318"/>
                  <a:gd name="T40" fmla="*/ 559 w 649"/>
                  <a:gd name="T41" fmla="*/ 140 h 318"/>
                  <a:gd name="T42" fmla="*/ 576 w 649"/>
                  <a:gd name="T43" fmla="*/ 119 h 318"/>
                  <a:gd name="T44" fmla="*/ 573 w 649"/>
                  <a:gd name="T45" fmla="*/ 116 h 318"/>
                  <a:gd name="T46" fmla="*/ 608 w 649"/>
                  <a:gd name="T47" fmla="*/ 105 h 318"/>
                  <a:gd name="T48" fmla="*/ 605 w 649"/>
                  <a:gd name="T49" fmla="*/ 93 h 318"/>
                  <a:gd name="T50" fmla="*/ 624 w 649"/>
                  <a:gd name="T51" fmla="*/ 70 h 318"/>
                  <a:gd name="T52" fmla="*/ 642 w 649"/>
                  <a:gd name="T53" fmla="*/ 66 h 318"/>
                  <a:gd name="T54" fmla="*/ 626 w 649"/>
                  <a:gd name="T55" fmla="*/ 27 h 318"/>
                  <a:gd name="T56" fmla="*/ 560 w 649"/>
                  <a:gd name="T57" fmla="*/ 63 h 318"/>
                  <a:gd name="T58" fmla="*/ 517 w 649"/>
                  <a:gd name="T59" fmla="*/ 89 h 318"/>
                  <a:gd name="T60" fmla="*/ 461 w 649"/>
                  <a:gd name="T61" fmla="*/ 103 h 318"/>
                  <a:gd name="T62" fmla="*/ 472 w 649"/>
                  <a:gd name="T63" fmla="*/ 85 h 318"/>
                  <a:gd name="T64" fmla="*/ 456 w 649"/>
                  <a:gd name="T65" fmla="*/ 78 h 318"/>
                  <a:gd name="T66" fmla="*/ 440 w 649"/>
                  <a:gd name="T67" fmla="*/ 62 h 318"/>
                  <a:gd name="T68" fmla="*/ 412 w 649"/>
                  <a:gd name="T69" fmla="*/ 83 h 318"/>
                  <a:gd name="T70" fmla="*/ 447 w 649"/>
                  <a:gd name="T71" fmla="*/ 45 h 318"/>
                  <a:gd name="T72" fmla="*/ 449 w 649"/>
                  <a:gd name="T73" fmla="*/ 43 h 318"/>
                  <a:gd name="T74" fmla="*/ 413 w 649"/>
                  <a:gd name="T75" fmla="*/ 36 h 318"/>
                  <a:gd name="T76" fmla="*/ 385 w 649"/>
                  <a:gd name="T77" fmla="*/ 41 h 318"/>
                  <a:gd name="T78" fmla="*/ 365 w 649"/>
                  <a:gd name="T79" fmla="*/ 32 h 318"/>
                  <a:gd name="T80" fmla="*/ 368 w 649"/>
                  <a:gd name="T81" fmla="*/ 15 h 318"/>
                  <a:gd name="T82" fmla="*/ 352 w 649"/>
                  <a:gd name="T83" fmla="*/ 11 h 318"/>
                  <a:gd name="T84" fmla="*/ 334 w 649"/>
                  <a:gd name="T85" fmla="*/ 0 h 318"/>
                  <a:gd name="T86" fmla="*/ 26 w 649"/>
                  <a:gd name="T87" fmla="*/ 13 h 318"/>
                  <a:gd name="T88" fmla="*/ 18 w 649"/>
                  <a:gd name="T89" fmla="*/ 22 h 318"/>
                  <a:gd name="T90" fmla="*/ 0 w 649"/>
                  <a:gd name="T91" fmla="*/ 15 h 318"/>
                  <a:gd name="T92" fmla="*/ 8 w 649"/>
                  <a:gd name="T93" fmla="*/ 45 h 318"/>
                  <a:gd name="T94" fmla="*/ 5 w 649"/>
                  <a:gd name="T95" fmla="*/ 87 h 318"/>
                  <a:gd name="T96" fmla="*/ 11 w 649"/>
                  <a:gd name="T97" fmla="*/ 144 h 318"/>
                  <a:gd name="T98" fmla="*/ 32 w 649"/>
                  <a:gd name="T99" fmla="*/ 176 h 318"/>
                  <a:gd name="T100" fmla="*/ 47 w 649"/>
                  <a:gd name="T101" fmla="*/ 199 h 318"/>
                  <a:gd name="T102" fmla="*/ 72 w 649"/>
                  <a:gd name="T103" fmla="*/ 207 h 318"/>
                  <a:gd name="T104" fmla="*/ 123 w 649"/>
                  <a:gd name="T105" fmla="*/ 230 h 318"/>
                  <a:gd name="T106" fmla="*/ 207 w 649"/>
                  <a:gd name="T107" fmla="*/ 235 h 318"/>
                  <a:gd name="T108" fmla="*/ 234 w 649"/>
                  <a:gd name="T109" fmla="*/ 265 h 318"/>
                  <a:gd name="T110" fmla="*/ 273 w 649"/>
                  <a:gd name="T111" fmla="*/ 272 h 318"/>
                  <a:gd name="T112" fmla="*/ 288 w 649"/>
                  <a:gd name="T113" fmla="*/ 301 h 318"/>
                  <a:gd name="T114" fmla="*/ 306 w 649"/>
                  <a:gd name="T115" fmla="*/ 3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318">
                    <a:moveTo>
                      <a:pt x="303" y="303"/>
                    </a:moveTo>
                    <a:cubicBezTo>
                      <a:pt x="302" y="301"/>
                      <a:pt x="301" y="300"/>
                      <a:pt x="301" y="298"/>
                    </a:cubicBezTo>
                    <a:cubicBezTo>
                      <a:pt x="301" y="296"/>
                      <a:pt x="302" y="295"/>
                      <a:pt x="304" y="294"/>
                    </a:cubicBezTo>
                    <a:cubicBezTo>
                      <a:pt x="306" y="292"/>
                      <a:pt x="306" y="291"/>
                      <a:pt x="305" y="289"/>
                    </a:cubicBezTo>
                    <a:cubicBezTo>
                      <a:pt x="305" y="287"/>
                      <a:pt x="304" y="285"/>
                      <a:pt x="307" y="283"/>
                    </a:cubicBezTo>
                    <a:cubicBezTo>
                      <a:pt x="307" y="283"/>
                      <a:pt x="308" y="282"/>
                      <a:pt x="309" y="282"/>
                    </a:cubicBezTo>
                    <a:cubicBezTo>
                      <a:pt x="311" y="281"/>
                      <a:pt x="314" y="279"/>
                      <a:pt x="314" y="278"/>
                    </a:cubicBezTo>
                    <a:cubicBezTo>
                      <a:pt x="314" y="276"/>
                      <a:pt x="315" y="273"/>
                      <a:pt x="320" y="273"/>
                    </a:cubicBezTo>
                    <a:cubicBezTo>
                      <a:pt x="321" y="273"/>
                      <a:pt x="322" y="273"/>
                      <a:pt x="323" y="273"/>
                    </a:cubicBezTo>
                    <a:cubicBezTo>
                      <a:pt x="323" y="273"/>
                      <a:pt x="323" y="273"/>
                      <a:pt x="323" y="273"/>
                    </a:cubicBezTo>
                    <a:cubicBezTo>
                      <a:pt x="326" y="273"/>
                      <a:pt x="332" y="268"/>
                      <a:pt x="332" y="266"/>
                    </a:cubicBezTo>
                    <a:cubicBezTo>
                      <a:pt x="331" y="265"/>
                      <a:pt x="331" y="264"/>
                      <a:pt x="332" y="263"/>
                    </a:cubicBezTo>
                    <a:cubicBezTo>
                      <a:pt x="333" y="261"/>
                      <a:pt x="335" y="261"/>
                      <a:pt x="336" y="261"/>
                    </a:cubicBezTo>
                    <a:cubicBezTo>
                      <a:pt x="337" y="261"/>
                      <a:pt x="338" y="262"/>
                      <a:pt x="340" y="262"/>
                    </a:cubicBezTo>
                    <a:cubicBezTo>
                      <a:pt x="341" y="262"/>
                      <a:pt x="341" y="262"/>
                      <a:pt x="342" y="260"/>
                    </a:cubicBezTo>
                    <a:cubicBezTo>
                      <a:pt x="342" y="259"/>
                      <a:pt x="343" y="257"/>
                      <a:pt x="346" y="257"/>
                    </a:cubicBezTo>
                    <a:cubicBezTo>
                      <a:pt x="346" y="257"/>
                      <a:pt x="346" y="257"/>
                      <a:pt x="347" y="258"/>
                    </a:cubicBezTo>
                    <a:cubicBezTo>
                      <a:pt x="348" y="258"/>
                      <a:pt x="348" y="258"/>
                      <a:pt x="349" y="258"/>
                    </a:cubicBezTo>
                    <a:cubicBezTo>
                      <a:pt x="349" y="258"/>
                      <a:pt x="350" y="259"/>
                      <a:pt x="350" y="259"/>
                    </a:cubicBezTo>
                    <a:cubicBezTo>
                      <a:pt x="351" y="257"/>
                      <a:pt x="352" y="257"/>
                      <a:pt x="353" y="257"/>
                    </a:cubicBezTo>
                    <a:cubicBezTo>
                      <a:pt x="355" y="257"/>
                      <a:pt x="357" y="258"/>
                      <a:pt x="359" y="260"/>
                    </a:cubicBezTo>
                    <a:cubicBezTo>
                      <a:pt x="360" y="261"/>
                      <a:pt x="362" y="262"/>
                      <a:pt x="363" y="262"/>
                    </a:cubicBezTo>
                    <a:cubicBezTo>
                      <a:pt x="363" y="262"/>
                      <a:pt x="365" y="262"/>
                      <a:pt x="365" y="261"/>
                    </a:cubicBezTo>
                    <a:cubicBezTo>
                      <a:pt x="365" y="259"/>
                      <a:pt x="367" y="258"/>
                      <a:pt x="368" y="258"/>
                    </a:cubicBezTo>
                    <a:cubicBezTo>
                      <a:pt x="370" y="258"/>
                      <a:pt x="372" y="259"/>
                      <a:pt x="376" y="264"/>
                    </a:cubicBezTo>
                    <a:cubicBezTo>
                      <a:pt x="378" y="266"/>
                      <a:pt x="378" y="266"/>
                      <a:pt x="380" y="266"/>
                    </a:cubicBezTo>
                    <a:cubicBezTo>
                      <a:pt x="382" y="266"/>
                      <a:pt x="382" y="266"/>
                      <a:pt x="382" y="266"/>
                    </a:cubicBezTo>
                    <a:cubicBezTo>
                      <a:pt x="382" y="266"/>
                      <a:pt x="383" y="266"/>
                      <a:pt x="384" y="266"/>
                    </a:cubicBezTo>
                    <a:cubicBezTo>
                      <a:pt x="386" y="266"/>
                      <a:pt x="386" y="266"/>
                      <a:pt x="386" y="265"/>
                    </a:cubicBezTo>
                    <a:cubicBezTo>
                      <a:pt x="387" y="265"/>
                      <a:pt x="387" y="264"/>
                      <a:pt x="387" y="264"/>
                    </a:cubicBezTo>
                    <a:cubicBezTo>
                      <a:pt x="387" y="262"/>
                      <a:pt x="388" y="261"/>
                      <a:pt x="389" y="261"/>
                    </a:cubicBezTo>
                    <a:cubicBezTo>
                      <a:pt x="390" y="261"/>
                      <a:pt x="391" y="262"/>
                      <a:pt x="393" y="264"/>
                    </a:cubicBezTo>
                    <a:cubicBezTo>
                      <a:pt x="392" y="263"/>
                      <a:pt x="393" y="262"/>
                      <a:pt x="393" y="261"/>
                    </a:cubicBezTo>
                    <a:cubicBezTo>
                      <a:pt x="393" y="261"/>
                      <a:pt x="393" y="261"/>
                      <a:pt x="393" y="261"/>
                    </a:cubicBezTo>
                    <a:cubicBezTo>
                      <a:pt x="393" y="261"/>
                      <a:pt x="393" y="260"/>
                      <a:pt x="393" y="260"/>
                    </a:cubicBezTo>
                    <a:cubicBezTo>
                      <a:pt x="391" y="259"/>
                      <a:pt x="391" y="258"/>
                      <a:pt x="391" y="256"/>
                    </a:cubicBezTo>
                    <a:cubicBezTo>
                      <a:pt x="392" y="253"/>
                      <a:pt x="399" y="252"/>
                      <a:pt x="403" y="252"/>
                    </a:cubicBezTo>
                    <a:cubicBezTo>
                      <a:pt x="404" y="252"/>
                      <a:pt x="404" y="252"/>
                      <a:pt x="404" y="252"/>
                    </a:cubicBezTo>
                    <a:cubicBezTo>
                      <a:pt x="406" y="252"/>
                      <a:pt x="407" y="252"/>
                      <a:pt x="408" y="252"/>
                    </a:cubicBezTo>
                    <a:cubicBezTo>
                      <a:pt x="408" y="252"/>
                      <a:pt x="409" y="252"/>
                      <a:pt x="409" y="252"/>
                    </a:cubicBezTo>
                    <a:cubicBezTo>
                      <a:pt x="409" y="252"/>
                      <a:pt x="409" y="252"/>
                      <a:pt x="410" y="251"/>
                    </a:cubicBezTo>
                    <a:cubicBezTo>
                      <a:pt x="411" y="249"/>
                      <a:pt x="413" y="248"/>
                      <a:pt x="414" y="248"/>
                    </a:cubicBezTo>
                    <a:cubicBezTo>
                      <a:pt x="416" y="248"/>
                      <a:pt x="418" y="251"/>
                      <a:pt x="418" y="254"/>
                    </a:cubicBezTo>
                    <a:cubicBezTo>
                      <a:pt x="419" y="254"/>
                      <a:pt x="421" y="253"/>
                      <a:pt x="423" y="253"/>
                    </a:cubicBezTo>
                    <a:cubicBezTo>
                      <a:pt x="426" y="252"/>
                      <a:pt x="429" y="251"/>
                      <a:pt x="431" y="251"/>
                    </a:cubicBezTo>
                    <a:cubicBezTo>
                      <a:pt x="437" y="251"/>
                      <a:pt x="443" y="256"/>
                      <a:pt x="444" y="260"/>
                    </a:cubicBezTo>
                    <a:cubicBezTo>
                      <a:pt x="444" y="262"/>
                      <a:pt x="446" y="262"/>
                      <a:pt x="448" y="260"/>
                    </a:cubicBezTo>
                    <a:cubicBezTo>
                      <a:pt x="449" y="259"/>
                      <a:pt x="449" y="259"/>
                      <a:pt x="449" y="259"/>
                    </a:cubicBezTo>
                    <a:cubicBezTo>
                      <a:pt x="452" y="257"/>
                      <a:pt x="454" y="255"/>
                      <a:pt x="457" y="255"/>
                    </a:cubicBezTo>
                    <a:cubicBezTo>
                      <a:pt x="459" y="255"/>
                      <a:pt x="460" y="256"/>
                      <a:pt x="461" y="257"/>
                    </a:cubicBezTo>
                    <a:cubicBezTo>
                      <a:pt x="463" y="259"/>
                      <a:pt x="465" y="261"/>
                      <a:pt x="467" y="263"/>
                    </a:cubicBezTo>
                    <a:cubicBezTo>
                      <a:pt x="468" y="265"/>
                      <a:pt x="470" y="267"/>
                      <a:pt x="473" y="270"/>
                    </a:cubicBezTo>
                    <a:cubicBezTo>
                      <a:pt x="476" y="273"/>
                      <a:pt x="475" y="277"/>
                      <a:pt x="474" y="279"/>
                    </a:cubicBezTo>
                    <a:cubicBezTo>
                      <a:pt x="473" y="281"/>
                      <a:pt x="473" y="282"/>
                      <a:pt x="473" y="283"/>
                    </a:cubicBezTo>
                    <a:cubicBezTo>
                      <a:pt x="474" y="284"/>
                      <a:pt x="474" y="286"/>
                      <a:pt x="475" y="288"/>
                    </a:cubicBezTo>
                    <a:cubicBezTo>
                      <a:pt x="475" y="290"/>
                      <a:pt x="475" y="292"/>
                      <a:pt x="477" y="293"/>
                    </a:cubicBezTo>
                    <a:cubicBezTo>
                      <a:pt x="481" y="296"/>
                      <a:pt x="481" y="300"/>
                      <a:pt x="481" y="302"/>
                    </a:cubicBezTo>
                    <a:cubicBezTo>
                      <a:pt x="481" y="303"/>
                      <a:pt x="481" y="304"/>
                      <a:pt x="481" y="305"/>
                    </a:cubicBezTo>
                    <a:cubicBezTo>
                      <a:pt x="486" y="306"/>
                      <a:pt x="490" y="313"/>
                      <a:pt x="490" y="316"/>
                    </a:cubicBezTo>
                    <a:cubicBezTo>
                      <a:pt x="491" y="317"/>
                      <a:pt x="493" y="318"/>
                      <a:pt x="494" y="318"/>
                    </a:cubicBezTo>
                    <a:cubicBezTo>
                      <a:pt x="495" y="318"/>
                      <a:pt x="495" y="318"/>
                      <a:pt x="495" y="318"/>
                    </a:cubicBezTo>
                    <a:cubicBezTo>
                      <a:pt x="495" y="315"/>
                      <a:pt x="496" y="313"/>
                      <a:pt x="498" y="310"/>
                    </a:cubicBezTo>
                    <a:cubicBezTo>
                      <a:pt x="499" y="308"/>
                      <a:pt x="500" y="306"/>
                      <a:pt x="500" y="304"/>
                    </a:cubicBezTo>
                    <a:cubicBezTo>
                      <a:pt x="500" y="301"/>
                      <a:pt x="497" y="287"/>
                      <a:pt x="494" y="283"/>
                    </a:cubicBezTo>
                    <a:cubicBezTo>
                      <a:pt x="492" y="280"/>
                      <a:pt x="492" y="278"/>
                      <a:pt x="492" y="277"/>
                    </a:cubicBezTo>
                    <a:cubicBezTo>
                      <a:pt x="492" y="276"/>
                      <a:pt x="492" y="275"/>
                      <a:pt x="491" y="272"/>
                    </a:cubicBezTo>
                    <a:cubicBezTo>
                      <a:pt x="487" y="267"/>
                      <a:pt x="484" y="257"/>
                      <a:pt x="484" y="249"/>
                    </a:cubicBezTo>
                    <a:cubicBezTo>
                      <a:pt x="484" y="241"/>
                      <a:pt x="494" y="228"/>
                      <a:pt x="498" y="224"/>
                    </a:cubicBezTo>
                    <a:cubicBezTo>
                      <a:pt x="500" y="222"/>
                      <a:pt x="503" y="222"/>
                      <a:pt x="505" y="221"/>
                    </a:cubicBezTo>
                    <a:cubicBezTo>
                      <a:pt x="507" y="221"/>
                      <a:pt x="507" y="220"/>
                      <a:pt x="507" y="219"/>
                    </a:cubicBezTo>
                    <a:cubicBezTo>
                      <a:pt x="509" y="215"/>
                      <a:pt x="514" y="209"/>
                      <a:pt x="519" y="209"/>
                    </a:cubicBezTo>
                    <a:cubicBezTo>
                      <a:pt x="519" y="209"/>
                      <a:pt x="520" y="209"/>
                      <a:pt x="520" y="209"/>
                    </a:cubicBezTo>
                    <a:cubicBezTo>
                      <a:pt x="521" y="209"/>
                      <a:pt x="521" y="209"/>
                      <a:pt x="521" y="209"/>
                    </a:cubicBezTo>
                    <a:cubicBezTo>
                      <a:pt x="523" y="209"/>
                      <a:pt x="523" y="209"/>
                      <a:pt x="523" y="208"/>
                    </a:cubicBezTo>
                    <a:cubicBezTo>
                      <a:pt x="524" y="204"/>
                      <a:pt x="530" y="199"/>
                      <a:pt x="537" y="198"/>
                    </a:cubicBezTo>
                    <a:cubicBezTo>
                      <a:pt x="539" y="198"/>
                      <a:pt x="539" y="198"/>
                      <a:pt x="539" y="198"/>
                    </a:cubicBezTo>
                    <a:cubicBezTo>
                      <a:pt x="539" y="197"/>
                      <a:pt x="538" y="196"/>
                      <a:pt x="538" y="195"/>
                    </a:cubicBezTo>
                    <a:cubicBezTo>
                      <a:pt x="537" y="195"/>
                      <a:pt x="537" y="194"/>
                      <a:pt x="537" y="194"/>
                    </a:cubicBezTo>
                    <a:cubicBezTo>
                      <a:pt x="536" y="192"/>
                      <a:pt x="536" y="190"/>
                      <a:pt x="537" y="188"/>
                    </a:cubicBezTo>
                    <a:cubicBezTo>
                      <a:pt x="538" y="186"/>
                      <a:pt x="541" y="185"/>
                      <a:pt x="543" y="188"/>
                    </a:cubicBezTo>
                    <a:cubicBezTo>
                      <a:pt x="543" y="188"/>
                      <a:pt x="546" y="189"/>
                      <a:pt x="548" y="188"/>
                    </a:cubicBezTo>
                    <a:cubicBezTo>
                      <a:pt x="549" y="186"/>
                      <a:pt x="551" y="185"/>
                      <a:pt x="551" y="184"/>
                    </a:cubicBezTo>
                    <a:cubicBezTo>
                      <a:pt x="546" y="184"/>
                      <a:pt x="545" y="182"/>
                      <a:pt x="544" y="181"/>
                    </a:cubicBezTo>
                    <a:cubicBezTo>
                      <a:pt x="544" y="180"/>
                      <a:pt x="544" y="178"/>
                      <a:pt x="547" y="177"/>
                    </a:cubicBezTo>
                    <a:cubicBezTo>
                      <a:pt x="548" y="177"/>
                      <a:pt x="548" y="176"/>
                      <a:pt x="547" y="175"/>
                    </a:cubicBezTo>
                    <a:cubicBezTo>
                      <a:pt x="547" y="174"/>
                      <a:pt x="546" y="173"/>
                      <a:pt x="544" y="173"/>
                    </a:cubicBezTo>
                    <a:cubicBezTo>
                      <a:pt x="543" y="173"/>
                      <a:pt x="540" y="172"/>
                      <a:pt x="539" y="170"/>
                    </a:cubicBezTo>
                    <a:cubicBezTo>
                      <a:pt x="539" y="168"/>
                      <a:pt x="541" y="166"/>
                      <a:pt x="542" y="164"/>
                    </a:cubicBezTo>
                    <a:cubicBezTo>
                      <a:pt x="543" y="163"/>
                      <a:pt x="541" y="162"/>
                      <a:pt x="536" y="158"/>
                    </a:cubicBezTo>
                    <a:cubicBezTo>
                      <a:pt x="536" y="158"/>
                      <a:pt x="536" y="158"/>
                      <a:pt x="536" y="158"/>
                    </a:cubicBezTo>
                    <a:cubicBezTo>
                      <a:pt x="534" y="156"/>
                      <a:pt x="533" y="155"/>
                      <a:pt x="534" y="154"/>
                    </a:cubicBezTo>
                    <a:cubicBezTo>
                      <a:pt x="534" y="152"/>
                      <a:pt x="537" y="151"/>
                      <a:pt x="540" y="150"/>
                    </a:cubicBezTo>
                    <a:cubicBezTo>
                      <a:pt x="541" y="149"/>
                      <a:pt x="541" y="146"/>
                      <a:pt x="540" y="144"/>
                    </a:cubicBezTo>
                    <a:cubicBezTo>
                      <a:pt x="540" y="140"/>
                      <a:pt x="540" y="138"/>
                      <a:pt x="541" y="136"/>
                    </a:cubicBezTo>
                    <a:cubicBezTo>
                      <a:pt x="542" y="134"/>
                      <a:pt x="544" y="133"/>
                      <a:pt x="546" y="133"/>
                    </a:cubicBezTo>
                    <a:cubicBezTo>
                      <a:pt x="547" y="133"/>
                      <a:pt x="548" y="134"/>
                      <a:pt x="549" y="135"/>
                    </a:cubicBezTo>
                    <a:cubicBezTo>
                      <a:pt x="549" y="135"/>
                      <a:pt x="549" y="137"/>
                      <a:pt x="548" y="138"/>
                    </a:cubicBezTo>
                    <a:cubicBezTo>
                      <a:pt x="546" y="142"/>
                      <a:pt x="545" y="145"/>
                      <a:pt x="547" y="147"/>
                    </a:cubicBezTo>
                    <a:cubicBezTo>
                      <a:pt x="550" y="150"/>
                      <a:pt x="552" y="154"/>
                      <a:pt x="551" y="159"/>
                    </a:cubicBezTo>
                    <a:cubicBezTo>
                      <a:pt x="551" y="159"/>
                      <a:pt x="552" y="158"/>
                      <a:pt x="552" y="158"/>
                    </a:cubicBezTo>
                    <a:cubicBezTo>
                      <a:pt x="555" y="151"/>
                      <a:pt x="555" y="146"/>
                      <a:pt x="555" y="145"/>
                    </a:cubicBezTo>
                    <a:cubicBezTo>
                      <a:pt x="552" y="145"/>
                      <a:pt x="551" y="141"/>
                      <a:pt x="552" y="139"/>
                    </a:cubicBezTo>
                    <a:cubicBezTo>
                      <a:pt x="552" y="137"/>
                      <a:pt x="553" y="136"/>
                      <a:pt x="555" y="136"/>
                    </a:cubicBezTo>
                    <a:cubicBezTo>
                      <a:pt x="556" y="136"/>
                      <a:pt x="557" y="137"/>
                      <a:pt x="557" y="138"/>
                    </a:cubicBezTo>
                    <a:cubicBezTo>
                      <a:pt x="558" y="139"/>
                      <a:pt x="559" y="140"/>
                      <a:pt x="559" y="140"/>
                    </a:cubicBezTo>
                    <a:cubicBezTo>
                      <a:pt x="560" y="140"/>
                      <a:pt x="560" y="139"/>
                      <a:pt x="562" y="137"/>
                    </a:cubicBezTo>
                    <a:cubicBezTo>
                      <a:pt x="567" y="133"/>
                      <a:pt x="569" y="127"/>
                      <a:pt x="569" y="126"/>
                    </a:cubicBezTo>
                    <a:cubicBezTo>
                      <a:pt x="567" y="125"/>
                      <a:pt x="567" y="123"/>
                      <a:pt x="567" y="122"/>
                    </a:cubicBezTo>
                    <a:cubicBezTo>
                      <a:pt x="568" y="119"/>
                      <a:pt x="574" y="119"/>
                      <a:pt x="575" y="119"/>
                    </a:cubicBezTo>
                    <a:cubicBezTo>
                      <a:pt x="576" y="119"/>
                      <a:pt x="576" y="119"/>
                      <a:pt x="576" y="119"/>
                    </a:cubicBezTo>
                    <a:cubicBezTo>
                      <a:pt x="577" y="119"/>
                      <a:pt x="577" y="119"/>
                      <a:pt x="577" y="119"/>
                    </a:cubicBezTo>
                    <a:cubicBezTo>
                      <a:pt x="579" y="119"/>
                      <a:pt x="583" y="118"/>
                      <a:pt x="586" y="117"/>
                    </a:cubicBezTo>
                    <a:cubicBezTo>
                      <a:pt x="585" y="118"/>
                      <a:pt x="585" y="118"/>
                      <a:pt x="584" y="118"/>
                    </a:cubicBezTo>
                    <a:cubicBezTo>
                      <a:pt x="580" y="119"/>
                      <a:pt x="577" y="119"/>
                      <a:pt x="575" y="119"/>
                    </a:cubicBezTo>
                    <a:cubicBezTo>
                      <a:pt x="574" y="118"/>
                      <a:pt x="573" y="117"/>
                      <a:pt x="573" y="116"/>
                    </a:cubicBezTo>
                    <a:cubicBezTo>
                      <a:pt x="573" y="110"/>
                      <a:pt x="593" y="108"/>
                      <a:pt x="594" y="108"/>
                    </a:cubicBezTo>
                    <a:cubicBezTo>
                      <a:pt x="595" y="108"/>
                      <a:pt x="595" y="108"/>
                      <a:pt x="596" y="106"/>
                    </a:cubicBezTo>
                    <a:cubicBezTo>
                      <a:pt x="596" y="105"/>
                      <a:pt x="596" y="103"/>
                      <a:pt x="598" y="103"/>
                    </a:cubicBezTo>
                    <a:cubicBezTo>
                      <a:pt x="600" y="103"/>
                      <a:pt x="600" y="104"/>
                      <a:pt x="601" y="104"/>
                    </a:cubicBezTo>
                    <a:cubicBezTo>
                      <a:pt x="602" y="107"/>
                      <a:pt x="605" y="106"/>
                      <a:pt x="608" y="105"/>
                    </a:cubicBezTo>
                    <a:cubicBezTo>
                      <a:pt x="608" y="105"/>
                      <a:pt x="608" y="104"/>
                      <a:pt x="608" y="103"/>
                    </a:cubicBezTo>
                    <a:cubicBezTo>
                      <a:pt x="608" y="102"/>
                      <a:pt x="607" y="100"/>
                      <a:pt x="605" y="100"/>
                    </a:cubicBezTo>
                    <a:cubicBezTo>
                      <a:pt x="604" y="99"/>
                      <a:pt x="603" y="98"/>
                      <a:pt x="603" y="97"/>
                    </a:cubicBezTo>
                    <a:cubicBezTo>
                      <a:pt x="602" y="96"/>
                      <a:pt x="603" y="95"/>
                      <a:pt x="604" y="94"/>
                    </a:cubicBezTo>
                    <a:cubicBezTo>
                      <a:pt x="605" y="93"/>
                      <a:pt x="605" y="93"/>
                      <a:pt x="605" y="93"/>
                    </a:cubicBezTo>
                    <a:cubicBezTo>
                      <a:pt x="604" y="90"/>
                      <a:pt x="606" y="87"/>
                      <a:pt x="606" y="85"/>
                    </a:cubicBezTo>
                    <a:cubicBezTo>
                      <a:pt x="607" y="84"/>
                      <a:pt x="610" y="79"/>
                      <a:pt x="614" y="78"/>
                    </a:cubicBezTo>
                    <a:cubicBezTo>
                      <a:pt x="616" y="77"/>
                      <a:pt x="616" y="77"/>
                      <a:pt x="616" y="76"/>
                    </a:cubicBezTo>
                    <a:cubicBezTo>
                      <a:pt x="617" y="75"/>
                      <a:pt x="618" y="74"/>
                      <a:pt x="621" y="74"/>
                    </a:cubicBezTo>
                    <a:cubicBezTo>
                      <a:pt x="622" y="74"/>
                      <a:pt x="623" y="73"/>
                      <a:pt x="624" y="70"/>
                    </a:cubicBezTo>
                    <a:cubicBezTo>
                      <a:pt x="625" y="69"/>
                      <a:pt x="626" y="67"/>
                      <a:pt x="628" y="66"/>
                    </a:cubicBezTo>
                    <a:cubicBezTo>
                      <a:pt x="629" y="65"/>
                      <a:pt x="630" y="65"/>
                      <a:pt x="631" y="65"/>
                    </a:cubicBezTo>
                    <a:cubicBezTo>
                      <a:pt x="633" y="65"/>
                      <a:pt x="634" y="65"/>
                      <a:pt x="636" y="66"/>
                    </a:cubicBezTo>
                    <a:cubicBezTo>
                      <a:pt x="637" y="67"/>
                      <a:pt x="638" y="67"/>
                      <a:pt x="639" y="67"/>
                    </a:cubicBezTo>
                    <a:cubicBezTo>
                      <a:pt x="640" y="67"/>
                      <a:pt x="641" y="67"/>
                      <a:pt x="642" y="66"/>
                    </a:cubicBezTo>
                    <a:cubicBezTo>
                      <a:pt x="644" y="65"/>
                      <a:pt x="646" y="63"/>
                      <a:pt x="649" y="61"/>
                    </a:cubicBezTo>
                    <a:cubicBezTo>
                      <a:pt x="639" y="47"/>
                      <a:pt x="640" y="37"/>
                      <a:pt x="640" y="32"/>
                    </a:cubicBezTo>
                    <a:cubicBezTo>
                      <a:pt x="640" y="32"/>
                      <a:pt x="640" y="31"/>
                      <a:pt x="640" y="31"/>
                    </a:cubicBezTo>
                    <a:cubicBezTo>
                      <a:pt x="639" y="30"/>
                      <a:pt x="637" y="30"/>
                      <a:pt x="636" y="30"/>
                    </a:cubicBezTo>
                    <a:cubicBezTo>
                      <a:pt x="633" y="30"/>
                      <a:pt x="629" y="30"/>
                      <a:pt x="626" y="27"/>
                    </a:cubicBezTo>
                    <a:cubicBezTo>
                      <a:pt x="623" y="27"/>
                      <a:pt x="617" y="39"/>
                      <a:pt x="615" y="46"/>
                    </a:cubicBezTo>
                    <a:cubicBezTo>
                      <a:pt x="613" y="54"/>
                      <a:pt x="601" y="61"/>
                      <a:pt x="600" y="62"/>
                    </a:cubicBezTo>
                    <a:cubicBezTo>
                      <a:pt x="599" y="63"/>
                      <a:pt x="599" y="63"/>
                      <a:pt x="599" y="63"/>
                    </a:cubicBezTo>
                    <a:cubicBezTo>
                      <a:pt x="599" y="63"/>
                      <a:pt x="599" y="63"/>
                      <a:pt x="599" y="63"/>
                    </a:cubicBezTo>
                    <a:cubicBezTo>
                      <a:pt x="599" y="63"/>
                      <a:pt x="563" y="63"/>
                      <a:pt x="560" y="63"/>
                    </a:cubicBezTo>
                    <a:cubicBezTo>
                      <a:pt x="560" y="63"/>
                      <a:pt x="558" y="64"/>
                      <a:pt x="548" y="73"/>
                    </a:cubicBezTo>
                    <a:cubicBezTo>
                      <a:pt x="548" y="75"/>
                      <a:pt x="548" y="77"/>
                      <a:pt x="547" y="78"/>
                    </a:cubicBezTo>
                    <a:cubicBezTo>
                      <a:pt x="544" y="83"/>
                      <a:pt x="533" y="86"/>
                      <a:pt x="523" y="86"/>
                    </a:cubicBezTo>
                    <a:cubicBezTo>
                      <a:pt x="521" y="86"/>
                      <a:pt x="519" y="86"/>
                      <a:pt x="517" y="86"/>
                    </a:cubicBezTo>
                    <a:cubicBezTo>
                      <a:pt x="517" y="88"/>
                      <a:pt x="517" y="89"/>
                      <a:pt x="517" y="89"/>
                    </a:cubicBezTo>
                    <a:cubicBezTo>
                      <a:pt x="517" y="91"/>
                      <a:pt x="516" y="92"/>
                      <a:pt x="513" y="94"/>
                    </a:cubicBezTo>
                    <a:cubicBezTo>
                      <a:pt x="511" y="97"/>
                      <a:pt x="502" y="102"/>
                      <a:pt x="491" y="108"/>
                    </a:cubicBezTo>
                    <a:cubicBezTo>
                      <a:pt x="487" y="110"/>
                      <a:pt x="487" y="110"/>
                      <a:pt x="487" y="110"/>
                    </a:cubicBezTo>
                    <a:cubicBezTo>
                      <a:pt x="480" y="113"/>
                      <a:pt x="471" y="113"/>
                      <a:pt x="466" y="110"/>
                    </a:cubicBezTo>
                    <a:cubicBezTo>
                      <a:pt x="463" y="109"/>
                      <a:pt x="461" y="106"/>
                      <a:pt x="461" y="103"/>
                    </a:cubicBezTo>
                    <a:cubicBezTo>
                      <a:pt x="461" y="97"/>
                      <a:pt x="465" y="96"/>
                      <a:pt x="467" y="96"/>
                    </a:cubicBezTo>
                    <a:cubicBezTo>
                      <a:pt x="470" y="96"/>
                      <a:pt x="472" y="97"/>
                      <a:pt x="473" y="99"/>
                    </a:cubicBezTo>
                    <a:cubicBezTo>
                      <a:pt x="473" y="99"/>
                      <a:pt x="473" y="99"/>
                      <a:pt x="474" y="99"/>
                    </a:cubicBezTo>
                    <a:cubicBezTo>
                      <a:pt x="472" y="97"/>
                      <a:pt x="472" y="94"/>
                      <a:pt x="472" y="91"/>
                    </a:cubicBezTo>
                    <a:cubicBezTo>
                      <a:pt x="471" y="90"/>
                      <a:pt x="472" y="87"/>
                      <a:pt x="472" y="85"/>
                    </a:cubicBezTo>
                    <a:cubicBezTo>
                      <a:pt x="472" y="81"/>
                      <a:pt x="472" y="78"/>
                      <a:pt x="470" y="78"/>
                    </a:cubicBezTo>
                    <a:cubicBezTo>
                      <a:pt x="468" y="77"/>
                      <a:pt x="465" y="79"/>
                      <a:pt x="463" y="80"/>
                    </a:cubicBezTo>
                    <a:cubicBezTo>
                      <a:pt x="461" y="81"/>
                      <a:pt x="460" y="82"/>
                      <a:pt x="459" y="82"/>
                    </a:cubicBezTo>
                    <a:cubicBezTo>
                      <a:pt x="458" y="82"/>
                      <a:pt x="458" y="82"/>
                      <a:pt x="457" y="81"/>
                    </a:cubicBezTo>
                    <a:cubicBezTo>
                      <a:pt x="456" y="80"/>
                      <a:pt x="456" y="79"/>
                      <a:pt x="456" y="78"/>
                    </a:cubicBezTo>
                    <a:cubicBezTo>
                      <a:pt x="457" y="75"/>
                      <a:pt x="458" y="73"/>
                      <a:pt x="460" y="70"/>
                    </a:cubicBezTo>
                    <a:cubicBezTo>
                      <a:pt x="462" y="66"/>
                      <a:pt x="464" y="63"/>
                      <a:pt x="461" y="59"/>
                    </a:cubicBezTo>
                    <a:cubicBezTo>
                      <a:pt x="458" y="54"/>
                      <a:pt x="455" y="53"/>
                      <a:pt x="452" y="53"/>
                    </a:cubicBezTo>
                    <a:cubicBezTo>
                      <a:pt x="450" y="53"/>
                      <a:pt x="448" y="54"/>
                      <a:pt x="447" y="56"/>
                    </a:cubicBezTo>
                    <a:cubicBezTo>
                      <a:pt x="446" y="61"/>
                      <a:pt x="442" y="62"/>
                      <a:pt x="440" y="62"/>
                    </a:cubicBezTo>
                    <a:cubicBezTo>
                      <a:pt x="438" y="63"/>
                      <a:pt x="436" y="63"/>
                      <a:pt x="436" y="65"/>
                    </a:cubicBezTo>
                    <a:cubicBezTo>
                      <a:pt x="433" y="70"/>
                      <a:pt x="431" y="80"/>
                      <a:pt x="433" y="87"/>
                    </a:cubicBezTo>
                    <a:cubicBezTo>
                      <a:pt x="435" y="97"/>
                      <a:pt x="431" y="102"/>
                      <a:pt x="424" y="106"/>
                    </a:cubicBezTo>
                    <a:cubicBezTo>
                      <a:pt x="420" y="108"/>
                      <a:pt x="417" y="108"/>
                      <a:pt x="415" y="105"/>
                    </a:cubicBezTo>
                    <a:cubicBezTo>
                      <a:pt x="411" y="101"/>
                      <a:pt x="411" y="92"/>
                      <a:pt x="412" y="83"/>
                    </a:cubicBezTo>
                    <a:cubicBezTo>
                      <a:pt x="413" y="79"/>
                      <a:pt x="414" y="76"/>
                      <a:pt x="415" y="73"/>
                    </a:cubicBezTo>
                    <a:cubicBezTo>
                      <a:pt x="416" y="70"/>
                      <a:pt x="417" y="66"/>
                      <a:pt x="417" y="65"/>
                    </a:cubicBezTo>
                    <a:cubicBezTo>
                      <a:pt x="415" y="65"/>
                      <a:pt x="414" y="64"/>
                      <a:pt x="414" y="63"/>
                    </a:cubicBezTo>
                    <a:cubicBezTo>
                      <a:pt x="413" y="58"/>
                      <a:pt x="425" y="49"/>
                      <a:pt x="433" y="47"/>
                    </a:cubicBezTo>
                    <a:cubicBezTo>
                      <a:pt x="438" y="46"/>
                      <a:pt x="443" y="45"/>
                      <a:pt x="447" y="45"/>
                    </a:cubicBezTo>
                    <a:cubicBezTo>
                      <a:pt x="450" y="45"/>
                      <a:pt x="454" y="44"/>
                      <a:pt x="455" y="44"/>
                    </a:cubicBezTo>
                    <a:cubicBezTo>
                      <a:pt x="455" y="44"/>
                      <a:pt x="456" y="44"/>
                      <a:pt x="456" y="43"/>
                    </a:cubicBezTo>
                    <a:cubicBezTo>
                      <a:pt x="455" y="43"/>
                      <a:pt x="454" y="42"/>
                      <a:pt x="453" y="41"/>
                    </a:cubicBezTo>
                    <a:cubicBezTo>
                      <a:pt x="453" y="42"/>
                      <a:pt x="452" y="42"/>
                      <a:pt x="452" y="42"/>
                    </a:cubicBezTo>
                    <a:cubicBezTo>
                      <a:pt x="451" y="43"/>
                      <a:pt x="450" y="43"/>
                      <a:pt x="449" y="43"/>
                    </a:cubicBezTo>
                    <a:cubicBezTo>
                      <a:pt x="447" y="43"/>
                      <a:pt x="446" y="42"/>
                      <a:pt x="445" y="41"/>
                    </a:cubicBezTo>
                    <a:cubicBezTo>
                      <a:pt x="444" y="39"/>
                      <a:pt x="443" y="38"/>
                      <a:pt x="440" y="38"/>
                    </a:cubicBezTo>
                    <a:cubicBezTo>
                      <a:pt x="438" y="38"/>
                      <a:pt x="435" y="39"/>
                      <a:pt x="432" y="40"/>
                    </a:cubicBezTo>
                    <a:cubicBezTo>
                      <a:pt x="427" y="42"/>
                      <a:pt x="422" y="44"/>
                      <a:pt x="419" y="42"/>
                    </a:cubicBezTo>
                    <a:cubicBezTo>
                      <a:pt x="415" y="40"/>
                      <a:pt x="414" y="38"/>
                      <a:pt x="413" y="36"/>
                    </a:cubicBezTo>
                    <a:cubicBezTo>
                      <a:pt x="413" y="35"/>
                      <a:pt x="413" y="35"/>
                      <a:pt x="411" y="35"/>
                    </a:cubicBezTo>
                    <a:cubicBezTo>
                      <a:pt x="409" y="35"/>
                      <a:pt x="408" y="34"/>
                      <a:pt x="408" y="33"/>
                    </a:cubicBezTo>
                    <a:cubicBezTo>
                      <a:pt x="407" y="32"/>
                      <a:pt x="407" y="30"/>
                      <a:pt x="408" y="29"/>
                    </a:cubicBezTo>
                    <a:cubicBezTo>
                      <a:pt x="406" y="30"/>
                      <a:pt x="404" y="31"/>
                      <a:pt x="402" y="33"/>
                    </a:cubicBezTo>
                    <a:cubicBezTo>
                      <a:pt x="396" y="37"/>
                      <a:pt x="390" y="41"/>
                      <a:pt x="385" y="41"/>
                    </a:cubicBezTo>
                    <a:cubicBezTo>
                      <a:pt x="383" y="41"/>
                      <a:pt x="381" y="40"/>
                      <a:pt x="380" y="39"/>
                    </a:cubicBezTo>
                    <a:cubicBezTo>
                      <a:pt x="378" y="37"/>
                      <a:pt x="376" y="37"/>
                      <a:pt x="374" y="38"/>
                    </a:cubicBezTo>
                    <a:cubicBezTo>
                      <a:pt x="373" y="38"/>
                      <a:pt x="371" y="38"/>
                      <a:pt x="370" y="38"/>
                    </a:cubicBezTo>
                    <a:cubicBezTo>
                      <a:pt x="368" y="38"/>
                      <a:pt x="367" y="38"/>
                      <a:pt x="365" y="36"/>
                    </a:cubicBezTo>
                    <a:cubicBezTo>
                      <a:pt x="364" y="35"/>
                      <a:pt x="364" y="33"/>
                      <a:pt x="365" y="32"/>
                    </a:cubicBezTo>
                    <a:cubicBezTo>
                      <a:pt x="367" y="26"/>
                      <a:pt x="382" y="18"/>
                      <a:pt x="390" y="18"/>
                    </a:cubicBezTo>
                    <a:cubicBezTo>
                      <a:pt x="390" y="18"/>
                      <a:pt x="390" y="18"/>
                      <a:pt x="390" y="18"/>
                    </a:cubicBezTo>
                    <a:cubicBezTo>
                      <a:pt x="387" y="18"/>
                      <a:pt x="384" y="17"/>
                      <a:pt x="382" y="17"/>
                    </a:cubicBezTo>
                    <a:cubicBezTo>
                      <a:pt x="381" y="17"/>
                      <a:pt x="381" y="17"/>
                      <a:pt x="381" y="17"/>
                    </a:cubicBezTo>
                    <a:cubicBezTo>
                      <a:pt x="377" y="21"/>
                      <a:pt x="372" y="20"/>
                      <a:pt x="368" y="15"/>
                    </a:cubicBezTo>
                    <a:cubicBezTo>
                      <a:pt x="368" y="15"/>
                      <a:pt x="367" y="15"/>
                      <a:pt x="367" y="15"/>
                    </a:cubicBezTo>
                    <a:cubicBezTo>
                      <a:pt x="366" y="15"/>
                      <a:pt x="366" y="15"/>
                      <a:pt x="366" y="15"/>
                    </a:cubicBezTo>
                    <a:cubicBezTo>
                      <a:pt x="364" y="15"/>
                      <a:pt x="361" y="15"/>
                      <a:pt x="359" y="12"/>
                    </a:cubicBezTo>
                    <a:cubicBezTo>
                      <a:pt x="357" y="10"/>
                      <a:pt x="356" y="10"/>
                      <a:pt x="355" y="10"/>
                    </a:cubicBezTo>
                    <a:cubicBezTo>
                      <a:pt x="354" y="10"/>
                      <a:pt x="353" y="11"/>
                      <a:pt x="352" y="11"/>
                    </a:cubicBezTo>
                    <a:cubicBezTo>
                      <a:pt x="351" y="12"/>
                      <a:pt x="351" y="12"/>
                      <a:pt x="351" y="12"/>
                    </a:cubicBezTo>
                    <a:cubicBezTo>
                      <a:pt x="348" y="13"/>
                      <a:pt x="346" y="12"/>
                      <a:pt x="343" y="11"/>
                    </a:cubicBezTo>
                    <a:cubicBezTo>
                      <a:pt x="342" y="10"/>
                      <a:pt x="341" y="9"/>
                      <a:pt x="339" y="9"/>
                    </a:cubicBezTo>
                    <a:cubicBezTo>
                      <a:pt x="336" y="7"/>
                      <a:pt x="336" y="5"/>
                      <a:pt x="335" y="3"/>
                    </a:cubicBezTo>
                    <a:cubicBezTo>
                      <a:pt x="335" y="1"/>
                      <a:pt x="335" y="1"/>
                      <a:pt x="334" y="0"/>
                    </a:cubicBezTo>
                    <a:cubicBezTo>
                      <a:pt x="334" y="0"/>
                      <a:pt x="334" y="0"/>
                      <a:pt x="334" y="0"/>
                    </a:cubicBezTo>
                    <a:cubicBezTo>
                      <a:pt x="334" y="0"/>
                      <a:pt x="334" y="2"/>
                      <a:pt x="334" y="3"/>
                    </a:cubicBezTo>
                    <a:cubicBezTo>
                      <a:pt x="333" y="5"/>
                      <a:pt x="333" y="5"/>
                      <a:pt x="333" y="5"/>
                    </a:cubicBezTo>
                    <a:cubicBezTo>
                      <a:pt x="25" y="7"/>
                      <a:pt x="25" y="7"/>
                      <a:pt x="25" y="7"/>
                    </a:cubicBezTo>
                    <a:cubicBezTo>
                      <a:pt x="26" y="9"/>
                      <a:pt x="26" y="11"/>
                      <a:pt x="26" y="13"/>
                    </a:cubicBezTo>
                    <a:cubicBezTo>
                      <a:pt x="26" y="15"/>
                      <a:pt x="25" y="16"/>
                      <a:pt x="26" y="18"/>
                    </a:cubicBezTo>
                    <a:cubicBezTo>
                      <a:pt x="27" y="21"/>
                      <a:pt x="27" y="27"/>
                      <a:pt x="24" y="30"/>
                    </a:cubicBezTo>
                    <a:cubicBezTo>
                      <a:pt x="23" y="31"/>
                      <a:pt x="22" y="32"/>
                      <a:pt x="20" y="32"/>
                    </a:cubicBezTo>
                    <a:cubicBezTo>
                      <a:pt x="18" y="32"/>
                      <a:pt x="16" y="30"/>
                      <a:pt x="15" y="28"/>
                    </a:cubicBezTo>
                    <a:cubicBezTo>
                      <a:pt x="15" y="26"/>
                      <a:pt x="16" y="23"/>
                      <a:pt x="18" y="22"/>
                    </a:cubicBezTo>
                    <a:cubicBezTo>
                      <a:pt x="18" y="22"/>
                      <a:pt x="18" y="21"/>
                      <a:pt x="18" y="20"/>
                    </a:cubicBezTo>
                    <a:cubicBezTo>
                      <a:pt x="18" y="19"/>
                      <a:pt x="18" y="19"/>
                      <a:pt x="17" y="19"/>
                    </a:cubicBezTo>
                    <a:cubicBezTo>
                      <a:pt x="16" y="19"/>
                      <a:pt x="15" y="19"/>
                      <a:pt x="15" y="18"/>
                    </a:cubicBezTo>
                    <a:cubicBezTo>
                      <a:pt x="14" y="17"/>
                      <a:pt x="14" y="16"/>
                      <a:pt x="13" y="15"/>
                    </a:cubicBezTo>
                    <a:cubicBezTo>
                      <a:pt x="10" y="16"/>
                      <a:pt x="5" y="16"/>
                      <a:pt x="0" y="15"/>
                    </a:cubicBezTo>
                    <a:cubicBezTo>
                      <a:pt x="0" y="18"/>
                      <a:pt x="2" y="23"/>
                      <a:pt x="5" y="27"/>
                    </a:cubicBezTo>
                    <a:cubicBezTo>
                      <a:pt x="7" y="30"/>
                      <a:pt x="8" y="33"/>
                      <a:pt x="8" y="35"/>
                    </a:cubicBezTo>
                    <a:cubicBezTo>
                      <a:pt x="8" y="36"/>
                      <a:pt x="8" y="37"/>
                      <a:pt x="9" y="37"/>
                    </a:cubicBezTo>
                    <a:cubicBezTo>
                      <a:pt x="13" y="40"/>
                      <a:pt x="13" y="42"/>
                      <a:pt x="13" y="43"/>
                    </a:cubicBezTo>
                    <a:cubicBezTo>
                      <a:pt x="13" y="43"/>
                      <a:pt x="12" y="45"/>
                      <a:pt x="8" y="45"/>
                    </a:cubicBezTo>
                    <a:cubicBezTo>
                      <a:pt x="8" y="45"/>
                      <a:pt x="8" y="46"/>
                      <a:pt x="8" y="46"/>
                    </a:cubicBezTo>
                    <a:cubicBezTo>
                      <a:pt x="9" y="48"/>
                      <a:pt x="9" y="50"/>
                      <a:pt x="8" y="53"/>
                    </a:cubicBezTo>
                    <a:cubicBezTo>
                      <a:pt x="7" y="58"/>
                      <a:pt x="7" y="64"/>
                      <a:pt x="7" y="70"/>
                    </a:cubicBezTo>
                    <a:cubicBezTo>
                      <a:pt x="7" y="75"/>
                      <a:pt x="7" y="79"/>
                      <a:pt x="6" y="81"/>
                    </a:cubicBezTo>
                    <a:cubicBezTo>
                      <a:pt x="6" y="83"/>
                      <a:pt x="5" y="85"/>
                      <a:pt x="5" y="87"/>
                    </a:cubicBezTo>
                    <a:cubicBezTo>
                      <a:pt x="3" y="91"/>
                      <a:pt x="1" y="95"/>
                      <a:pt x="3" y="97"/>
                    </a:cubicBezTo>
                    <a:cubicBezTo>
                      <a:pt x="7" y="104"/>
                      <a:pt x="9" y="111"/>
                      <a:pt x="7" y="117"/>
                    </a:cubicBezTo>
                    <a:cubicBezTo>
                      <a:pt x="5" y="123"/>
                      <a:pt x="6" y="126"/>
                      <a:pt x="8" y="130"/>
                    </a:cubicBezTo>
                    <a:cubicBezTo>
                      <a:pt x="10" y="133"/>
                      <a:pt x="10" y="137"/>
                      <a:pt x="10" y="139"/>
                    </a:cubicBezTo>
                    <a:cubicBezTo>
                      <a:pt x="10" y="141"/>
                      <a:pt x="10" y="144"/>
                      <a:pt x="11" y="144"/>
                    </a:cubicBezTo>
                    <a:cubicBezTo>
                      <a:pt x="14" y="146"/>
                      <a:pt x="17" y="150"/>
                      <a:pt x="20" y="155"/>
                    </a:cubicBezTo>
                    <a:cubicBezTo>
                      <a:pt x="21" y="156"/>
                      <a:pt x="22" y="157"/>
                      <a:pt x="23" y="157"/>
                    </a:cubicBezTo>
                    <a:cubicBezTo>
                      <a:pt x="24" y="158"/>
                      <a:pt x="26" y="159"/>
                      <a:pt x="26" y="162"/>
                    </a:cubicBezTo>
                    <a:cubicBezTo>
                      <a:pt x="27" y="166"/>
                      <a:pt x="27" y="166"/>
                      <a:pt x="29" y="167"/>
                    </a:cubicBezTo>
                    <a:cubicBezTo>
                      <a:pt x="34" y="169"/>
                      <a:pt x="33" y="174"/>
                      <a:pt x="32" y="176"/>
                    </a:cubicBezTo>
                    <a:cubicBezTo>
                      <a:pt x="32" y="177"/>
                      <a:pt x="32" y="177"/>
                      <a:pt x="32" y="178"/>
                    </a:cubicBezTo>
                    <a:cubicBezTo>
                      <a:pt x="32" y="179"/>
                      <a:pt x="38" y="184"/>
                      <a:pt x="42" y="188"/>
                    </a:cubicBezTo>
                    <a:cubicBezTo>
                      <a:pt x="43" y="189"/>
                      <a:pt x="43" y="189"/>
                      <a:pt x="43" y="189"/>
                    </a:cubicBezTo>
                    <a:cubicBezTo>
                      <a:pt x="47" y="193"/>
                      <a:pt x="47" y="196"/>
                      <a:pt x="47" y="198"/>
                    </a:cubicBezTo>
                    <a:cubicBezTo>
                      <a:pt x="47" y="199"/>
                      <a:pt x="47" y="199"/>
                      <a:pt x="47" y="199"/>
                    </a:cubicBezTo>
                    <a:cubicBezTo>
                      <a:pt x="48" y="199"/>
                      <a:pt x="48" y="199"/>
                      <a:pt x="48" y="199"/>
                    </a:cubicBezTo>
                    <a:cubicBezTo>
                      <a:pt x="53" y="199"/>
                      <a:pt x="58" y="202"/>
                      <a:pt x="63" y="205"/>
                    </a:cubicBezTo>
                    <a:cubicBezTo>
                      <a:pt x="65" y="207"/>
                      <a:pt x="66" y="207"/>
                      <a:pt x="67" y="207"/>
                    </a:cubicBezTo>
                    <a:cubicBezTo>
                      <a:pt x="68" y="207"/>
                      <a:pt x="68" y="207"/>
                      <a:pt x="68" y="207"/>
                    </a:cubicBezTo>
                    <a:cubicBezTo>
                      <a:pt x="69" y="207"/>
                      <a:pt x="71" y="207"/>
                      <a:pt x="72" y="207"/>
                    </a:cubicBezTo>
                    <a:cubicBezTo>
                      <a:pt x="76" y="208"/>
                      <a:pt x="82" y="216"/>
                      <a:pt x="84" y="221"/>
                    </a:cubicBezTo>
                    <a:cubicBezTo>
                      <a:pt x="84" y="223"/>
                      <a:pt x="85" y="225"/>
                      <a:pt x="85" y="226"/>
                    </a:cubicBezTo>
                    <a:cubicBezTo>
                      <a:pt x="111" y="223"/>
                      <a:pt x="111" y="223"/>
                      <a:pt x="111" y="223"/>
                    </a:cubicBezTo>
                    <a:cubicBezTo>
                      <a:pt x="111" y="223"/>
                      <a:pt x="111" y="223"/>
                      <a:pt x="111" y="223"/>
                    </a:cubicBezTo>
                    <a:cubicBezTo>
                      <a:pt x="113" y="225"/>
                      <a:pt x="120" y="229"/>
                      <a:pt x="123" y="230"/>
                    </a:cubicBezTo>
                    <a:cubicBezTo>
                      <a:pt x="127" y="231"/>
                      <a:pt x="149" y="239"/>
                      <a:pt x="152" y="240"/>
                    </a:cubicBezTo>
                    <a:cubicBezTo>
                      <a:pt x="183" y="240"/>
                      <a:pt x="183" y="240"/>
                      <a:pt x="183" y="240"/>
                    </a:cubicBezTo>
                    <a:cubicBezTo>
                      <a:pt x="187" y="235"/>
                      <a:pt x="187" y="235"/>
                      <a:pt x="187" y="235"/>
                    </a:cubicBezTo>
                    <a:cubicBezTo>
                      <a:pt x="206" y="235"/>
                      <a:pt x="206" y="235"/>
                      <a:pt x="206" y="235"/>
                    </a:cubicBezTo>
                    <a:cubicBezTo>
                      <a:pt x="207" y="235"/>
                      <a:pt x="207" y="235"/>
                      <a:pt x="207" y="235"/>
                    </a:cubicBezTo>
                    <a:cubicBezTo>
                      <a:pt x="212" y="240"/>
                      <a:pt x="218" y="246"/>
                      <a:pt x="219" y="247"/>
                    </a:cubicBezTo>
                    <a:cubicBezTo>
                      <a:pt x="221" y="247"/>
                      <a:pt x="227" y="253"/>
                      <a:pt x="227" y="257"/>
                    </a:cubicBezTo>
                    <a:cubicBezTo>
                      <a:pt x="227" y="259"/>
                      <a:pt x="228" y="261"/>
                      <a:pt x="230" y="263"/>
                    </a:cubicBezTo>
                    <a:cubicBezTo>
                      <a:pt x="231" y="263"/>
                      <a:pt x="232" y="263"/>
                      <a:pt x="232" y="264"/>
                    </a:cubicBezTo>
                    <a:cubicBezTo>
                      <a:pt x="233" y="264"/>
                      <a:pt x="233" y="264"/>
                      <a:pt x="234" y="265"/>
                    </a:cubicBezTo>
                    <a:cubicBezTo>
                      <a:pt x="235" y="266"/>
                      <a:pt x="238" y="267"/>
                      <a:pt x="240" y="268"/>
                    </a:cubicBezTo>
                    <a:cubicBezTo>
                      <a:pt x="240" y="268"/>
                      <a:pt x="241" y="269"/>
                      <a:pt x="241" y="269"/>
                    </a:cubicBezTo>
                    <a:cubicBezTo>
                      <a:pt x="242" y="268"/>
                      <a:pt x="242" y="268"/>
                      <a:pt x="242" y="267"/>
                    </a:cubicBezTo>
                    <a:cubicBezTo>
                      <a:pt x="244" y="264"/>
                      <a:pt x="247" y="259"/>
                      <a:pt x="251" y="259"/>
                    </a:cubicBezTo>
                    <a:cubicBezTo>
                      <a:pt x="256" y="259"/>
                      <a:pt x="271" y="263"/>
                      <a:pt x="273" y="272"/>
                    </a:cubicBezTo>
                    <a:cubicBezTo>
                      <a:pt x="275" y="279"/>
                      <a:pt x="281" y="284"/>
                      <a:pt x="283" y="286"/>
                    </a:cubicBezTo>
                    <a:cubicBezTo>
                      <a:pt x="285" y="287"/>
                      <a:pt x="285" y="290"/>
                      <a:pt x="285" y="292"/>
                    </a:cubicBezTo>
                    <a:cubicBezTo>
                      <a:pt x="286" y="293"/>
                      <a:pt x="286" y="294"/>
                      <a:pt x="286" y="295"/>
                    </a:cubicBezTo>
                    <a:cubicBezTo>
                      <a:pt x="287" y="296"/>
                      <a:pt x="287" y="298"/>
                      <a:pt x="288" y="299"/>
                    </a:cubicBezTo>
                    <a:cubicBezTo>
                      <a:pt x="288" y="300"/>
                      <a:pt x="288" y="300"/>
                      <a:pt x="288" y="301"/>
                    </a:cubicBezTo>
                    <a:cubicBezTo>
                      <a:pt x="289" y="301"/>
                      <a:pt x="289" y="301"/>
                      <a:pt x="289" y="301"/>
                    </a:cubicBezTo>
                    <a:cubicBezTo>
                      <a:pt x="290" y="301"/>
                      <a:pt x="291" y="302"/>
                      <a:pt x="293" y="303"/>
                    </a:cubicBezTo>
                    <a:cubicBezTo>
                      <a:pt x="296" y="304"/>
                      <a:pt x="301" y="306"/>
                      <a:pt x="303" y="306"/>
                    </a:cubicBezTo>
                    <a:cubicBezTo>
                      <a:pt x="304" y="306"/>
                      <a:pt x="304" y="306"/>
                      <a:pt x="304" y="306"/>
                    </a:cubicBezTo>
                    <a:cubicBezTo>
                      <a:pt x="304" y="306"/>
                      <a:pt x="305" y="307"/>
                      <a:pt x="306" y="307"/>
                    </a:cubicBezTo>
                    <a:cubicBezTo>
                      <a:pt x="306" y="307"/>
                      <a:pt x="306" y="307"/>
                      <a:pt x="306" y="307"/>
                    </a:cubicBezTo>
                    <a:cubicBezTo>
                      <a:pt x="305" y="305"/>
                      <a:pt x="304" y="304"/>
                      <a:pt x="303" y="3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5" name="Freeform 2211"/>
              <p:cNvSpPr>
                <a:spLocks/>
              </p:cNvSpPr>
              <p:nvPr/>
            </p:nvSpPr>
            <p:spPr bwMode="auto">
              <a:xfrm>
                <a:off x="949845" y="2389187"/>
                <a:ext cx="761942" cy="507173"/>
              </a:xfrm>
              <a:custGeom>
                <a:avLst/>
                <a:gdLst>
                  <a:gd name="T0" fmla="*/ 251 w 429"/>
                  <a:gd name="T1" fmla="*/ 27 h 296"/>
                  <a:gd name="T2" fmla="*/ 182 w 429"/>
                  <a:gd name="T3" fmla="*/ 20 h 296"/>
                  <a:gd name="T4" fmla="*/ 169 w 429"/>
                  <a:gd name="T5" fmla="*/ 10 h 296"/>
                  <a:gd name="T6" fmla="*/ 142 w 429"/>
                  <a:gd name="T7" fmla="*/ 7 h 296"/>
                  <a:gd name="T8" fmla="*/ 128 w 429"/>
                  <a:gd name="T9" fmla="*/ 1 h 296"/>
                  <a:gd name="T10" fmla="*/ 95 w 429"/>
                  <a:gd name="T11" fmla="*/ 11 h 296"/>
                  <a:gd name="T12" fmla="*/ 84 w 429"/>
                  <a:gd name="T13" fmla="*/ 20 h 296"/>
                  <a:gd name="T14" fmla="*/ 53 w 429"/>
                  <a:gd name="T15" fmla="*/ 33 h 296"/>
                  <a:gd name="T16" fmla="*/ 18 w 429"/>
                  <a:gd name="T17" fmla="*/ 53 h 296"/>
                  <a:gd name="T18" fmla="*/ 65 w 429"/>
                  <a:gd name="T19" fmla="*/ 82 h 296"/>
                  <a:gd name="T20" fmla="*/ 82 w 429"/>
                  <a:gd name="T21" fmla="*/ 99 h 296"/>
                  <a:gd name="T22" fmla="*/ 46 w 429"/>
                  <a:gd name="T23" fmla="*/ 104 h 296"/>
                  <a:gd name="T24" fmla="*/ 30 w 429"/>
                  <a:gd name="T25" fmla="*/ 97 h 296"/>
                  <a:gd name="T26" fmla="*/ 7 w 429"/>
                  <a:gd name="T27" fmla="*/ 108 h 296"/>
                  <a:gd name="T28" fmla="*/ 15 w 429"/>
                  <a:gd name="T29" fmla="*/ 123 h 296"/>
                  <a:gd name="T30" fmla="*/ 50 w 429"/>
                  <a:gd name="T31" fmla="*/ 132 h 296"/>
                  <a:gd name="T32" fmla="*/ 74 w 429"/>
                  <a:gd name="T33" fmla="*/ 133 h 296"/>
                  <a:gd name="T34" fmla="*/ 59 w 429"/>
                  <a:gd name="T35" fmla="*/ 152 h 296"/>
                  <a:gd name="T36" fmla="*/ 37 w 429"/>
                  <a:gd name="T37" fmla="*/ 158 h 296"/>
                  <a:gd name="T38" fmla="*/ 19 w 429"/>
                  <a:gd name="T39" fmla="*/ 184 h 296"/>
                  <a:gd name="T40" fmla="*/ 43 w 429"/>
                  <a:gd name="T41" fmla="*/ 214 h 296"/>
                  <a:gd name="T42" fmla="*/ 68 w 429"/>
                  <a:gd name="T43" fmla="*/ 220 h 296"/>
                  <a:gd name="T44" fmla="*/ 82 w 429"/>
                  <a:gd name="T45" fmla="*/ 227 h 296"/>
                  <a:gd name="T46" fmla="*/ 115 w 429"/>
                  <a:gd name="T47" fmla="*/ 229 h 296"/>
                  <a:gd name="T48" fmla="*/ 112 w 429"/>
                  <a:gd name="T49" fmla="*/ 256 h 296"/>
                  <a:gd name="T50" fmla="*/ 89 w 429"/>
                  <a:gd name="T51" fmla="*/ 281 h 296"/>
                  <a:gd name="T52" fmla="*/ 126 w 429"/>
                  <a:gd name="T53" fmla="*/ 257 h 296"/>
                  <a:gd name="T54" fmla="*/ 155 w 429"/>
                  <a:gd name="T55" fmla="*/ 234 h 296"/>
                  <a:gd name="T56" fmla="*/ 161 w 429"/>
                  <a:gd name="T57" fmla="*/ 215 h 296"/>
                  <a:gd name="T58" fmla="*/ 186 w 429"/>
                  <a:gd name="T59" fmla="*/ 191 h 296"/>
                  <a:gd name="T60" fmla="*/ 194 w 429"/>
                  <a:gd name="T61" fmla="*/ 197 h 296"/>
                  <a:gd name="T62" fmla="*/ 187 w 429"/>
                  <a:gd name="T63" fmla="*/ 218 h 296"/>
                  <a:gd name="T64" fmla="*/ 219 w 429"/>
                  <a:gd name="T65" fmla="*/ 210 h 296"/>
                  <a:gd name="T66" fmla="*/ 218 w 429"/>
                  <a:gd name="T67" fmla="*/ 195 h 296"/>
                  <a:gd name="T68" fmla="*/ 237 w 429"/>
                  <a:gd name="T69" fmla="*/ 196 h 296"/>
                  <a:gd name="T70" fmla="*/ 251 w 429"/>
                  <a:gd name="T71" fmla="*/ 203 h 296"/>
                  <a:gd name="T72" fmla="*/ 271 w 429"/>
                  <a:gd name="T73" fmla="*/ 208 h 296"/>
                  <a:gd name="T74" fmla="*/ 307 w 429"/>
                  <a:gd name="T75" fmla="*/ 214 h 296"/>
                  <a:gd name="T76" fmla="*/ 320 w 429"/>
                  <a:gd name="T77" fmla="*/ 219 h 296"/>
                  <a:gd name="T78" fmla="*/ 351 w 429"/>
                  <a:gd name="T79" fmla="*/ 238 h 296"/>
                  <a:gd name="T80" fmla="*/ 366 w 429"/>
                  <a:gd name="T81" fmla="*/ 237 h 296"/>
                  <a:gd name="T82" fmla="*/ 373 w 429"/>
                  <a:gd name="T83" fmla="*/ 246 h 296"/>
                  <a:gd name="T84" fmla="*/ 369 w 429"/>
                  <a:gd name="T85" fmla="*/ 261 h 296"/>
                  <a:gd name="T86" fmla="*/ 377 w 429"/>
                  <a:gd name="T87" fmla="*/ 256 h 296"/>
                  <a:gd name="T88" fmla="*/ 383 w 429"/>
                  <a:gd name="T89" fmla="*/ 242 h 296"/>
                  <a:gd name="T90" fmla="*/ 380 w 429"/>
                  <a:gd name="T91" fmla="*/ 271 h 296"/>
                  <a:gd name="T92" fmla="*/ 393 w 429"/>
                  <a:gd name="T93" fmla="*/ 267 h 296"/>
                  <a:gd name="T94" fmla="*/ 402 w 429"/>
                  <a:gd name="T95" fmla="*/ 284 h 296"/>
                  <a:gd name="T96" fmla="*/ 393 w 429"/>
                  <a:gd name="T97" fmla="*/ 292 h 296"/>
                  <a:gd name="T98" fmla="*/ 402 w 429"/>
                  <a:gd name="T99" fmla="*/ 293 h 296"/>
                  <a:gd name="T100" fmla="*/ 419 w 429"/>
                  <a:gd name="T101" fmla="*/ 288 h 296"/>
                  <a:gd name="T102" fmla="*/ 427 w 429"/>
                  <a:gd name="T103" fmla="*/ 289 h 296"/>
                  <a:gd name="T104" fmla="*/ 370 w 429"/>
                  <a:gd name="T105" fmla="*/ 220 h 296"/>
                  <a:gd name="T106" fmla="*/ 337 w 429"/>
                  <a:gd name="T107" fmla="*/ 224 h 296"/>
                  <a:gd name="T108" fmla="*/ 313 w 429"/>
                  <a:gd name="T109" fmla="*/ 208 h 296"/>
                  <a:gd name="T110" fmla="*/ 300 w 429"/>
                  <a:gd name="T11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296">
                    <a:moveTo>
                      <a:pt x="296" y="33"/>
                    </a:moveTo>
                    <a:cubicBezTo>
                      <a:pt x="295" y="33"/>
                      <a:pt x="294" y="32"/>
                      <a:pt x="292" y="31"/>
                    </a:cubicBezTo>
                    <a:cubicBezTo>
                      <a:pt x="287" y="29"/>
                      <a:pt x="280" y="26"/>
                      <a:pt x="275" y="26"/>
                    </a:cubicBezTo>
                    <a:cubicBezTo>
                      <a:pt x="275" y="26"/>
                      <a:pt x="274" y="27"/>
                      <a:pt x="274" y="27"/>
                    </a:cubicBezTo>
                    <a:cubicBezTo>
                      <a:pt x="270" y="27"/>
                      <a:pt x="264" y="28"/>
                      <a:pt x="258" y="28"/>
                    </a:cubicBezTo>
                    <a:cubicBezTo>
                      <a:pt x="255" y="28"/>
                      <a:pt x="253" y="28"/>
                      <a:pt x="251" y="27"/>
                    </a:cubicBezTo>
                    <a:cubicBezTo>
                      <a:pt x="249" y="26"/>
                      <a:pt x="245" y="24"/>
                      <a:pt x="239" y="24"/>
                    </a:cubicBezTo>
                    <a:cubicBezTo>
                      <a:pt x="238" y="24"/>
                      <a:pt x="236" y="25"/>
                      <a:pt x="234" y="25"/>
                    </a:cubicBezTo>
                    <a:cubicBezTo>
                      <a:pt x="229" y="26"/>
                      <a:pt x="225" y="24"/>
                      <a:pt x="220" y="22"/>
                    </a:cubicBezTo>
                    <a:cubicBezTo>
                      <a:pt x="217" y="20"/>
                      <a:pt x="214" y="19"/>
                      <a:pt x="210" y="18"/>
                    </a:cubicBezTo>
                    <a:cubicBezTo>
                      <a:pt x="207" y="17"/>
                      <a:pt x="204" y="17"/>
                      <a:pt x="201" y="17"/>
                    </a:cubicBezTo>
                    <a:cubicBezTo>
                      <a:pt x="193" y="17"/>
                      <a:pt x="184" y="19"/>
                      <a:pt x="182" y="20"/>
                    </a:cubicBezTo>
                    <a:cubicBezTo>
                      <a:pt x="179" y="21"/>
                      <a:pt x="178" y="19"/>
                      <a:pt x="177" y="18"/>
                    </a:cubicBezTo>
                    <a:cubicBezTo>
                      <a:pt x="176" y="17"/>
                      <a:pt x="176" y="17"/>
                      <a:pt x="175" y="17"/>
                    </a:cubicBezTo>
                    <a:cubicBezTo>
                      <a:pt x="174" y="17"/>
                      <a:pt x="174" y="17"/>
                      <a:pt x="173" y="17"/>
                    </a:cubicBezTo>
                    <a:cubicBezTo>
                      <a:pt x="173" y="17"/>
                      <a:pt x="171" y="17"/>
                      <a:pt x="170" y="16"/>
                    </a:cubicBezTo>
                    <a:cubicBezTo>
                      <a:pt x="170" y="15"/>
                      <a:pt x="170" y="14"/>
                      <a:pt x="170" y="13"/>
                    </a:cubicBezTo>
                    <a:cubicBezTo>
                      <a:pt x="170" y="12"/>
                      <a:pt x="170" y="11"/>
                      <a:pt x="169" y="10"/>
                    </a:cubicBezTo>
                    <a:cubicBezTo>
                      <a:pt x="169" y="10"/>
                      <a:pt x="168" y="9"/>
                      <a:pt x="165" y="9"/>
                    </a:cubicBezTo>
                    <a:cubicBezTo>
                      <a:pt x="162" y="9"/>
                      <a:pt x="159" y="10"/>
                      <a:pt x="155" y="10"/>
                    </a:cubicBezTo>
                    <a:cubicBezTo>
                      <a:pt x="154" y="11"/>
                      <a:pt x="152" y="11"/>
                      <a:pt x="151" y="11"/>
                    </a:cubicBezTo>
                    <a:cubicBezTo>
                      <a:pt x="148" y="12"/>
                      <a:pt x="146" y="10"/>
                      <a:pt x="145" y="9"/>
                    </a:cubicBezTo>
                    <a:cubicBezTo>
                      <a:pt x="144" y="8"/>
                      <a:pt x="144" y="7"/>
                      <a:pt x="144" y="6"/>
                    </a:cubicBezTo>
                    <a:cubicBezTo>
                      <a:pt x="143" y="6"/>
                      <a:pt x="142" y="6"/>
                      <a:pt x="142" y="7"/>
                    </a:cubicBezTo>
                    <a:cubicBezTo>
                      <a:pt x="140" y="9"/>
                      <a:pt x="138" y="11"/>
                      <a:pt x="135" y="11"/>
                    </a:cubicBezTo>
                    <a:cubicBezTo>
                      <a:pt x="133" y="11"/>
                      <a:pt x="131" y="10"/>
                      <a:pt x="130" y="9"/>
                    </a:cubicBezTo>
                    <a:cubicBezTo>
                      <a:pt x="129" y="8"/>
                      <a:pt x="129" y="7"/>
                      <a:pt x="129" y="6"/>
                    </a:cubicBezTo>
                    <a:cubicBezTo>
                      <a:pt x="129" y="5"/>
                      <a:pt x="131" y="4"/>
                      <a:pt x="132" y="3"/>
                    </a:cubicBezTo>
                    <a:cubicBezTo>
                      <a:pt x="132" y="3"/>
                      <a:pt x="133" y="3"/>
                      <a:pt x="133" y="3"/>
                    </a:cubicBezTo>
                    <a:cubicBezTo>
                      <a:pt x="132" y="2"/>
                      <a:pt x="129" y="1"/>
                      <a:pt x="128" y="1"/>
                    </a:cubicBezTo>
                    <a:cubicBezTo>
                      <a:pt x="127" y="1"/>
                      <a:pt x="127" y="0"/>
                      <a:pt x="126" y="0"/>
                    </a:cubicBezTo>
                    <a:cubicBezTo>
                      <a:pt x="126" y="0"/>
                      <a:pt x="126" y="0"/>
                      <a:pt x="126" y="0"/>
                    </a:cubicBezTo>
                    <a:cubicBezTo>
                      <a:pt x="124" y="0"/>
                      <a:pt x="119" y="5"/>
                      <a:pt x="116" y="7"/>
                    </a:cubicBezTo>
                    <a:cubicBezTo>
                      <a:pt x="113" y="10"/>
                      <a:pt x="108" y="12"/>
                      <a:pt x="102" y="12"/>
                    </a:cubicBezTo>
                    <a:cubicBezTo>
                      <a:pt x="100" y="12"/>
                      <a:pt x="98" y="12"/>
                      <a:pt x="97" y="11"/>
                    </a:cubicBezTo>
                    <a:cubicBezTo>
                      <a:pt x="96" y="11"/>
                      <a:pt x="95" y="11"/>
                      <a:pt x="95" y="11"/>
                    </a:cubicBezTo>
                    <a:cubicBezTo>
                      <a:pt x="91" y="11"/>
                      <a:pt x="89" y="12"/>
                      <a:pt x="89" y="13"/>
                    </a:cubicBezTo>
                    <a:cubicBezTo>
                      <a:pt x="89" y="13"/>
                      <a:pt x="89" y="13"/>
                      <a:pt x="90" y="13"/>
                    </a:cubicBezTo>
                    <a:cubicBezTo>
                      <a:pt x="91" y="14"/>
                      <a:pt x="92" y="15"/>
                      <a:pt x="92" y="16"/>
                    </a:cubicBezTo>
                    <a:cubicBezTo>
                      <a:pt x="92" y="18"/>
                      <a:pt x="91" y="19"/>
                      <a:pt x="91" y="20"/>
                    </a:cubicBezTo>
                    <a:cubicBezTo>
                      <a:pt x="90" y="21"/>
                      <a:pt x="89" y="22"/>
                      <a:pt x="87" y="22"/>
                    </a:cubicBezTo>
                    <a:cubicBezTo>
                      <a:pt x="86" y="22"/>
                      <a:pt x="85" y="20"/>
                      <a:pt x="84" y="20"/>
                    </a:cubicBezTo>
                    <a:cubicBezTo>
                      <a:pt x="83" y="19"/>
                      <a:pt x="83" y="19"/>
                      <a:pt x="83" y="19"/>
                    </a:cubicBezTo>
                    <a:cubicBezTo>
                      <a:pt x="83" y="19"/>
                      <a:pt x="83" y="19"/>
                      <a:pt x="82" y="19"/>
                    </a:cubicBezTo>
                    <a:cubicBezTo>
                      <a:pt x="79" y="22"/>
                      <a:pt x="72" y="23"/>
                      <a:pt x="68" y="23"/>
                    </a:cubicBezTo>
                    <a:cubicBezTo>
                      <a:pt x="67" y="23"/>
                      <a:pt x="65" y="23"/>
                      <a:pt x="64" y="23"/>
                    </a:cubicBezTo>
                    <a:cubicBezTo>
                      <a:pt x="63" y="23"/>
                      <a:pt x="60" y="26"/>
                      <a:pt x="54" y="32"/>
                    </a:cubicBezTo>
                    <a:cubicBezTo>
                      <a:pt x="53" y="33"/>
                      <a:pt x="53" y="33"/>
                      <a:pt x="53" y="33"/>
                    </a:cubicBezTo>
                    <a:cubicBezTo>
                      <a:pt x="52" y="33"/>
                      <a:pt x="52" y="33"/>
                      <a:pt x="52" y="35"/>
                    </a:cubicBezTo>
                    <a:cubicBezTo>
                      <a:pt x="52" y="37"/>
                      <a:pt x="52" y="40"/>
                      <a:pt x="48" y="45"/>
                    </a:cubicBezTo>
                    <a:cubicBezTo>
                      <a:pt x="44" y="49"/>
                      <a:pt x="36" y="52"/>
                      <a:pt x="24" y="52"/>
                    </a:cubicBezTo>
                    <a:cubicBezTo>
                      <a:pt x="22" y="52"/>
                      <a:pt x="21" y="51"/>
                      <a:pt x="20" y="51"/>
                    </a:cubicBezTo>
                    <a:cubicBezTo>
                      <a:pt x="19" y="51"/>
                      <a:pt x="18" y="51"/>
                      <a:pt x="18" y="51"/>
                    </a:cubicBezTo>
                    <a:cubicBezTo>
                      <a:pt x="18" y="51"/>
                      <a:pt x="18" y="52"/>
                      <a:pt x="18" y="53"/>
                    </a:cubicBezTo>
                    <a:cubicBezTo>
                      <a:pt x="18" y="54"/>
                      <a:pt x="18" y="56"/>
                      <a:pt x="17" y="58"/>
                    </a:cubicBezTo>
                    <a:cubicBezTo>
                      <a:pt x="16" y="58"/>
                      <a:pt x="17" y="60"/>
                      <a:pt x="28" y="62"/>
                    </a:cubicBezTo>
                    <a:cubicBezTo>
                      <a:pt x="40" y="66"/>
                      <a:pt x="47" y="82"/>
                      <a:pt x="48" y="83"/>
                    </a:cubicBezTo>
                    <a:cubicBezTo>
                      <a:pt x="48" y="83"/>
                      <a:pt x="48" y="83"/>
                      <a:pt x="50" y="83"/>
                    </a:cubicBezTo>
                    <a:cubicBezTo>
                      <a:pt x="52" y="83"/>
                      <a:pt x="54" y="83"/>
                      <a:pt x="57" y="83"/>
                    </a:cubicBezTo>
                    <a:cubicBezTo>
                      <a:pt x="60" y="82"/>
                      <a:pt x="63" y="82"/>
                      <a:pt x="65" y="82"/>
                    </a:cubicBezTo>
                    <a:cubicBezTo>
                      <a:pt x="70" y="83"/>
                      <a:pt x="69" y="87"/>
                      <a:pt x="69" y="89"/>
                    </a:cubicBezTo>
                    <a:cubicBezTo>
                      <a:pt x="69" y="91"/>
                      <a:pt x="69" y="92"/>
                      <a:pt x="70" y="92"/>
                    </a:cubicBezTo>
                    <a:cubicBezTo>
                      <a:pt x="71" y="93"/>
                      <a:pt x="73" y="93"/>
                      <a:pt x="75" y="93"/>
                    </a:cubicBezTo>
                    <a:cubicBezTo>
                      <a:pt x="75" y="93"/>
                      <a:pt x="76" y="93"/>
                      <a:pt x="77" y="93"/>
                    </a:cubicBezTo>
                    <a:cubicBezTo>
                      <a:pt x="78" y="93"/>
                      <a:pt x="81" y="93"/>
                      <a:pt x="83" y="96"/>
                    </a:cubicBezTo>
                    <a:cubicBezTo>
                      <a:pt x="83" y="97"/>
                      <a:pt x="83" y="98"/>
                      <a:pt x="82" y="99"/>
                    </a:cubicBezTo>
                    <a:cubicBezTo>
                      <a:pt x="81" y="100"/>
                      <a:pt x="79" y="100"/>
                      <a:pt x="76" y="100"/>
                    </a:cubicBezTo>
                    <a:cubicBezTo>
                      <a:pt x="74" y="100"/>
                      <a:pt x="70" y="101"/>
                      <a:pt x="68" y="102"/>
                    </a:cubicBezTo>
                    <a:cubicBezTo>
                      <a:pt x="65" y="105"/>
                      <a:pt x="62" y="107"/>
                      <a:pt x="60" y="107"/>
                    </a:cubicBezTo>
                    <a:cubicBezTo>
                      <a:pt x="58" y="107"/>
                      <a:pt x="57" y="106"/>
                      <a:pt x="56" y="104"/>
                    </a:cubicBezTo>
                    <a:cubicBezTo>
                      <a:pt x="56" y="104"/>
                      <a:pt x="56" y="104"/>
                      <a:pt x="53" y="104"/>
                    </a:cubicBezTo>
                    <a:cubicBezTo>
                      <a:pt x="50" y="104"/>
                      <a:pt x="48" y="104"/>
                      <a:pt x="46" y="104"/>
                    </a:cubicBezTo>
                    <a:cubicBezTo>
                      <a:pt x="45" y="104"/>
                      <a:pt x="44" y="105"/>
                      <a:pt x="43" y="105"/>
                    </a:cubicBezTo>
                    <a:cubicBezTo>
                      <a:pt x="41" y="105"/>
                      <a:pt x="40" y="104"/>
                      <a:pt x="40" y="103"/>
                    </a:cubicBezTo>
                    <a:cubicBezTo>
                      <a:pt x="39" y="102"/>
                      <a:pt x="40" y="99"/>
                      <a:pt x="40" y="97"/>
                    </a:cubicBezTo>
                    <a:cubicBezTo>
                      <a:pt x="41" y="96"/>
                      <a:pt x="41" y="95"/>
                      <a:pt x="41" y="95"/>
                    </a:cubicBezTo>
                    <a:cubicBezTo>
                      <a:pt x="41" y="95"/>
                      <a:pt x="40" y="94"/>
                      <a:pt x="39" y="94"/>
                    </a:cubicBezTo>
                    <a:cubicBezTo>
                      <a:pt x="37" y="94"/>
                      <a:pt x="34" y="95"/>
                      <a:pt x="30" y="97"/>
                    </a:cubicBezTo>
                    <a:cubicBezTo>
                      <a:pt x="28" y="99"/>
                      <a:pt x="26" y="100"/>
                      <a:pt x="25" y="100"/>
                    </a:cubicBezTo>
                    <a:cubicBezTo>
                      <a:pt x="25" y="101"/>
                      <a:pt x="25" y="102"/>
                      <a:pt x="25" y="103"/>
                    </a:cubicBezTo>
                    <a:cubicBezTo>
                      <a:pt x="24" y="105"/>
                      <a:pt x="22" y="105"/>
                      <a:pt x="22" y="105"/>
                    </a:cubicBezTo>
                    <a:cubicBezTo>
                      <a:pt x="21" y="105"/>
                      <a:pt x="20" y="105"/>
                      <a:pt x="19" y="105"/>
                    </a:cubicBezTo>
                    <a:cubicBezTo>
                      <a:pt x="18" y="104"/>
                      <a:pt x="16" y="104"/>
                      <a:pt x="14" y="105"/>
                    </a:cubicBezTo>
                    <a:cubicBezTo>
                      <a:pt x="12" y="106"/>
                      <a:pt x="10" y="107"/>
                      <a:pt x="7" y="108"/>
                    </a:cubicBezTo>
                    <a:cubicBezTo>
                      <a:pt x="4" y="110"/>
                      <a:pt x="1" y="111"/>
                      <a:pt x="0" y="112"/>
                    </a:cubicBezTo>
                    <a:cubicBezTo>
                      <a:pt x="1" y="113"/>
                      <a:pt x="6" y="115"/>
                      <a:pt x="13" y="116"/>
                    </a:cubicBezTo>
                    <a:cubicBezTo>
                      <a:pt x="15" y="116"/>
                      <a:pt x="15" y="116"/>
                      <a:pt x="15" y="116"/>
                    </a:cubicBezTo>
                    <a:cubicBezTo>
                      <a:pt x="16" y="117"/>
                      <a:pt x="17" y="118"/>
                      <a:pt x="17" y="119"/>
                    </a:cubicBezTo>
                    <a:cubicBezTo>
                      <a:pt x="18" y="121"/>
                      <a:pt x="16" y="122"/>
                      <a:pt x="15" y="123"/>
                    </a:cubicBezTo>
                    <a:cubicBezTo>
                      <a:pt x="15" y="123"/>
                      <a:pt x="15" y="123"/>
                      <a:pt x="15" y="123"/>
                    </a:cubicBezTo>
                    <a:cubicBezTo>
                      <a:pt x="16" y="124"/>
                      <a:pt x="17" y="125"/>
                      <a:pt x="17" y="126"/>
                    </a:cubicBezTo>
                    <a:cubicBezTo>
                      <a:pt x="18" y="127"/>
                      <a:pt x="19" y="129"/>
                      <a:pt x="22" y="130"/>
                    </a:cubicBezTo>
                    <a:cubicBezTo>
                      <a:pt x="23" y="131"/>
                      <a:pt x="26" y="132"/>
                      <a:pt x="29" y="132"/>
                    </a:cubicBezTo>
                    <a:cubicBezTo>
                      <a:pt x="33" y="132"/>
                      <a:pt x="37" y="131"/>
                      <a:pt x="40" y="131"/>
                    </a:cubicBezTo>
                    <a:cubicBezTo>
                      <a:pt x="42" y="130"/>
                      <a:pt x="44" y="130"/>
                      <a:pt x="45" y="130"/>
                    </a:cubicBezTo>
                    <a:cubicBezTo>
                      <a:pt x="47" y="130"/>
                      <a:pt x="48" y="131"/>
                      <a:pt x="50" y="132"/>
                    </a:cubicBezTo>
                    <a:cubicBezTo>
                      <a:pt x="51" y="132"/>
                      <a:pt x="52" y="133"/>
                      <a:pt x="52" y="133"/>
                    </a:cubicBezTo>
                    <a:cubicBezTo>
                      <a:pt x="53" y="133"/>
                      <a:pt x="53" y="133"/>
                      <a:pt x="53" y="132"/>
                    </a:cubicBezTo>
                    <a:cubicBezTo>
                      <a:pt x="56" y="129"/>
                      <a:pt x="64" y="123"/>
                      <a:pt x="71" y="123"/>
                    </a:cubicBezTo>
                    <a:cubicBezTo>
                      <a:pt x="73" y="123"/>
                      <a:pt x="75" y="124"/>
                      <a:pt x="76" y="125"/>
                    </a:cubicBezTo>
                    <a:cubicBezTo>
                      <a:pt x="77" y="126"/>
                      <a:pt x="79" y="127"/>
                      <a:pt x="78" y="129"/>
                    </a:cubicBezTo>
                    <a:cubicBezTo>
                      <a:pt x="78" y="132"/>
                      <a:pt x="76" y="133"/>
                      <a:pt x="74" y="133"/>
                    </a:cubicBezTo>
                    <a:cubicBezTo>
                      <a:pt x="74" y="133"/>
                      <a:pt x="74" y="133"/>
                      <a:pt x="74" y="133"/>
                    </a:cubicBezTo>
                    <a:cubicBezTo>
                      <a:pt x="76" y="136"/>
                      <a:pt x="78" y="140"/>
                      <a:pt x="78" y="145"/>
                    </a:cubicBezTo>
                    <a:cubicBezTo>
                      <a:pt x="77" y="147"/>
                      <a:pt x="76" y="149"/>
                      <a:pt x="74" y="151"/>
                    </a:cubicBezTo>
                    <a:cubicBezTo>
                      <a:pt x="72" y="152"/>
                      <a:pt x="69" y="153"/>
                      <a:pt x="66" y="153"/>
                    </a:cubicBezTo>
                    <a:cubicBezTo>
                      <a:pt x="64" y="153"/>
                      <a:pt x="63" y="153"/>
                      <a:pt x="61" y="153"/>
                    </a:cubicBezTo>
                    <a:cubicBezTo>
                      <a:pt x="60" y="152"/>
                      <a:pt x="60" y="152"/>
                      <a:pt x="59" y="152"/>
                    </a:cubicBezTo>
                    <a:cubicBezTo>
                      <a:pt x="59" y="153"/>
                      <a:pt x="59" y="153"/>
                      <a:pt x="59" y="154"/>
                    </a:cubicBezTo>
                    <a:cubicBezTo>
                      <a:pt x="58" y="156"/>
                      <a:pt x="57" y="159"/>
                      <a:pt x="54" y="161"/>
                    </a:cubicBezTo>
                    <a:cubicBezTo>
                      <a:pt x="53" y="162"/>
                      <a:pt x="52" y="162"/>
                      <a:pt x="50" y="162"/>
                    </a:cubicBezTo>
                    <a:cubicBezTo>
                      <a:pt x="48" y="162"/>
                      <a:pt x="46" y="161"/>
                      <a:pt x="44" y="160"/>
                    </a:cubicBezTo>
                    <a:cubicBezTo>
                      <a:pt x="43" y="159"/>
                      <a:pt x="41" y="157"/>
                      <a:pt x="39" y="157"/>
                    </a:cubicBezTo>
                    <a:cubicBezTo>
                      <a:pt x="38" y="157"/>
                      <a:pt x="37" y="158"/>
                      <a:pt x="37" y="158"/>
                    </a:cubicBezTo>
                    <a:cubicBezTo>
                      <a:pt x="36" y="159"/>
                      <a:pt x="36" y="163"/>
                      <a:pt x="36" y="166"/>
                    </a:cubicBezTo>
                    <a:cubicBezTo>
                      <a:pt x="36" y="167"/>
                      <a:pt x="36" y="167"/>
                      <a:pt x="36" y="167"/>
                    </a:cubicBezTo>
                    <a:cubicBezTo>
                      <a:pt x="37" y="170"/>
                      <a:pt x="33" y="171"/>
                      <a:pt x="32" y="171"/>
                    </a:cubicBezTo>
                    <a:cubicBezTo>
                      <a:pt x="29" y="171"/>
                      <a:pt x="26" y="172"/>
                      <a:pt x="25" y="176"/>
                    </a:cubicBezTo>
                    <a:cubicBezTo>
                      <a:pt x="24" y="181"/>
                      <a:pt x="20" y="182"/>
                      <a:pt x="18" y="182"/>
                    </a:cubicBezTo>
                    <a:cubicBezTo>
                      <a:pt x="18" y="183"/>
                      <a:pt x="19" y="183"/>
                      <a:pt x="19" y="184"/>
                    </a:cubicBezTo>
                    <a:cubicBezTo>
                      <a:pt x="23" y="189"/>
                      <a:pt x="23" y="189"/>
                      <a:pt x="24" y="189"/>
                    </a:cubicBezTo>
                    <a:cubicBezTo>
                      <a:pt x="25" y="189"/>
                      <a:pt x="27" y="189"/>
                      <a:pt x="29" y="190"/>
                    </a:cubicBezTo>
                    <a:cubicBezTo>
                      <a:pt x="33" y="193"/>
                      <a:pt x="30" y="198"/>
                      <a:pt x="29" y="200"/>
                    </a:cubicBezTo>
                    <a:cubicBezTo>
                      <a:pt x="29" y="200"/>
                      <a:pt x="29" y="200"/>
                      <a:pt x="28" y="201"/>
                    </a:cubicBezTo>
                    <a:cubicBezTo>
                      <a:pt x="32" y="202"/>
                      <a:pt x="36" y="206"/>
                      <a:pt x="39" y="210"/>
                    </a:cubicBezTo>
                    <a:cubicBezTo>
                      <a:pt x="41" y="212"/>
                      <a:pt x="42" y="214"/>
                      <a:pt x="43" y="214"/>
                    </a:cubicBezTo>
                    <a:cubicBezTo>
                      <a:pt x="44" y="216"/>
                      <a:pt x="46" y="215"/>
                      <a:pt x="48" y="214"/>
                    </a:cubicBezTo>
                    <a:cubicBezTo>
                      <a:pt x="50" y="213"/>
                      <a:pt x="52" y="212"/>
                      <a:pt x="55" y="212"/>
                    </a:cubicBezTo>
                    <a:cubicBezTo>
                      <a:pt x="56" y="212"/>
                      <a:pt x="56" y="211"/>
                      <a:pt x="57" y="210"/>
                    </a:cubicBezTo>
                    <a:cubicBezTo>
                      <a:pt x="57" y="208"/>
                      <a:pt x="57" y="207"/>
                      <a:pt x="59" y="207"/>
                    </a:cubicBezTo>
                    <a:cubicBezTo>
                      <a:pt x="60" y="207"/>
                      <a:pt x="61" y="207"/>
                      <a:pt x="62" y="208"/>
                    </a:cubicBezTo>
                    <a:cubicBezTo>
                      <a:pt x="64" y="210"/>
                      <a:pt x="68" y="216"/>
                      <a:pt x="68" y="220"/>
                    </a:cubicBezTo>
                    <a:cubicBezTo>
                      <a:pt x="68" y="222"/>
                      <a:pt x="67" y="223"/>
                      <a:pt x="66" y="224"/>
                    </a:cubicBezTo>
                    <a:cubicBezTo>
                      <a:pt x="65" y="224"/>
                      <a:pt x="66" y="227"/>
                      <a:pt x="66" y="229"/>
                    </a:cubicBezTo>
                    <a:cubicBezTo>
                      <a:pt x="66" y="230"/>
                      <a:pt x="66" y="232"/>
                      <a:pt x="66" y="233"/>
                    </a:cubicBezTo>
                    <a:cubicBezTo>
                      <a:pt x="66" y="233"/>
                      <a:pt x="67" y="233"/>
                      <a:pt x="68" y="233"/>
                    </a:cubicBezTo>
                    <a:cubicBezTo>
                      <a:pt x="71" y="233"/>
                      <a:pt x="74" y="232"/>
                      <a:pt x="74" y="231"/>
                    </a:cubicBezTo>
                    <a:cubicBezTo>
                      <a:pt x="75" y="229"/>
                      <a:pt x="78" y="227"/>
                      <a:pt x="82" y="227"/>
                    </a:cubicBezTo>
                    <a:cubicBezTo>
                      <a:pt x="86" y="227"/>
                      <a:pt x="90" y="229"/>
                      <a:pt x="93" y="232"/>
                    </a:cubicBezTo>
                    <a:cubicBezTo>
                      <a:pt x="95" y="233"/>
                      <a:pt x="96" y="235"/>
                      <a:pt x="97" y="235"/>
                    </a:cubicBezTo>
                    <a:cubicBezTo>
                      <a:pt x="97" y="231"/>
                      <a:pt x="100" y="226"/>
                      <a:pt x="103" y="226"/>
                    </a:cubicBezTo>
                    <a:cubicBezTo>
                      <a:pt x="104" y="226"/>
                      <a:pt x="105" y="227"/>
                      <a:pt x="105" y="229"/>
                    </a:cubicBezTo>
                    <a:cubicBezTo>
                      <a:pt x="105" y="230"/>
                      <a:pt x="106" y="231"/>
                      <a:pt x="108" y="231"/>
                    </a:cubicBezTo>
                    <a:cubicBezTo>
                      <a:pt x="109" y="231"/>
                      <a:pt x="111" y="230"/>
                      <a:pt x="115" y="229"/>
                    </a:cubicBezTo>
                    <a:cubicBezTo>
                      <a:pt x="118" y="227"/>
                      <a:pt x="119" y="227"/>
                      <a:pt x="120" y="227"/>
                    </a:cubicBezTo>
                    <a:cubicBezTo>
                      <a:pt x="121" y="227"/>
                      <a:pt x="122" y="228"/>
                      <a:pt x="122" y="229"/>
                    </a:cubicBezTo>
                    <a:cubicBezTo>
                      <a:pt x="123" y="230"/>
                      <a:pt x="122" y="232"/>
                      <a:pt x="118" y="236"/>
                    </a:cubicBezTo>
                    <a:cubicBezTo>
                      <a:pt x="117" y="237"/>
                      <a:pt x="117" y="237"/>
                      <a:pt x="117" y="237"/>
                    </a:cubicBezTo>
                    <a:cubicBezTo>
                      <a:pt x="115" y="240"/>
                      <a:pt x="115" y="245"/>
                      <a:pt x="115" y="248"/>
                    </a:cubicBezTo>
                    <a:cubicBezTo>
                      <a:pt x="116" y="251"/>
                      <a:pt x="116" y="255"/>
                      <a:pt x="112" y="256"/>
                    </a:cubicBezTo>
                    <a:cubicBezTo>
                      <a:pt x="111" y="256"/>
                      <a:pt x="110" y="258"/>
                      <a:pt x="109" y="260"/>
                    </a:cubicBezTo>
                    <a:cubicBezTo>
                      <a:pt x="106" y="263"/>
                      <a:pt x="103" y="267"/>
                      <a:pt x="98" y="268"/>
                    </a:cubicBezTo>
                    <a:cubicBezTo>
                      <a:pt x="93" y="268"/>
                      <a:pt x="84" y="278"/>
                      <a:pt x="81" y="282"/>
                    </a:cubicBezTo>
                    <a:cubicBezTo>
                      <a:pt x="83" y="281"/>
                      <a:pt x="86" y="281"/>
                      <a:pt x="88" y="281"/>
                    </a:cubicBezTo>
                    <a:cubicBezTo>
                      <a:pt x="89" y="281"/>
                      <a:pt x="89" y="281"/>
                      <a:pt x="89" y="281"/>
                    </a:cubicBezTo>
                    <a:cubicBezTo>
                      <a:pt x="89" y="281"/>
                      <a:pt x="89" y="281"/>
                      <a:pt x="89" y="281"/>
                    </a:cubicBezTo>
                    <a:cubicBezTo>
                      <a:pt x="89" y="281"/>
                      <a:pt x="89" y="281"/>
                      <a:pt x="90" y="281"/>
                    </a:cubicBezTo>
                    <a:cubicBezTo>
                      <a:pt x="92" y="280"/>
                      <a:pt x="94" y="278"/>
                      <a:pt x="98" y="277"/>
                    </a:cubicBezTo>
                    <a:cubicBezTo>
                      <a:pt x="102" y="277"/>
                      <a:pt x="102" y="276"/>
                      <a:pt x="103" y="274"/>
                    </a:cubicBezTo>
                    <a:cubicBezTo>
                      <a:pt x="103" y="274"/>
                      <a:pt x="103" y="273"/>
                      <a:pt x="103" y="272"/>
                    </a:cubicBezTo>
                    <a:cubicBezTo>
                      <a:pt x="105" y="267"/>
                      <a:pt x="122" y="260"/>
                      <a:pt x="125" y="259"/>
                    </a:cubicBezTo>
                    <a:cubicBezTo>
                      <a:pt x="125" y="259"/>
                      <a:pt x="126" y="258"/>
                      <a:pt x="126" y="257"/>
                    </a:cubicBezTo>
                    <a:cubicBezTo>
                      <a:pt x="126" y="256"/>
                      <a:pt x="127" y="253"/>
                      <a:pt x="130" y="253"/>
                    </a:cubicBezTo>
                    <a:cubicBezTo>
                      <a:pt x="133" y="253"/>
                      <a:pt x="138" y="248"/>
                      <a:pt x="141" y="246"/>
                    </a:cubicBezTo>
                    <a:cubicBezTo>
                      <a:pt x="145" y="243"/>
                      <a:pt x="146" y="243"/>
                      <a:pt x="148" y="243"/>
                    </a:cubicBezTo>
                    <a:cubicBezTo>
                      <a:pt x="149" y="242"/>
                      <a:pt x="150" y="242"/>
                      <a:pt x="150" y="242"/>
                    </a:cubicBezTo>
                    <a:cubicBezTo>
                      <a:pt x="151" y="242"/>
                      <a:pt x="151" y="240"/>
                      <a:pt x="151" y="239"/>
                    </a:cubicBezTo>
                    <a:cubicBezTo>
                      <a:pt x="151" y="237"/>
                      <a:pt x="152" y="234"/>
                      <a:pt x="155" y="234"/>
                    </a:cubicBezTo>
                    <a:cubicBezTo>
                      <a:pt x="157" y="233"/>
                      <a:pt x="159" y="232"/>
                      <a:pt x="159" y="230"/>
                    </a:cubicBezTo>
                    <a:cubicBezTo>
                      <a:pt x="158" y="230"/>
                      <a:pt x="156" y="229"/>
                      <a:pt x="155" y="229"/>
                    </a:cubicBezTo>
                    <a:cubicBezTo>
                      <a:pt x="153" y="228"/>
                      <a:pt x="151" y="228"/>
                      <a:pt x="150" y="226"/>
                    </a:cubicBezTo>
                    <a:cubicBezTo>
                      <a:pt x="149" y="225"/>
                      <a:pt x="150" y="223"/>
                      <a:pt x="151" y="223"/>
                    </a:cubicBezTo>
                    <a:cubicBezTo>
                      <a:pt x="152" y="220"/>
                      <a:pt x="158" y="215"/>
                      <a:pt x="161" y="215"/>
                    </a:cubicBezTo>
                    <a:cubicBezTo>
                      <a:pt x="161" y="215"/>
                      <a:pt x="161" y="215"/>
                      <a:pt x="161" y="215"/>
                    </a:cubicBezTo>
                    <a:cubicBezTo>
                      <a:pt x="163" y="215"/>
                      <a:pt x="166" y="213"/>
                      <a:pt x="167" y="211"/>
                    </a:cubicBezTo>
                    <a:cubicBezTo>
                      <a:pt x="167" y="207"/>
                      <a:pt x="169" y="205"/>
                      <a:pt x="171" y="204"/>
                    </a:cubicBezTo>
                    <a:cubicBezTo>
                      <a:pt x="173" y="203"/>
                      <a:pt x="174" y="202"/>
                      <a:pt x="175" y="201"/>
                    </a:cubicBezTo>
                    <a:cubicBezTo>
                      <a:pt x="176" y="200"/>
                      <a:pt x="176" y="199"/>
                      <a:pt x="177" y="198"/>
                    </a:cubicBezTo>
                    <a:cubicBezTo>
                      <a:pt x="178" y="196"/>
                      <a:pt x="179" y="194"/>
                      <a:pt x="182" y="194"/>
                    </a:cubicBezTo>
                    <a:cubicBezTo>
                      <a:pt x="183" y="194"/>
                      <a:pt x="185" y="192"/>
                      <a:pt x="186" y="191"/>
                    </a:cubicBezTo>
                    <a:cubicBezTo>
                      <a:pt x="188" y="189"/>
                      <a:pt x="189" y="188"/>
                      <a:pt x="191" y="187"/>
                    </a:cubicBezTo>
                    <a:cubicBezTo>
                      <a:pt x="194" y="185"/>
                      <a:pt x="195" y="188"/>
                      <a:pt x="196" y="188"/>
                    </a:cubicBezTo>
                    <a:cubicBezTo>
                      <a:pt x="196" y="189"/>
                      <a:pt x="196" y="190"/>
                      <a:pt x="198" y="190"/>
                    </a:cubicBezTo>
                    <a:cubicBezTo>
                      <a:pt x="203" y="190"/>
                      <a:pt x="205" y="192"/>
                      <a:pt x="205" y="195"/>
                    </a:cubicBezTo>
                    <a:cubicBezTo>
                      <a:pt x="205" y="198"/>
                      <a:pt x="201" y="199"/>
                      <a:pt x="198" y="198"/>
                    </a:cubicBezTo>
                    <a:cubicBezTo>
                      <a:pt x="196" y="197"/>
                      <a:pt x="195" y="197"/>
                      <a:pt x="194" y="197"/>
                    </a:cubicBezTo>
                    <a:cubicBezTo>
                      <a:pt x="192" y="197"/>
                      <a:pt x="191" y="197"/>
                      <a:pt x="188" y="200"/>
                    </a:cubicBezTo>
                    <a:cubicBezTo>
                      <a:pt x="186" y="201"/>
                      <a:pt x="186" y="202"/>
                      <a:pt x="186" y="204"/>
                    </a:cubicBezTo>
                    <a:cubicBezTo>
                      <a:pt x="186" y="205"/>
                      <a:pt x="186" y="207"/>
                      <a:pt x="184" y="210"/>
                    </a:cubicBezTo>
                    <a:cubicBezTo>
                      <a:pt x="181" y="213"/>
                      <a:pt x="182" y="214"/>
                      <a:pt x="182" y="214"/>
                    </a:cubicBezTo>
                    <a:cubicBezTo>
                      <a:pt x="182" y="214"/>
                      <a:pt x="182" y="215"/>
                      <a:pt x="183" y="215"/>
                    </a:cubicBezTo>
                    <a:cubicBezTo>
                      <a:pt x="186" y="215"/>
                      <a:pt x="187" y="217"/>
                      <a:pt x="187" y="218"/>
                    </a:cubicBezTo>
                    <a:cubicBezTo>
                      <a:pt x="187" y="220"/>
                      <a:pt x="183" y="222"/>
                      <a:pt x="181" y="223"/>
                    </a:cubicBezTo>
                    <a:cubicBezTo>
                      <a:pt x="182" y="223"/>
                      <a:pt x="183" y="223"/>
                      <a:pt x="184" y="223"/>
                    </a:cubicBezTo>
                    <a:cubicBezTo>
                      <a:pt x="187" y="223"/>
                      <a:pt x="191" y="220"/>
                      <a:pt x="196" y="217"/>
                    </a:cubicBezTo>
                    <a:cubicBezTo>
                      <a:pt x="199" y="215"/>
                      <a:pt x="202" y="213"/>
                      <a:pt x="205" y="211"/>
                    </a:cubicBezTo>
                    <a:cubicBezTo>
                      <a:pt x="208" y="210"/>
                      <a:pt x="210" y="209"/>
                      <a:pt x="213" y="209"/>
                    </a:cubicBezTo>
                    <a:cubicBezTo>
                      <a:pt x="216" y="209"/>
                      <a:pt x="218" y="210"/>
                      <a:pt x="219" y="210"/>
                    </a:cubicBezTo>
                    <a:cubicBezTo>
                      <a:pt x="220" y="210"/>
                      <a:pt x="220" y="210"/>
                      <a:pt x="220" y="210"/>
                    </a:cubicBezTo>
                    <a:cubicBezTo>
                      <a:pt x="220" y="209"/>
                      <a:pt x="219" y="208"/>
                      <a:pt x="220" y="207"/>
                    </a:cubicBezTo>
                    <a:cubicBezTo>
                      <a:pt x="220" y="207"/>
                      <a:pt x="220" y="206"/>
                      <a:pt x="220" y="206"/>
                    </a:cubicBezTo>
                    <a:cubicBezTo>
                      <a:pt x="219" y="205"/>
                      <a:pt x="217" y="203"/>
                      <a:pt x="216" y="201"/>
                    </a:cubicBezTo>
                    <a:cubicBezTo>
                      <a:pt x="215" y="199"/>
                      <a:pt x="215" y="198"/>
                      <a:pt x="215" y="197"/>
                    </a:cubicBezTo>
                    <a:cubicBezTo>
                      <a:pt x="216" y="195"/>
                      <a:pt x="217" y="195"/>
                      <a:pt x="218" y="195"/>
                    </a:cubicBezTo>
                    <a:cubicBezTo>
                      <a:pt x="219" y="195"/>
                      <a:pt x="219" y="194"/>
                      <a:pt x="219" y="194"/>
                    </a:cubicBezTo>
                    <a:cubicBezTo>
                      <a:pt x="220" y="191"/>
                      <a:pt x="222" y="190"/>
                      <a:pt x="223" y="190"/>
                    </a:cubicBezTo>
                    <a:cubicBezTo>
                      <a:pt x="225" y="190"/>
                      <a:pt x="227" y="191"/>
                      <a:pt x="229" y="192"/>
                    </a:cubicBezTo>
                    <a:cubicBezTo>
                      <a:pt x="229" y="192"/>
                      <a:pt x="230" y="192"/>
                      <a:pt x="230" y="192"/>
                    </a:cubicBezTo>
                    <a:cubicBezTo>
                      <a:pt x="231" y="192"/>
                      <a:pt x="231" y="192"/>
                      <a:pt x="232" y="192"/>
                    </a:cubicBezTo>
                    <a:cubicBezTo>
                      <a:pt x="234" y="192"/>
                      <a:pt x="236" y="194"/>
                      <a:pt x="237" y="196"/>
                    </a:cubicBezTo>
                    <a:cubicBezTo>
                      <a:pt x="238" y="197"/>
                      <a:pt x="238" y="197"/>
                      <a:pt x="238" y="197"/>
                    </a:cubicBezTo>
                    <a:cubicBezTo>
                      <a:pt x="238" y="197"/>
                      <a:pt x="239" y="197"/>
                      <a:pt x="239" y="197"/>
                    </a:cubicBezTo>
                    <a:cubicBezTo>
                      <a:pt x="241" y="196"/>
                      <a:pt x="243" y="196"/>
                      <a:pt x="246" y="197"/>
                    </a:cubicBezTo>
                    <a:cubicBezTo>
                      <a:pt x="246" y="198"/>
                      <a:pt x="248" y="200"/>
                      <a:pt x="248" y="201"/>
                    </a:cubicBezTo>
                    <a:cubicBezTo>
                      <a:pt x="248" y="202"/>
                      <a:pt x="248" y="202"/>
                      <a:pt x="248" y="202"/>
                    </a:cubicBezTo>
                    <a:cubicBezTo>
                      <a:pt x="249" y="202"/>
                      <a:pt x="250" y="203"/>
                      <a:pt x="251" y="203"/>
                    </a:cubicBezTo>
                    <a:cubicBezTo>
                      <a:pt x="252" y="204"/>
                      <a:pt x="253" y="204"/>
                      <a:pt x="253" y="204"/>
                    </a:cubicBezTo>
                    <a:cubicBezTo>
                      <a:pt x="253" y="204"/>
                      <a:pt x="254" y="203"/>
                      <a:pt x="255" y="202"/>
                    </a:cubicBezTo>
                    <a:cubicBezTo>
                      <a:pt x="256" y="202"/>
                      <a:pt x="257" y="201"/>
                      <a:pt x="258" y="201"/>
                    </a:cubicBezTo>
                    <a:cubicBezTo>
                      <a:pt x="259" y="201"/>
                      <a:pt x="260" y="201"/>
                      <a:pt x="261" y="204"/>
                    </a:cubicBezTo>
                    <a:cubicBezTo>
                      <a:pt x="261" y="204"/>
                      <a:pt x="261" y="205"/>
                      <a:pt x="261" y="206"/>
                    </a:cubicBezTo>
                    <a:cubicBezTo>
                      <a:pt x="262" y="207"/>
                      <a:pt x="267" y="207"/>
                      <a:pt x="271" y="208"/>
                    </a:cubicBezTo>
                    <a:cubicBezTo>
                      <a:pt x="272" y="208"/>
                      <a:pt x="272" y="208"/>
                      <a:pt x="272" y="208"/>
                    </a:cubicBezTo>
                    <a:cubicBezTo>
                      <a:pt x="277" y="209"/>
                      <a:pt x="288" y="208"/>
                      <a:pt x="293" y="208"/>
                    </a:cubicBezTo>
                    <a:cubicBezTo>
                      <a:pt x="294" y="208"/>
                      <a:pt x="295" y="207"/>
                      <a:pt x="296" y="207"/>
                    </a:cubicBezTo>
                    <a:cubicBezTo>
                      <a:pt x="296" y="207"/>
                      <a:pt x="296" y="207"/>
                      <a:pt x="296" y="207"/>
                    </a:cubicBezTo>
                    <a:cubicBezTo>
                      <a:pt x="299" y="207"/>
                      <a:pt x="300" y="209"/>
                      <a:pt x="301" y="210"/>
                    </a:cubicBezTo>
                    <a:cubicBezTo>
                      <a:pt x="302" y="212"/>
                      <a:pt x="303" y="213"/>
                      <a:pt x="307" y="214"/>
                    </a:cubicBezTo>
                    <a:cubicBezTo>
                      <a:pt x="310" y="215"/>
                      <a:pt x="312" y="213"/>
                      <a:pt x="313" y="211"/>
                    </a:cubicBezTo>
                    <a:cubicBezTo>
                      <a:pt x="315" y="210"/>
                      <a:pt x="316" y="209"/>
                      <a:pt x="318" y="209"/>
                    </a:cubicBezTo>
                    <a:cubicBezTo>
                      <a:pt x="319" y="209"/>
                      <a:pt x="320" y="209"/>
                      <a:pt x="321" y="210"/>
                    </a:cubicBezTo>
                    <a:cubicBezTo>
                      <a:pt x="323" y="211"/>
                      <a:pt x="324" y="213"/>
                      <a:pt x="324" y="214"/>
                    </a:cubicBezTo>
                    <a:cubicBezTo>
                      <a:pt x="324" y="216"/>
                      <a:pt x="322" y="217"/>
                      <a:pt x="321" y="219"/>
                    </a:cubicBezTo>
                    <a:cubicBezTo>
                      <a:pt x="320" y="219"/>
                      <a:pt x="320" y="219"/>
                      <a:pt x="320" y="219"/>
                    </a:cubicBezTo>
                    <a:cubicBezTo>
                      <a:pt x="320" y="220"/>
                      <a:pt x="321" y="220"/>
                      <a:pt x="321" y="220"/>
                    </a:cubicBezTo>
                    <a:cubicBezTo>
                      <a:pt x="322" y="220"/>
                      <a:pt x="323" y="220"/>
                      <a:pt x="324" y="221"/>
                    </a:cubicBezTo>
                    <a:cubicBezTo>
                      <a:pt x="325" y="221"/>
                      <a:pt x="325" y="221"/>
                      <a:pt x="326" y="222"/>
                    </a:cubicBezTo>
                    <a:cubicBezTo>
                      <a:pt x="330" y="223"/>
                      <a:pt x="335" y="225"/>
                      <a:pt x="338" y="228"/>
                    </a:cubicBezTo>
                    <a:cubicBezTo>
                      <a:pt x="339" y="228"/>
                      <a:pt x="339" y="229"/>
                      <a:pt x="340" y="230"/>
                    </a:cubicBezTo>
                    <a:cubicBezTo>
                      <a:pt x="342" y="232"/>
                      <a:pt x="345" y="235"/>
                      <a:pt x="351" y="238"/>
                    </a:cubicBezTo>
                    <a:cubicBezTo>
                      <a:pt x="351" y="238"/>
                      <a:pt x="351" y="238"/>
                      <a:pt x="352" y="239"/>
                    </a:cubicBezTo>
                    <a:cubicBezTo>
                      <a:pt x="352" y="238"/>
                      <a:pt x="352" y="237"/>
                      <a:pt x="352" y="237"/>
                    </a:cubicBezTo>
                    <a:cubicBezTo>
                      <a:pt x="351" y="235"/>
                      <a:pt x="351" y="233"/>
                      <a:pt x="352" y="232"/>
                    </a:cubicBezTo>
                    <a:cubicBezTo>
                      <a:pt x="353" y="231"/>
                      <a:pt x="355" y="231"/>
                      <a:pt x="357" y="233"/>
                    </a:cubicBezTo>
                    <a:cubicBezTo>
                      <a:pt x="360" y="235"/>
                      <a:pt x="361" y="235"/>
                      <a:pt x="361" y="235"/>
                    </a:cubicBezTo>
                    <a:cubicBezTo>
                      <a:pt x="363" y="235"/>
                      <a:pt x="364" y="235"/>
                      <a:pt x="366" y="237"/>
                    </a:cubicBezTo>
                    <a:cubicBezTo>
                      <a:pt x="366" y="235"/>
                      <a:pt x="365" y="232"/>
                      <a:pt x="364" y="230"/>
                    </a:cubicBezTo>
                    <a:cubicBezTo>
                      <a:pt x="363" y="227"/>
                      <a:pt x="363" y="226"/>
                      <a:pt x="364" y="225"/>
                    </a:cubicBezTo>
                    <a:cubicBezTo>
                      <a:pt x="365" y="224"/>
                      <a:pt x="365" y="224"/>
                      <a:pt x="365" y="224"/>
                    </a:cubicBezTo>
                    <a:cubicBezTo>
                      <a:pt x="366" y="224"/>
                      <a:pt x="366" y="224"/>
                      <a:pt x="366" y="224"/>
                    </a:cubicBezTo>
                    <a:cubicBezTo>
                      <a:pt x="368" y="224"/>
                      <a:pt x="371" y="227"/>
                      <a:pt x="372" y="230"/>
                    </a:cubicBezTo>
                    <a:cubicBezTo>
                      <a:pt x="375" y="234"/>
                      <a:pt x="375" y="241"/>
                      <a:pt x="373" y="246"/>
                    </a:cubicBezTo>
                    <a:cubicBezTo>
                      <a:pt x="373" y="248"/>
                      <a:pt x="371" y="250"/>
                      <a:pt x="368" y="250"/>
                    </a:cubicBezTo>
                    <a:cubicBezTo>
                      <a:pt x="366" y="250"/>
                      <a:pt x="363" y="248"/>
                      <a:pt x="362" y="246"/>
                    </a:cubicBezTo>
                    <a:cubicBezTo>
                      <a:pt x="361" y="246"/>
                      <a:pt x="361" y="245"/>
                      <a:pt x="361" y="244"/>
                    </a:cubicBezTo>
                    <a:cubicBezTo>
                      <a:pt x="359" y="244"/>
                      <a:pt x="357" y="245"/>
                      <a:pt x="357" y="246"/>
                    </a:cubicBezTo>
                    <a:cubicBezTo>
                      <a:pt x="357" y="248"/>
                      <a:pt x="362" y="254"/>
                      <a:pt x="365" y="255"/>
                    </a:cubicBezTo>
                    <a:cubicBezTo>
                      <a:pt x="369" y="255"/>
                      <a:pt x="369" y="259"/>
                      <a:pt x="369" y="261"/>
                    </a:cubicBezTo>
                    <a:cubicBezTo>
                      <a:pt x="369" y="262"/>
                      <a:pt x="369" y="262"/>
                      <a:pt x="369" y="263"/>
                    </a:cubicBezTo>
                    <a:cubicBezTo>
                      <a:pt x="371" y="263"/>
                      <a:pt x="372" y="265"/>
                      <a:pt x="373" y="266"/>
                    </a:cubicBezTo>
                    <a:cubicBezTo>
                      <a:pt x="372" y="264"/>
                      <a:pt x="372" y="261"/>
                      <a:pt x="371" y="260"/>
                    </a:cubicBezTo>
                    <a:cubicBezTo>
                      <a:pt x="369" y="257"/>
                      <a:pt x="369" y="254"/>
                      <a:pt x="370" y="251"/>
                    </a:cubicBezTo>
                    <a:cubicBezTo>
                      <a:pt x="371" y="249"/>
                      <a:pt x="373" y="249"/>
                      <a:pt x="375" y="249"/>
                    </a:cubicBezTo>
                    <a:cubicBezTo>
                      <a:pt x="378" y="250"/>
                      <a:pt x="378" y="254"/>
                      <a:pt x="377" y="256"/>
                    </a:cubicBezTo>
                    <a:cubicBezTo>
                      <a:pt x="377" y="256"/>
                      <a:pt x="377" y="257"/>
                      <a:pt x="377" y="257"/>
                    </a:cubicBezTo>
                    <a:cubicBezTo>
                      <a:pt x="377" y="257"/>
                      <a:pt x="378" y="257"/>
                      <a:pt x="378" y="257"/>
                    </a:cubicBezTo>
                    <a:cubicBezTo>
                      <a:pt x="379" y="256"/>
                      <a:pt x="380" y="255"/>
                      <a:pt x="381" y="254"/>
                    </a:cubicBezTo>
                    <a:cubicBezTo>
                      <a:pt x="382" y="253"/>
                      <a:pt x="382" y="252"/>
                      <a:pt x="381" y="250"/>
                    </a:cubicBezTo>
                    <a:cubicBezTo>
                      <a:pt x="380" y="248"/>
                      <a:pt x="379" y="246"/>
                      <a:pt x="380" y="244"/>
                    </a:cubicBezTo>
                    <a:cubicBezTo>
                      <a:pt x="381" y="242"/>
                      <a:pt x="383" y="242"/>
                      <a:pt x="383" y="242"/>
                    </a:cubicBezTo>
                    <a:cubicBezTo>
                      <a:pt x="387" y="242"/>
                      <a:pt x="390" y="249"/>
                      <a:pt x="391" y="252"/>
                    </a:cubicBezTo>
                    <a:cubicBezTo>
                      <a:pt x="392" y="256"/>
                      <a:pt x="389" y="258"/>
                      <a:pt x="388" y="259"/>
                    </a:cubicBezTo>
                    <a:cubicBezTo>
                      <a:pt x="388" y="260"/>
                      <a:pt x="387" y="260"/>
                      <a:pt x="387" y="260"/>
                    </a:cubicBezTo>
                    <a:cubicBezTo>
                      <a:pt x="387" y="264"/>
                      <a:pt x="384" y="264"/>
                      <a:pt x="382" y="264"/>
                    </a:cubicBezTo>
                    <a:cubicBezTo>
                      <a:pt x="382" y="264"/>
                      <a:pt x="381" y="264"/>
                      <a:pt x="380" y="265"/>
                    </a:cubicBezTo>
                    <a:cubicBezTo>
                      <a:pt x="380" y="265"/>
                      <a:pt x="380" y="269"/>
                      <a:pt x="380" y="271"/>
                    </a:cubicBezTo>
                    <a:cubicBezTo>
                      <a:pt x="381" y="271"/>
                      <a:pt x="381" y="271"/>
                      <a:pt x="381" y="271"/>
                    </a:cubicBezTo>
                    <a:cubicBezTo>
                      <a:pt x="381" y="269"/>
                      <a:pt x="382" y="268"/>
                      <a:pt x="384" y="268"/>
                    </a:cubicBezTo>
                    <a:cubicBezTo>
                      <a:pt x="385" y="268"/>
                      <a:pt x="386" y="268"/>
                      <a:pt x="386" y="269"/>
                    </a:cubicBezTo>
                    <a:cubicBezTo>
                      <a:pt x="386" y="269"/>
                      <a:pt x="387" y="269"/>
                      <a:pt x="387" y="269"/>
                    </a:cubicBezTo>
                    <a:cubicBezTo>
                      <a:pt x="388" y="268"/>
                      <a:pt x="389" y="266"/>
                      <a:pt x="391" y="266"/>
                    </a:cubicBezTo>
                    <a:cubicBezTo>
                      <a:pt x="391" y="266"/>
                      <a:pt x="392" y="267"/>
                      <a:pt x="393" y="267"/>
                    </a:cubicBezTo>
                    <a:cubicBezTo>
                      <a:pt x="393" y="265"/>
                      <a:pt x="395" y="263"/>
                      <a:pt x="397" y="263"/>
                    </a:cubicBezTo>
                    <a:cubicBezTo>
                      <a:pt x="397" y="263"/>
                      <a:pt x="397" y="263"/>
                      <a:pt x="397" y="263"/>
                    </a:cubicBezTo>
                    <a:cubicBezTo>
                      <a:pt x="399" y="263"/>
                      <a:pt x="401" y="264"/>
                      <a:pt x="403" y="266"/>
                    </a:cubicBezTo>
                    <a:cubicBezTo>
                      <a:pt x="405" y="269"/>
                      <a:pt x="408" y="274"/>
                      <a:pt x="408" y="277"/>
                    </a:cubicBezTo>
                    <a:cubicBezTo>
                      <a:pt x="408" y="279"/>
                      <a:pt x="406" y="281"/>
                      <a:pt x="404" y="281"/>
                    </a:cubicBezTo>
                    <a:cubicBezTo>
                      <a:pt x="403" y="282"/>
                      <a:pt x="403" y="283"/>
                      <a:pt x="402" y="284"/>
                    </a:cubicBezTo>
                    <a:cubicBezTo>
                      <a:pt x="401" y="285"/>
                      <a:pt x="400" y="285"/>
                      <a:pt x="399" y="285"/>
                    </a:cubicBezTo>
                    <a:cubicBezTo>
                      <a:pt x="397" y="285"/>
                      <a:pt x="395" y="283"/>
                      <a:pt x="393" y="282"/>
                    </a:cubicBezTo>
                    <a:cubicBezTo>
                      <a:pt x="393" y="281"/>
                      <a:pt x="392" y="280"/>
                      <a:pt x="391" y="280"/>
                    </a:cubicBezTo>
                    <a:cubicBezTo>
                      <a:pt x="392" y="281"/>
                      <a:pt x="392" y="282"/>
                      <a:pt x="393" y="283"/>
                    </a:cubicBezTo>
                    <a:cubicBezTo>
                      <a:pt x="393" y="284"/>
                      <a:pt x="393" y="285"/>
                      <a:pt x="394" y="285"/>
                    </a:cubicBezTo>
                    <a:cubicBezTo>
                      <a:pt x="395" y="288"/>
                      <a:pt x="394" y="290"/>
                      <a:pt x="393" y="292"/>
                    </a:cubicBezTo>
                    <a:cubicBezTo>
                      <a:pt x="392" y="294"/>
                      <a:pt x="392" y="295"/>
                      <a:pt x="393" y="295"/>
                    </a:cubicBezTo>
                    <a:cubicBezTo>
                      <a:pt x="393" y="296"/>
                      <a:pt x="393" y="296"/>
                      <a:pt x="394" y="296"/>
                    </a:cubicBezTo>
                    <a:cubicBezTo>
                      <a:pt x="394" y="296"/>
                      <a:pt x="394" y="295"/>
                      <a:pt x="394" y="295"/>
                    </a:cubicBezTo>
                    <a:cubicBezTo>
                      <a:pt x="394" y="294"/>
                      <a:pt x="394" y="294"/>
                      <a:pt x="394" y="293"/>
                    </a:cubicBezTo>
                    <a:cubicBezTo>
                      <a:pt x="395" y="291"/>
                      <a:pt x="396" y="291"/>
                      <a:pt x="397" y="291"/>
                    </a:cubicBezTo>
                    <a:cubicBezTo>
                      <a:pt x="399" y="291"/>
                      <a:pt x="400" y="292"/>
                      <a:pt x="402" y="293"/>
                    </a:cubicBezTo>
                    <a:cubicBezTo>
                      <a:pt x="403" y="292"/>
                      <a:pt x="403" y="291"/>
                      <a:pt x="403" y="289"/>
                    </a:cubicBezTo>
                    <a:cubicBezTo>
                      <a:pt x="403" y="288"/>
                      <a:pt x="404" y="286"/>
                      <a:pt x="406" y="286"/>
                    </a:cubicBezTo>
                    <a:cubicBezTo>
                      <a:pt x="408" y="286"/>
                      <a:pt x="410" y="287"/>
                      <a:pt x="411" y="289"/>
                    </a:cubicBezTo>
                    <a:cubicBezTo>
                      <a:pt x="412" y="288"/>
                      <a:pt x="413" y="287"/>
                      <a:pt x="415" y="287"/>
                    </a:cubicBezTo>
                    <a:cubicBezTo>
                      <a:pt x="416" y="287"/>
                      <a:pt x="416" y="287"/>
                      <a:pt x="416" y="287"/>
                    </a:cubicBezTo>
                    <a:cubicBezTo>
                      <a:pt x="417" y="287"/>
                      <a:pt x="418" y="287"/>
                      <a:pt x="419" y="288"/>
                    </a:cubicBezTo>
                    <a:cubicBezTo>
                      <a:pt x="420" y="290"/>
                      <a:pt x="419" y="292"/>
                      <a:pt x="419" y="294"/>
                    </a:cubicBezTo>
                    <a:cubicBezTo>
                      <a:pt x="419" y="295"/>
                      <a:pt x="419" y="295"/>
                      <a:pt x="419" y="295"/>
                    </a:cubicBezTo>
                    <a:cubicBezTo>
                      <a:pt x="420" y="294"/>
                      <a:pt x="422" y="294"/>
                      <a:pt x="423" y="295"/>
                    </a:cubicBezTo>
                    <a:cubicBezTo>
                      <a:pt x="425" y="294"/>
                      <a:pt x="427" y="293"/>
                      <a:pt x="428" y="292"/>
                    </a:cubicBezTo>
                    <a:cubicBezTo>
                      <a:pt x="429" y="291"/>
                      <a:pt x="429" y="291"/>
                      <a:pt x="429" y="291"/>
                    </a:cubicBezTo>
                    <a:cubicBezTo>
                      <a:pt x="429" y="291"/>
                      <a:pt x="428" y="290"/>
                      <a:pt x="427" y="289"/>
                    </a:cubicBezTo>
                    <a:cubicBezTo>
                      <a:pt x="426" y="288"/>
                      <a:pt x="424" y="285"/>
                      <a:pt x="425" y="282"/>
                    </a:cubicBezTo>
                    <a:cubicBezTo>
                      <a:pt x="426" y="279"/>
                      <a:pt x="427" y="277"/>
                      <a:pt x="415" y="273"/>
                    </a:cubicBezTo>
                    <a:cubicBezTo>
                      <a:pt x="405" y="269"/>
                      <a:pt x="403" y="265"/>
                      <a:pt x="399" y="257"/>
                    </a:cubicBezTo>
                    <a:cubicBezTo>
                      <a:pt x="398" y="255"/>
                      <a:pt x="396" y="252"/>
                      <a:pt x="394" y="248"/>
                    </a:cubicBezTo>
                    <a:cubicBezTo>
                      <a:pt x="390" y="240"/>
                      <a:pt x="383" y="235"/>
                      <a:pt x="378" y="230"/>
                    </a:cubicBezTo>
                    <a:cubicBezTo>
                      <a:pt x="373" y="226"/>
                      <a:pt x="370" y="223"/>
                      <a:pt x="370" y="220"/>
                    </a:cubicBezTo>
                    <a:cubicBezTo>
                      <a:pt x="370" y="218"/>
                      <a:pt x="367" y="217"/>
                      <a:pt x="364" y="217"/>
                    </a:cubicBezTo>
                    <a:cubicBezTo>
                      <a:pt x="361" y="217"/>
                      <a:pt x="359" y="218"/>
                      <a:pt x="358" y="219"/>
                    </a:cubicBezTo>
                    <a:cubicBezTo>
                      <a:pt x="358" y="223"/>
                      <a:pt x="354" y="225"/>
                      <a:pt x="350" y="227"/>
                    </a:cubicBezTo>
                    <a:cubicBezTo>
                      <a:pt x="349" y="227"/>
                      <a:pt x="348" y="228"/>
                      <a:pt x="347" y="229"/>
                    </a:cubicBezTo>
                    <a:cubicBezTo>
                      <a:pt x="346" y="229"/>
                      <a:pt x="345" y="230"/>
                      <a:pt x="344" y="230"/>
                    </a:cubicBezTo>
                    <a:cubicBezTo>
                      <a:pt x="341" y="230"/>
                      <a:pt x="339" y="227"/>
                      <a:pt x="337" y="224"/>
                    </a:cubicBezTo>
                    <a:cubicBezTo>
                      <a:pt x="337" y="224"/>
                      <a:pt x="336" y="223"/>
                      <a:pt x="336" y="222"/>
                    </a:cubicBezTo>
                    <a:cubicBezTo>
                      <a:pt x="335" y="221"/>
                      <a:pt x="332" y="219"/>
                      <a:pt x="330" y="217"/>
                    </a:cubicBezTo>
                    <a:cubicBezTo>
                      <a:pt x="327" y="215"/>
                      <a:pt x="324" y="212"/>
                      <a:pt x="324" y="210"/>
                    </a:cubicBezTo>
                    <a:cubicBezTo>
                      <a:pt x="324" y="209"/>
                      <a:pt x="323" y="206"/>
                      <a:pt x="321" y="206"/>
                    </a:cubicBezTo>
                    <a:cubicBezTo>
                      <a:pt x="321" y="206"/>
                      <a:pt x="320" y="206"/>
                      <a:pt x="319" y="206"/>
                    </a:cubicBezTo>
                    <a:cubicBezTo>
                      <a:pt x="316" y="207"/>
                      <a:pt x="314" y="208"/>
                      <a:pt x="313" y="208"/>
                    </a:cubicBezTo>
                    <a:cubicBezTo>
                      <a:pt x="312" y="208"/>
                      <a:pt x="312" y="208"/>
                      <a:pt x="311" y="207"/>
                    </a:cubicBezTo>
                    <a:cubicBezTo>
                      <a:pt x="310" y="207"/>
                      <a:pt x="310" y="207"/>
                      <a:pt x="310" y="207"/>
                    </a:cubicBezTo>
                    <a:cubicBezTo>
                      <a:pt x="309" y="208"/>
                      <a:pt x="308" y="209"/>
                      <a:pt x="307" y="209"/>
                    </a:cubicBezTo>
                    <a:cubicBezTo>
                      <a:pt x="304" y="209"/>
                      <a:pt x="301" y="207"/>
                      <a:pt x="301" y="207"/>
                    </a:cubicBezTo>
                    <a:cubicBezTo>
                      <a:pt x="300" y="206"/>
                      <a:pt x="300" y="206"/>
                      <a:pt x="300" y="206"/>
                    </a:cubicBezTo>
                    <a:cubicBezTo>
                      <a:pt x="300" y="34"/>
                      <a:pt x="300" y="34"/>
                      <a:pt x="300" y="34"/>
                    </a:cubicBezTo>
                    <a:cubicBezTo>
                      <a:pt x="299" y="34"/>
                      <a:pt x="297" y="33"/>
                      <a:pt x="296"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6" name="Freeform 2212"/>
              <p:cNvSpPr>
                <a:spLocks/>
              </p:cNvSpPr>
              <p:nvPr/>
            </p:nvSpPr>
            <p:spPr bwMode="auto">
              <a:xfrm>
                <a:off x="1048340" y="2872980"/>
                <a:ext cx="39026" cy="19783"/>
              </a:xfrm>
              <a:custGeom>
                <a:avLst/>
                <a:gdLst>
                  <a:gd name="T0" fmla="*/ 17 w 22"/>
                  <a:gd name="T1" fmla="*/ 1 h 11"/>
                  <a:gd name="T2" fmla="*/ 11 w 22"/>
                  <a:gd name="T3" fmla="*/ 0 h 11"/>
                  <a:gd name="T4" fmla="*/ 8 w 22"/>
                  <a:gd name="T5" fmla="*/ 1 h 11"/>
                  <a:gd name="T6" fmla="*/ 2 w 22"/>
                  <a:gd name="T7" fmla="*/ 9 h 11"/>
                  <a:gd name="T8" fmla="*/ 0 w 22"/>
                  <a:gd name="T9" fmla="*/ 11 h 11"/>
                  <a:gd name="T10" fmla="*/ 9 w 22"/>
                  <a:gd name="T11" fmla="*/ 5 h 11"/>
                  <a:gd name="T12" fmla="*/ 12 w 22"/>
                  <a:gd name="T13" fmla="*/ 2 h 11"/>
                  <a:gd name="T14" fmla="*/ 16 w 22"/>
                  <a:gd name="T15" fmla="*/ 4 h 11"/>
                  <a:gd name="T16" fmla="*/ 22 w 22"/>
                  <a:gd name="T17" fmla="*/ 1 h 11"/>
                  <a:gd name="T18" fmla="*/ 22 w 22"/>
                  <a:gd name="T19" fmla="*/ 1 h 11"/>
                  <a:gd name="T20" fmla="*/ 17 w 22"/>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7" y="1"/>
                    </a:moveTo>
                    <a:cubicBezTo>
                      <a:pt x="15" y="0"/>
                      <a:pt x="13" y="0"/>
                      <a:pt x="11" y="0"/>
                    </a:cubicBezTo>
                    <a:cubicBezTo>
                      <a:pt x="8" y="0"/>
                      <a:pt x="8" y="1"/>
                      <a:pt x="8" y="1"/>
                    </a:cubicBezTo>
                    <a:cubicBezTo>
                      <a:pt x="6" y="5"/>
                      <a:pt x="4" y="7"/>
                      <a:pt x="2" y="9"/>
                    </a:cubicBezTo>
                    <a:cubicBezTo>
                      <a:pt x="1" y="10"/>
                      <a:pt x="1" y="10"/>
                      <a:pt x="0" y="11"/>
                    </a:cubicBezTo>
                    <a:cubicBezTo>
                      <a:pt x="3" y="10"/>
                      <a:pt x="8" y="7"/>
                      <a:pt x="9" y="5"/>
                    </a:cubicBezTo>
                    <a:cubicBezTo>
                      <a:pt x="9" y="2"/>
                      <a:pt x="11" y="2"/>
                      <a:pt x="12" y="2"/>
                    </a:cubicBezTo>
                    <a:cubicBezTo>
                      <a:pt x="14" y="2"/>
                      <a:pt x="15" y="2"/>
                      <a:pt x="16" y="4"/>
                    </a:cubicBezTo>
                    <a:cubicBezTo>
                      <a:pt x="18" y="4"/>
                      <a:pt x="21" y="3"/>
                      <a:pt x="22" y="1"/>
                    </a:cubicBezTo>
                    <a:cubicBezTo>
                      <a:pt x="22" y="1"/>
                      <a:pt x="22" y="1"/>
                      <a:pt x="22" y="1"/>
                    </a:cubicBezTo>
                    <a:cubicBezTo>
                      <a:pt x="20" y="1"/>
                      <a:pt x="19" y="1"/>
                      <a:pt x="17"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7" name="Freeform 2213"/>
              <p:cNvSpPr>
                <a:spLocks/>
              </p:cNvSpPr>
              <p:nvPr/>
            </p:nvSpPr>
            <p:spPr bwMode="auto">
              <a:xfrm>
                <a:off x="1211879" y="2797444"/>
                <a:ext cx="46460" cy="41365"/>
              </a:xfrm>
              <a:custGeom>
                <a:avLst/>
                <a:gdLst>
                  <a:gd name="T0" fmla="*/ 24 w 26"/>
                  <a:gd name="T1" fmla="*/ 0 h 24"/>
                  <a:gd name="T2" fmla="*/ 19 w 26"/>
                  <a:gd name="T3" fmla="*/ 4 h 24"/>
                  <a:gd name="T4" fmla="*/ 14 w 26"/>
                  <a:gd name="T5" fmla="*/ 9 h 24"/>
                  <a:gd name="T6" fmla="*/ 9 w 26"/>
                  <a:gd name="T7" fmla="*/ 14 h 24"/>
                  <a:gd name="T8" fmla="*/ 5 w 26"/>
                  <a:gd name="T9" fmla="*/ 17 h 24"/>
                  <a:gd name="T10" fmla="*/ 3 w 26"/>
                  <a:gd name="T11" fmla="*/ 17 h 24"/>
                  <a:gd name="T12" fmla="*/ 1 w 26"/>
                  <a:gd name="T13" fmla="*/ 18 h 24"/>
                  <a:gd name="T14" fmla="*/ 1 w 26"/>
                  <a:gd name="T15" fmla="*/ 23 h 24"/>
                  <a:gd name="T16" fmla="*/ 3 w 26"/>
                  <a:gd name="T17" fmla="*/ 24 h 24"/>
                  <a:gd name="T18" fmla="*/ 3 w 26"/>
                  <a:gd name="T19" fmla="*/ 24 h 24"/>
                  <a:gd name="T20" fmla="*/ 9 w 26"/>
                  <a:gd name="T21" fmla="*/ 23 h 24"/>
                  <a:gd name="T22" fmla="*/ 10 w 26"/>
                  <a:gd name="T23" fmla="*/ 24 h 24"/>
                  <a:gd name="T24" fmla="*/ 23 w 26"/>
                  <a:gd name="T25" fmla="*/ 14 h 24"/>
                  <a:gd name="T26" fmla="*/ 23 w 26"/>
                  <a:gd name="T27" fmla="*/ 14 h 24"/>
                  <a:gd name="T28" fmla="*/ 21 w 26"/>
                  <a:gd name="T29" fmla="*/ 12 h 24"/>
                  <a:gd name="T30" fmla="*/ 18 w 26"/>
                  <a:gd name="T31" fmla="*/ 9 h 24"/>
                  <a:gd name="T32" fmla="*/ 24 w 26"/>
                  <a:gd name="T33" fmla="*/ 4 h 24"/>
                  <a:gd name="T34" fmla="*/ 26 w 26"/>
                  <a:gd name="T35" fmla="*/ 3 h 24"/>
                  <a:gd name="T36" fmla="*/ 24 w 26"/>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4">
                    <a:moveTo>
                      <a:pt x="24" y="0"/>
                    </a:moveTo>
                    <a:cubicBezTo>
                      <a:pt x="23" y="0"/>
                      <a:pt x="21" y="1"/>
                      <a:pt x="19" y="4"/>
                    </a:cubicBezTo>
                    <a:cubicBezTo>
                      <a:pt x="17" y="6"/>
                      <a:pt x="15" y="8"/>
                      <a:pt x="14" y="9"/>
                    </a:cubicBezTo>
                    <a:cubicBezTo>
                      <a:pt x="11" y="11"/>
                      <a:pt x="10" y="13"/>
                      <a:pt x="9" y="14"/>
                    </a:cubicBezTo>
                    <a:cubicBezTo>
                      <a:pt x="9" y="17"/>
                      <a:pt x="6" y="17"/>
                      <a:pt x="5" y="17"/>
                    </a:cubicBezTo>
                    <a:cubicBezTo>
                      <a:pt x="3" y="17"/>
                      <a:pt x="3" y="17"/>
                      <a:pt x="3" y="17"/>
                    </a:cubicBezTo>
                    <a:cubicBezTo>
                      <a:pt x="1" y="17"/>
                      <a:pt x="1" y="17"/>
                      <a:pt x="1" y="18"/>
                    </a:cubicBezTo>
                    <a:cubicBezTo>
                      <a:pt x="0" y="19"/>
                      <a:pt x="1" y="21"/>
                      <a:pt x="1" y="23"/>
                    </a:cubicBezTo>
                    <a:cubicBezTo>
                      <a:pt x="2" y="24"/>
                      <a:pt x="2" y="24"/>
                      <a:pt x="3" y="24"/>
                    </a:cubicBezTo>
                    <a:cubicBezTo>
                      <a:pt x="3" y="24"/>
                      <a:pt x="3" y="24"/>
                      <a:pt x="3" y="24"/>
                    </a:cubicBezTo>
                    <a:cubicBezTo>
                      <a:pt x="6" y="22"/>
                      <a:pt x="8" y="23"/>
                      <a:pt x="9" y="23"/>
                    </a:cubicBezTo>
                    <a:cubicBezTo>
                      <a:pt x="9" y="24"/>
                      <a:pt x="10" y="24"/>
                      <a:pt x="10" y="24"/>
                    </a:cubicBezTo>
                    <a:cubicBezTo>
                      <a:pt x="12" y="23"/>
                      <a:pt x="21" y="17"/>
                      <a:pt x="23" y="14"/>
                    </a:cubicBezTo>
                    <a:cubicBezTo>
                      <a:pt x="23" y="14"/>
                      <a:pt x="23" y="14"/>
                      <a:pt x="23" y="14"/>
                    </a:cubicBezTo>
                    <a:cubicBezTo>
                      <a:pt x="23" y="13"/>
                      <a:pt x="22" y="13"/>
                      <a:pt x="21" y="12"/>
                    </a:cubicBezTo>
                    <a:cubicBezTo>
                      <a:pt x="20" y="11"/>
                      <a:pt x="19" y="10"/>
                      <a:pt x="18" y="9"/>
                    </a:cubicBezTo>
                    <a:cubicBezTo>
                      <a:pt x="18" y="5"/>
                      <a:pt x="22" y="5"/>
                      <a:pt x="24" y="4"/>
                    </a:cubicBezTo>
                    <a:cubicBezTo>
                      <a:pt x="25" y="4"/>
                      <a:pt x="26" y="4"/>
                      <a:pt x="26" y="3"/>
                    </a:cubicBezTo>
                    <a:cubicBezTo>
                      <a:pt x="25" y="3"/>
                      <a:pt x="24" y="1"/>
                      <a:pt x="2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8" name="Freeform 2214"/>
              <p:cNvSpPr>
                <a:spLocks/>
              </p:cNvSpPr>
              <p:nvPr/>
            </p:nvSpPr>
            <p:spPr bwMode="auto">
              <a:xfrm>
                <a:off x="957279" y="2921539"/>
                <a:ext cx="14867" cy="14388"/>
              </a:xfrm>
              <a:custGeom>
                <a:avLst/>
                <a:gdLst>
                  <a:gd name="T0" fmla="*/ 6 w 9"/>
                  <a:gd name="T1" fmla="*/ 0 h 9"/>
                  <a:gd name="T2" fmla="*/ 6 w 9"/>
                  <a:gd name="T3" fmla="*/ 1 h 9"/>
                  <a:gd name="T4" fmla="*/ 2 w 9"/>
                  <a:gd name="T5" fmla="*/ 8 h 9"/>
                  <a:gd name="T6" fmla="*/ 0 w 9"/>
                  <a:gd name="T7" fmla="*/ 8 h 9"/>
                  <a:gd name="T8" fmla="*/ 0 w 9"/>
                  <a:gd name="T9" fmla="*/ 9 h 9"/>
                  <a:gd name="T10" fmla="*/ 1 w 9"/>
                  <a:gd name="T11" fmla="*/ 8 h 9"/>
                  <a:gd name="T12" fmla="*/ 7 w 9"/>
                  <a:gd name="T13" fmla="*/ 0 h 9"/>
                  <a:gd name="T14" fmla="*/ 6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0"/>
                    </a:moveTo>
                    <a:cubicBezTo>
                      <a:pt x="6" y="1"/>
                      <a:pt x="6" y="1"/>
                      <a:pt x="6" y="1"/>
                    </a:cubicBezTo>
                    <a:cubicBezTo>
                      <a:pt x="5" y="2"/>
                      <a:pt x="2" y="6"/>
                      <a:pt x="2" y="8"/>
                    </a:cubicBezTo>
                    <a:cubicBezTo>
                      <a:pt x="0" y="8"/>
                      <a:pt x="0" y="8"/>
                      <a:pt x="0" y="8"/>
                    </a:cubicBezTo>
                    <a:cubicBezTo>
                      <a:pt x="0" y="9"/>
                      <a:pt x="0" y="9"/>
                      <a:pt x="0" y="9"/>
                    </a:cubicBezTo>
                    <a:cubicBezTo>
                      <a:pt x="0" y="9"/>
                      <a:pt x="1" y="9"/>
                      <a:pt x="1" y="8"/>
                    </a:cubicBezTo>
                    <a:cubicBezTo>
                      <a:pt x="7" y="6"/>
                      <a:pt x="9" y="3"/>
                      <a:pt x="7" y="0"/>
                    </a:cubicBezTo>
                    <a:cubicBezTo>
                      <a:pt x="7" y="0"/>
                      <a:pt x="6"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9" name="Freeform 2215"/>
              <p:cNvSpPr>
                <a:spLocks/>
              </p:cNvSpPr>
              <p:nvPr/>
            </p:nvSpPr>
            <p:spPr bwMode="auto">
              <a:xfrm>
                <a:off x="957279" y="2932330"/>
                <a:ext cx="3717" cy="1798"/>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1"/>
                      <a:pt x="0" y="1"/>
                    </a:cubicBez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0" name="Freeform 2216"/>
              <p:cNvSpPr>
                <a:spLocks/>
              </p:cNvSpPr>
              <p:nvPr/>
            </p:nvSpPr>
            <p:spPr bwMode="auto">
              <a:xfrm>
                <a:off x="1022322" y="2899957"/>
                <a:ext cx="9292" cy="0"/>
              </a:xfrm>
              <a:custGeom>
                <a:avLst/>
                <a:gdLst>
                  <a:gd name="T0" fmla="*/ 0 w 5"/>
                  <a:gd name="T1" fmla="*/ 5 w 5"/>
                  <a:gd name="T2" fmla="*/ 4 w 5"/>
                  <a:gd name="T3" fmla="*/ 0 w 5"/>
                </a:gdLst>
                <a:ahLst/>
                <a:cxnLst>
                  <a:cxn ang="0">
                    <a:pos x="T0" y="0"/>
                  </a:cxn>
                  <a:cxn ang="0">
                    <a:pos x="T1" y="0"/>
                  </a:cxn>
                  <a:cxn ang="0">
                    <a:pos x="T2" y="0"/>
                  </a:cxn>
                  <a:cxn ang="0">
                    <a:pos x="T3" y="0"/>
                  </a:cxn>
                </a:cxnLst>
                <a:rect l="0" t="0" r="r" b="b"/>
                <a:pathLst>
                  <a:path w="5">
                    <a:moveTo>
                      <a:pt x="0" y="0"/>
                    </a:moveTo>
                    <a:cubicBezTo>
                      <a:pt x="2" y="0"/>
                      <a:pt x="4" y="0"/>
                      <a:pt x="5" y="0"/>
                    </a:cubicBezTo>
                    <a:cubicBezTo>
                      <a:pt x="5" y="0"/>
                      <a:pt x="5" y="0"/>
                      <a:pt x="4" y="0"/>
                    </a:cubicBezTo>
                    <a:cubicBezTo>
                      <a:pt x="3" y="0"/>
                      <a:pt x="2"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1" name="Freeform 2217"/>
              <p:cNvSpPr>
                <a:spLocks/>
              </p:cNvSpPr>
              <p:nvPr/>
            </p:nvSpPr>
            <p:spPr bwMode="auto">
              <a:xfrm>
                <a:off x="962854" y="2745287"/>
                <a:ext cx="27876" cy="10791"/>
              </a:xfrm>
              <a:custGeom>
                <a:avLst/>
                <a:gdLst>
                  <a:gd name="T0" fmla="*/ 12 w 16"/>
                  <a:gd name="T1" fmla="*/ 2 h 6"/>
                  <a:gd name="T2" fmla="*/ 9 w 16"/>
                  <a:gd name="T3" fmla="*/ 3 h 6"/>
                  <a:gd name="T4" fmla="*/ 6 w 16"/>
                  <a:gd name="T5" fmla="*/ 0 h 6"/>
                  <a:gd name="T6" fmla="*/ 5 w 16"/>
                  <a:gd name="T7" fmla="*/ 0 h 6"/>
                  <a:gd name="T8" fmla="*/ 0 w 16"/>
                  <a:gd name="T9" fmla="*/ 3 h 6"/>
                  <a:gd name="T10" fmla="*/ 10 w 16"/>
                  <a:gd name="T11" fmla="*/ 6 h 6"/>
                  <a:gd name="T12" fmla="*/ 13 w 16"/>
                  <a:gd name="T13" fmla="*/ 6 h 6"/>
                  <a:gd name="T14" fmla="*/ 15 w 16"/>
                  <a:gd name="T15" fmla="*/ 4 h 6"/>
                  <a:gd name="T16" fmla="*/ 15 w 16"/>
                  <a:gd name="T17" fmla="*/ 2 h 6"/>
                  <a:gd name="T18" fmla="*/ 12 w 16"/>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
                    <a:moveTo>
                      <a:pt x="12" y="2"/>
                    </a:moveTo>
                    <a:cubicBezTo>
                      <a:pt x="11" y="3"/>
                      <a:pt x="10" y="3"/>
                      <a:pt x="9" y="3"/>
                    </a:cubicBezTo>
                    <a:cubicBezTo>
                      <a:pt x="8" y="3"/>
                      <a:pt x="6" y="3"/>
                      <a:pt x="6" y="0"/>
                    </a:cubicBezTo>
                    <a:cubicBezTo>
                      <a:pt x="6" y="0"/>
                      <a:pt x="6" y="0"/>
                      <a:pt x="5" y="0"/>
                    </a:cubicBezTo>
                    <a:cubicBezTo>
                      <a:pt x="3" y="0"/>
                      <a:pt x="0" y="2"/>
                      <a:pt x="0" y="3"/>
                    </a:cubicBezTo>
                    <a:cubicBezTo>
                      <a:pt x="0" y="4"/>
                      <a:pt x="6" y="6"/>
                      <a:pt x="10" y="6"/>
                    </a:cubicBezTo>
                    <a:cubicBezTo>
                      <a:pt x="12" y="6"/>
                      <a:pt x="13" y="6"/>
                      <a:pt x="13" y="6"/>
                    </a:cubicBezTo>
                    <a:cubicBezTo>
                      <a:pt x="14" y="6"/>
                      <a:pt x="15" y="5"/>
                      <a:pt x="15" y="4"/>
                    </a:cubicBezTo>
                    <a:cubicBezTo>
                      <a:pt x="16" y="3"/>
                      <a:pt x="15" y="2"/>
                      <a:pt x="15" y="2"/>
                    </a:cubicBezTo>
                    <a:cubicBezTo>
                      <a:pt x="14" y="2"/>
                      <a:pt x="13" y="2"/>
                      <a:pt x="1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2" name="Freeform 2218"/>
              <p:cNvSpPr>
                <a:spLocks/>
              </p:cNvSpPr>
              <p:nvPr/>
            </p:nvSpPr>
            <p:spPr bwMode="auto">
              <a:xfrm>
                <a:off x="1971963" y="3425115"/>
                <a:ext cx="46460" cy="5395"/>
              </a:xfrm>
              <a:custGeom>
                <a:avLst/>
                <a:gdLst>
                  <a:gd name="T0" fmla="*/ 0 w 25"/>
                  <a:gd name="T1" fmla="*/ 3 h 3"/>
                  <a:gd name="T2" fmla="*/ 25 w 25"/>
                  <a:gd name="T3" fmla="*/ 0 h 3"/>
                  <a:gd name="T4" fmla="*/ 0 w 25"/>
                  <a:gd name="T5" fmla="*/ 3 h 3"/>
                  <a:gd name="T6" fmla="*/ 0 w 25"/>
                  <a:gd name="T7" fmla="*/ 3 h 3"/>
                </a:gdLst>
                <a:ahLst/>
                <a:cxnLst>
                  <a:cxn ang="0">
                    <a:pos x="T0" y="T1"/>
                  </a:cxn>
                  <a:cxn ang="0">
                    <a:pos x="T2" y="T3"/>
                  </a:cxn>
                  <a:cxn ang="0">
                    <a:pos x="T4" y="T5"/>
                  </a:cxn>
                  <a:cxn ang="0">
                    <a:pos x="T6" y="T7"/>
                  </a:cxn>
                </a:cxnLst>
                <a:rect l="0" t="0" r="r" b="b"/>
                <a:pathLst>
                  <a:path w="25" h="3">
                    <a:moveTo>
                      <a:pt x="0" y="3"/>
                    </a:moveTo>
                    <a:lnTo>
                      <a:pt x="25" y="0"/>
                    </a:lnTo>
                    <a:lnTo>
                      <a:pt x="0" y="3"/>
                    </a:lnTo>
                    <a:lnTo>
                      <a:pt x="0"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3" name="Freeform 2219"/>
              <p:cNvSpPr>
                <a:spLocks/>
              </p:cNvSpPr>
              <p:nvPr/>
            </p:nvSpPr>
            <p:spPr bwMode="auto">
              <a:xfrm>
                <a:off x="2232138" y="3495256"/>
                <a:ext cx="14867" cy="7194"/>
              </a:xfrm>
              <a:custGeom>
                <a:avLst/>
                <a:gdLst>
                  <a:gd name="T0" fmla="*/ 0 w 8"/>
                  <a:gd name="T1" fmla="*/ 0 h 4"/>
                  <a:gd name="T2" fmla="*/ 2 w 8"/>
                  <a:gd name="T3" fmla="*/ 1 h 4"/>
                  <a:gd name="T4" fmla="*/ 8 w 8"/>
                  <a:gd name="T5" fmla="*/ 4 h 4"/>
                  <a:gd name="T6" fmla="*/ 2 w 8"/>
                  <a:gd name="T7" fmla="*/ 1 h 4"/>
                  <a:gd name="T8" fmla="*/ 0 w 8"/>
                  <a:gd name="T9" fmla="*/ 0 h 4"/>
                </a:gdLst>
                <a:ahLst/>
                <a:cxnLst>
                  <a:cxn ang="0">
                    <a:pos x="T0" y="T1"/>
                  </a:cxn>
                  <a:cxn ang="0">
                    <a:pos x="T2" y="T3"/>
                  </a:cxn>
                  <a:cxn ang="0">
                    <a:pos x="T4" y="T5"/>
                  </a:cxn>
                  <a:cxn ang="0">
                    <a:pos x="T6" y="T7"/>
                  </a:cxn>
                  <a:cxn ang="0">
                    <a:pos x="T8" y="T9"/>
                  </a:cxn>
                </a:cxnLst>
                <a:rect l="0" t="0" r="r" b="b"/>
                <a:pathLst>
                  <a:path w="8" h="4">
                    <a:moveTo>
                      <a:pt x="0" y="0"/>
                    </a:moveTo>
                    <a:cubicBezTo>
                      <a:pt x="1" y="0"/>
                      <a:pt x="1" y="0"/>
                      <a:pt x="2" y="1"/>
                    </a:cubicBezTo>
                    <a:cubicBezTo>
                      <a:pt x="3" y="2"/>
                      <a:pt x="6" y="3"/>
                      <a:pt x="8" y="4"/>
                    </a:cubicBezTo>
                    <a:cubicBezTo>
                      <a:pt x="6" y="3"/>
                      <a:pt x="3" y="2"/>
                      <a:pt x="2"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4" name="Freeform 2220"/>
              <p:cNvSpPr>
                <a:spLocks/>
              </p:cNvSpPr>
              <p:nvPr/>
            </p:nvSpPr>
            <p:spPr bwMode="auto">
              <a:xfrm>
                <a:off x="2250722" y="3486264"/>
                <a:ext cx="14867" cy="14388"/>
              </a:xfrm>
              <a:custGeom>
                <a:avLst/>
                <a:gdLst>
                  <a:gd name="T0" fmla="*/ 0 w 9"/>
                  <a:gd name="T1" fmla="*/ 8 h 8"/>
                  <a:gd name="T2" fmla="*/ 9 w 9"/>
                  <a:gd name="T3" fmla="*/ 0 h 8"/>
                  <a:gd name="T4" fmla="*/ 0 w 9"/>
                  <a:gd name="T5" fmla="*/ 8 h 8"/>
                </a:gdLst>
                <a:ahLst/>
                <a:cxnLst>
                  <a:cxn ang="0">
                    <a:pos x="T0" y="T1"/>
                  </a:cxn>
                  <a:cxn ang="0">
                    <a:pos x="T2" y="T3"/>
                  </a:cxn>
                  <a:cxn ang="0">
                    <a:pos x="T4" y="T5"/>
                  </a:cxn>
                </a:cxnLst>
                <a:rect l="0" t="0" r="r" b="b"/>
                <a:pathLst>
                  <a:path w="9" h="8">
                    <a:moveTo>
                      <a:pt x="0" y="8"/>
                    </a:moveTo>
                    <a:cubicBezTo>
                      <a:pt x="2" y="5"/>
                      <a:pt x="5" y="0"/>
                      <a:pt x="9" y="0"/>
                    </a:cubicBezTo>
                    <a:cubicBezTo>
                      <a:pt x="5" y="0"/>
                      <a:pt x="2" y="5"/>
                      <a:pt x="0"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5" name="Freeform 2221"/>
              <p:cNvSpPr>
                <a:spLocks/>
              </p:cNvSpPr>
              <p:nvPr/>
            </p:nvSpPr>
            <p:spPr bwMode="auto">
              <a:xfrm>
                <a:off x="2360367" y="3567196"/>
                <a:ext cx="3717" cy="179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0" y="0"/>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6" name="Freeform 2222"/>
              <p:cNvSpPr>
                <a:spLocks/>
              </p:cNvSpPr>
              <p:nvPr/>
            </p:nvSpPr>
            <p:spPr bwMode="auto">
              <a:xfrm>
                <a:off x="2323199" y="3533025"/>
                <a:ext cx="3717" cy="10791"/>
              </a:xfrm>
              <a:custGeom>
                <a:avLst/>
                <a:gdLst>
                  <a:gd name="T0" fmla="*/ 2 w 2"/>
                  <a:gd name="T1" fmla="*/ 6 h 6"/>
                  <a:gd name="T2" fmla="*/ 0 w 2"/>
                  <a:gd name="T3" fmla="*/ 0 h 6"/>
                  <a:gd name="T4" fmla="*/ 2 w 2"/>
                  <a:gd name="T5" fmla="*/ 6 h 6"/>
                </a:gdLst>
                <a:ahLst/>
                <a:cxnLst>
                  <a:cxn ang="0">
                    <a:pos x="T0" y="T1"/>
                  </a:cxn>
                  <a:cxn ang="0">
                    <a:pos x="T2" y="T3"/>
                  </a:cxn>
                  <a:cxn ang="0">
                    <a:pos x="T4" y="T5"/>
                  </a:cxn>
                </a:cxnLst>
                <a:rect l="0" t="0" r="r" b="b"/>
                <a:pathLst>
                  <a:path w="2" h="6">
                    <a:moveTo>
                      <a:pt x="2" y="6"/>
                    </a:moveTo>
                    <a:cubicBezTo>
                      <a:pt x="2" y="4"/>
                      <a:pt x="2" y="1"/>
                      <a:pt x="0" y="0"/>
                    </a:cubicBezTo>
                    <a:cubicBezTo>
                      <a:pt x="2" y="1"/>
                      <a:pt x="2" y="4"/>
                      <a:pt x="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7" name="Freeform 2223"/>
              <p:cNvSpPr>
                <a:spLocks/>
              </p:cNvSpPr>
              <p:nvPr/>
            </p:nvSpPr>
            <p:spPr bwMode="auto">
              <a:xfrm>
                <a:off x="2334350" y="3558203"/>
                <a:ext cx="24159" cy="8992"/>
              </a:xfrm>
              <a:custGeom>
                <a:avLst/>
                <a:gdLst>
                  <a:gd name="T0" fmla="*/ 0 w 14"/>
                  <a:gd name="T1" fmla="*/ 0 h 5"/>
                  <a:gd name="T2" fmla="*/ 4 w 14"/>
                  <a:gd name="T3" fmla="*/ 2 h 5"/>
                  <a:gd name="T4" fmla="*/ 14 w 14"/>
                  <a:gd name="T5" fmla="*/ 5 h 5"/>
                  <a:gd name="T6" fmla="*/ 4 w 14"/>
                  <a:gd name="T7" fmla="*/ 2 h 5"/>
                  <a:gd name="T8" fmla="*/ 0 w 14"/>
                  <a:gd name="T9" fmla="*/ 0 h 5"/>
                </a:gdLst>
                <a:ahLst/>
                <a:cxnLst>
                  <a:cxn ang="0">
                    <a:pos x="T0" y="T1"/>
                  </a:cxn>
                  <a:cxn ang="0">
                    <a:pos x="T2" y="T3"/>
                  </a:cxn>
                  <a:cxn ang="0">
                    <a:pos x="T4" y="T5"/>
                  </a:cxn>
                  <a:cxn ang="0">
                    <a:pos x="T6" y="T7"/>
                  </a:cxn>
                  <a:cxn ang="0">
                    <a:pos x="T8" y="T9"/>
                  </a:cxn>
                </a:cxnLst>
                <a:rect l="0" t="0" r="r" b="b"/>
                <a:pathLst>
                  <a:path w="14" h="5">
                    <a:moveTo>
                      <a:pt x="0" y="0"/>
                    </a:moveTo>
                    <a:cubicBezTo>
                      <a:pt x="1" y="0"/>
                      <a:pt x="2" y="1"/>
                      <a:pt x="4" y="2"/>
                    </a:cubicBezTo>
                    <a:cubicBezTo>
                      <a:pt x="7" y="3"/>
                      <a:pt x="12" y="5"/>
                      <a:pt x="14" y="5"/>
                    </a:cubicBezTo>
                    <a:cubicBezTo>
                      <a:pt x="12" y="5"/>
                      <a:pt x="7" y="3"/>
                      <a:pt x="4" y="2"/>
                    </a:cubicBezTo>
                    <a:cubicBezTo>
                      <a:pt x="2"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61" name="Group 260"/>
            <p:cNvGrpSpPr/>
            <p:nvPr/>
          </p:nvGrpSpPr>
          <p:grpSpPr>
            <a:xfrm>
              <a:off x="4397898" y="2120605"/>
              <a:ext cx="1219108" cy="875863"/>
              <a:chOff x="2863992" y="1871223"/>
              <a:chExt cx="1219108" cy="875863"/>
            </a:xfrm>
            <a:grpFill/>
          </p:grpSpPr>
          <p:sp>
            <p:nvSpPr>
              <p:cNvPr id="262" name="Freeform 2176"/>
              <p:cNvSpPr>
                <a:spLocks/>
              </p:cNvSpPr>
              <p:nvPr/>
            </p:nvSpPr>
            <p:spPr bwMode="auto">
              <a:xfrm>
                <a:off x="2863992" y="1871223"/>
                <a:ext cx="1219108" cy="875863"/>
              </a:xfrm>
              <a:custGeom>
                <a:avLst/>
                <a:gdLst>
                  <a:gd name="T0" fmla="*/ 532 w 687"/>
                  <a:gd name="T1" fmla="*/ 311 h 510"/>
                  <a:gd name="T2" fmla="*/ 552 w 687"/>
                  <a:gd name="T3" fmla="*/ 307 h 510"/>
                  <a:gd name="T4" fmla="*/ 548 w 687"/>
                  <a:gd name="T5" fmla="*/ 276 h 510"/>
                  <a:gd name="T6" fmla="*/ 551 w 687"/>
                  <a:gd name="T7" fmla="*/ 267 h 510"/>
                  <a:gd name="T8" fmla="*/ 548 w 687"/>
                  <a:gd name="T9" fmla="*/ 247 h 510"/>
                  <a:gd name="T10" fmla="*/ 593 w 687"/>
                  <a:gd name="T11" fmla="*/ 249 h 510"/>
                  <a:gd name="T12" fmla="*/ 604 w 687"/>
                  <a:gd name="T13" fmla="*/ 233 h 510"/>
                  <a:gd name="T14" fmla="*/ 585 w 687"/>
                  <a:gd name="T15" fmla="*/ 219 h 510"/>
                  <a:gd name="T16" fmla="*/ 607 w 687"/>
                  <a:gd name="T17" fmla="*/ 201 h 510"/>
                  <a:gd name="T18" fmla="*/ 578 w 687"/>
                  <a:gd name="T19" fmla="*/ 175 h 510"/>
                  <a:gd name="T20" fmla="*/ 612 w 687"/>
                  <a:gd name="T21" fmla="*/ 165 h 510"/>
                  <a:gd name="T22" fmla="*/ 606 w 687"/>
                  <a:gd name="T23" fmla="*/ 155 h 510"/>
                  <a:gd name="T24" fmla="*/ 581 w 687"/>
                  <a:gd name="T25" fmla="*/ 130 h 510"/>
                  <a:gd name="T26" fmla="*/ 622 w 687"/>
                  <a:gd name="T27" fmla="*/ 100 h 510"/>
                  <a:gd name="T28" fmla="*/ 611 w 687"/>
                  <a:gd name="T29" fmla="*/ 89 h 510"/>
                  <a:gd name="T30" fmla="*/ 639 w 687"/>
                  <a:gd name="T31" fmla="*/ 74 h 510"/>
                  <a:gd name="T32" fmla="*/ 629 w 687"/>
                  <a:gd name="T33" fmla="*/ 55 h 510"/>
                  <a:gd name="T34" fmla="*/ 597 w 687"/>
                  <a:gd name="T35" fmla="*/ 54 h 510"/>
                  <a:gd name="T36" fmla="*/ 553 w 687"/>
                  <a:gd name="T37" fmla="*/ 82 h 510"/>
                  <a:gd name="T38" fmla="*/ 551 w 687"/>
                  <a:gd name="T39" fmla="*/ 51 h 510"/>
                  <a:gd name="T40" fmla="*/ 515 w 687"/>
                  <a:gd name="T41" fmla="*/ 45 h 510"/>
                  <a:gd name="T42" fmla="*/ 517 w 687"/>
                  <a:gd name="T43" fmla="*/ 37 h 510"/>
                  <a:gd name="T44" fmla="*/ 557 w 687"/>
                  <a:gd name="T45" fmla="*/ 21 h 510"/>
                  <a:gd name="T46" fmla="*/ 498 w 687"/>
                  <a:gd name="T47" fmla="*/ 4 h 510"/>
                  <a:gd name="T48" fmla="*/ 402 w 687"/>
                  <a:gd name="T49" fmla="*/ 4 h 510"/>
                  <a:gd name="T50" fmla="*/ 381 w 687"/>
                  <a:gd name="T51" fmla="*/ 11 h 510"/>
                  <a:gd name="T52" fmla="*/ 339 w 687"/>
                  <a:gd name="T53" fmla="*/ 9 h 510"/>
                  <a:gd name="T54" fmla="*/ 299 w 687"/>
                  <a:gd name="T55" fmla="*/ 26 h 510"/>
                  <a:gd name="T56" fmla="*/ 302 w 687"/>
                  <a:gd name="T57" fmla="*/ 46 h 510"/>
                  <a:gd name="T58" fmla="*/ 263 w 687"/>
                  <a:gd name="T59" fmla="*/ 44 h 510"/>
                  <a:gd name="T60" fmla="*/ 237 w 687"/>
                  <a:gd name="T61" fmla="*/ 42 h 510"/>
                  <a:gd name="T62" fmla="*/ 212 w 687"/>
                  <a:gd name="T63" fmla="*/ 58 h 510"/>
                  <a:gd name="T64" fmla="*/ 174 w 687"/>
                  <a:gd name="T65" fmla="*/ 39 h 510"/>
                  <a:gd name="T66" fmla="*/ 152 w 687"/>
                  <a:gd name="T67" fmla="*/ 49 h 510"/>
                  <a:gd name="T68" fmla="*/ 121 w 687"/>
                  <a:gd name="T69" fmla="*/ 68 h 510"/>
                  <a:gd name="T70" fmla="*/ 87 w 687"/>
                  <a:gd name="T71" fmla="*/ 94 h 510"/>
                  <a:gd name="T72" fmla="*/ 0 w 687"/>
                  <a:gd name="T73" fmla="*/ 140 h 510"/>
                  <a:gd name="T74" fmla="*/ 72 w 687"/>
                  <a:gd name="T75" fmla="*/ 156 h 510"/>
                  <a:gd name="T76" fmla="*/ 26 w 687"/>
                  <a:gd name="T77" fmla="*/ 169 h 510"/>
                  <a:gd name="T78" fmla="*/ 37 w 687"/>
                  <a:gd name="T79" fmla="*/ 184 h 510"/>
                  <a:gd name="T80" fmla="*/ 79 w 687"/>
                  <a:gd name="T81" fmla="*/ 191 h 510"/>
                  <a:gd name="T82" fmla="*/ 123 w 687"/>
                  <a:gd name="T83" fmla="*/ 189 h 510"/>
                  <a:gd name="T84" fmla="*/ 193 w 687"/>
                  <a:gd name="T85" fmla="*/ 248 h 510"/>
                  <a:gd name="T86" fmla="*/ 197 w 687"/>
                  <a:gd name="T87" fmla="*/ 286 h 510"/>
                  <a:gd name="T88" fmla="*/ 222 w 687"/>
                  <a:gd name="T89" fmla="*/ 292 h 510"/>
                  <a:gd name="T90" fmla="*/ 219 w 687"/>
                  <a:gd name="T91" fmla="*/ 312 h 510"/>
                  <a:gd name="T92" fmla="*/ 250 w 687"/>
                  <a:gd name="T93" fmla="*/ 338 h 510"/>
                  <a:gd name="T94" fmla="*/ 225 w 687"/>
                  <a:gd name="T95" fmla="*/ 361 h 510"/>
                  <a:gd name="T96" fmla="*/ 223 w 687"/>
                  <a:gd name="T97" fmla="*/ 394 h 510"/>
                  <a:gd name="T98" fmla="*/ 238 w 687"/>
                  <a:gd name="T99" fmla="*/ 434 h 510"/>
                  <a:gd name="T100" fmla="*/ 256 w 687"/>
                  <a:gd name="T101" fmla="*/ 461 h 510"/>
                  <a:gd name="T102" fmla="*/ 287 w 687"/>
                  <a:gd name="T103" fmla="*/ 493 h 510"/>
                  <a:gd name="T104" fmla="*/ 330 w 687"/>
                  <a:gd name="T105" fmla="*/ 510 h 510"/>
                  <a:gd name="T106" fmla="*/ 341 w 687"/>
                  <a:gd name="T107" fmla="*/ 470 h 510"/>
                  <a:gd name="T108" fmla="*/ 361 w 687"/>
                  <a:gd name="T109" fmla="*/ 444 h 510"/>
                  <a:gd name="T110" fmla="*/ 363 w 687"/>
                  <a:gd name="T111" fmla="*/ 426 h 510"/>
                  <a:gd name="T112" fmla="*/ 369 w 687"/>
                  <a:gd name="T113" fmla="*/ 414 h 510"/>
                  <a:gd name="T114" fmla="*/ 399 w 687"/>
                  <a:gd name="T115" fmla="*/ 401 h 510"/>
                  <a:gd name="T116" fmla="*/ 453 w 687"/>
                  <a:gd name="T117" fmla="*/ 371 h 510"/>
                  <a:gd name="T118" fmla="*/ 481 w 687"/>
                  <a:gd name="T119" fmla="*/ 358 h 510"/>
                  <a:gd name="T120" fmla="*/ 570 w 687"/>
                  <a:gd name="T121" fmla="*/ 32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7" h="510">
                    <a:moveTo>
                      <a:pt x="554" y="326"/>
                    </a:moveTo>
                    <a:cubicBezTo>
                      <a:pt x="552" y="325"/>
                      <a:pt x="551" y="325"/>
                      <a:pt x="549" y="324"/>
                    </a:cubicBezTo>
                    <a:cubicBezTo>
                      <a:pt x="545" y="323"/>
                      <a:pt x="540" y="321"/>
                      <a:pt x="536" y="321"/>
                    </a:cubicBezTo>
                    <a:cubicBezTo>
                      <a:pt x="534" y="321"/>
                      <a:pt x="532" y="321"/>
                      <a:pt x="530" y="322"/>
                    </a:cubicBezTo>
                    <a:cubicBezTo>
                      <a:pt x="526" y="325"/>
                      <a:pt x="524" y="324"/>
                      <a:pt x="523" y="321"/>
                    </a:cubicBezTo>
                    <a:cubicBezTo>
                      <a:pt x="523" y="317"/>
                      <a:pt x="528" y="312"/>
                      <a:pt x="532" y="311"/>
                    </a:cubicBezTo>
                    <a:cubicBezTo>
                      <a:pt x="534" y="311"/>
                      <a:pt x="535" y="311"/>
                      <a:pt x="535" y="311"/>
                    </a:cubicBezTo>
                    <a:cubicBezTo>
                      <a:pt x="535" y="310"/>
                      <a:pt x="534" y="308"/>
                      <a:pt x="534" y="307"/>
                    </a:cubicBezTo>
                    <a:cubicBezTo>
                      <a:pt x="534" y="306"/>
                      <a:pt x="533" y="304"/>
                      <a:pt x="533" y="303"/>
                    </a:cubicBezTo>
                    <a:cubicBezTo>
                      <a:pt x="532" y="301"/>
                      <a:pt x="533" y="300"/>
                      <a:pt x="533" y="299"/>
                    </a:cubicBezTo>
                    <a:cubicBezTo>
                      <a:pt x="534" y="298"/>
                      <a:pt x="535" y="297"/>
                      <a:pt x="537" y="297"/>
                    </a:cubicBezTo>
                    <a:cubicBezTo>
                      <a:pt x="541" y="297"/>
                      <a:pt x="548" y="301"/>
                      <a:pt x="552" y="307"/>
                    </a:cubicBezTo>
                    <a:cubicBezTo>
                      <a:pt x="556" y="312"/>
                      <a:pt x="562" y="315"/>
                      <a:pt x="569" y="315"/>
                    </a:cubicBezTo>
                    <a:cubicBezTo>
                      <a:pt x="571" y="315"/>
                      <a:pt x="573" y="315"/>
                      <a:pt x="575" y="314"/>
                    </a:cubicBezTo>
                    <a:cubicBezTo>
                      <a:pt x="578" y="313"/>
                      <a:pt x="578" y="312"/>
                      <a:pt x="577" y="309"/>
                    </a:cubicBezTo>
                    <a:cubicBezTo>
                      <a:pt x="577" y="306"/>
                      <a:pt x="576" y="303"/>
                      <a:pt x="578" y="300"/>
                    </a:cubicBezTo>
                    <a:cubicBezTo>
                      <a:pt x="578" y="298"/>
                      <a:pt x="568" y="291"/>
                      <a:pt x="562" y="288"/>
                    </a:cubicBezTo>
                    <a:cubicBezTo>
                      <a:pt x="554" y="282"/>
                      <a:pt x="549" y="279"/>
                      <a:pt x="548" y="276"/>
                    </a:cubicBezTo>
                    <a:cubicBezTo>
                      <a:pt x="548" y="274"/>
                      <a:pt x="548" y="273"/>
                      <a:pt x="549" y="272"/>
                    </a:cubicBezTo>
                    <a:cubicBezTo>
                      <a:pt x="551" y="269"/>
                      <a:pt x="557" y="271"/>
                      <a:pt x="568" y="275"/>
                    </a:cubicBezTo>
                    <a:cubicBezTo>
                      <a:pt x="568" y="276"/>
                      <a:pt x="569" y="276"/>
                      <a:pt x="570" y="276"/>
                    </a:cubicBezTo>
                    <a:cubicBezTo>
                      <a:pt x="574" y="276"/>
                      <a:pt x="575" y="268"/>
                      <a:pt x="575" y="266"/>
                    </a:cubicBezTo>
                    <a:cubicBezTo>
                      <a:pt x="575" y="265"/>
                      <a:pt x="572" y="264"/>
                      <a:pt x="566" y="264"/>
                    </a:cubicBezTo>
                    <a:cubicBezTo>
                      <a:pt x="561" y="264"/>
                      <a:pt x="555" y="265"/>
                      <a:pt x="551" y="267"/>
                    </a:cubicBezTo>
                    <a:cubicBezTo>
                      <a:pt x="550" y="268"/>
                      <a:pt x="548" y="268"/>
                      <a:pt x="546" y="268"/>
                    </a:cubicBezTo>
                    <a:cubicBezTo>
                      <a:pt x="542" y="268"/>
                      <a:pt x="538" y="266"/>
                      <a:pt x="538" y="262"/>
                    </a:cubicBezTo>
                    <a:cubicBezTo>
                      <a:pt x="538" y="261"/>
                      <a:pt x="538" y="257"/>
                      <a:pt x="545" y="256"/>
                    </a:cubicBezTo>
                    <a:cubicBezTo>
                      <a:pt x="548" y="256"/>
                      <a:pt x="549" y="255"/>
                      <a:pt x="549" y="255"/>
                    </a:cubicBezTo>
                    <a:cubicBezTo>
                      <a:pt x="549" y="255"/>
                      <a:pt x="548" y="254"/>
                      <a:pt x="548" y="254"/>
                    </a:cubicBezTo>
                    <a:cubicBezTo>
                      <a:pt x="547" y="252"/>
                      <a:pt x="546" y="250"/>
                      <a:pt x="548" y="247"/>
                    </a:cubicBezTo>
                    <a:cubicBezTo>
                      <a:pt x="549" y="247"/>
                      <a:pt x="550" y="246"/>
                      <a:pt x="551" y="246"/>
                    </a:cubicBezTo>
                    <a:cubicBezTo>
                      <a:pt x="554" y="246"/>
                      <a:pt x="557" y="248"/>
                      <a:pt x="561" y="250"/>
                    </a:cubicBezTo>
                    <a:cubicBezTo>
                      <a:pt x="566" y="252"/>
                      <a:pt x="571" y="255"/>
                      <a:pt x="574" y="254"/>
                    </a:cubicBezTo>
                    <a:cubicBezTo>
                      <a:pt x="577" y="253"/>
                      <a:pt x="580" y="253"/>
                      <a:pt x="582" y="253"/>
                    </a:cubicBezTo>
                    <a:cubicBezTo>
                      <a:pt x="586" y="253"/>
                      <a:pt x="589" y="252"/>
                      <a:pt x="593" y="250"/>
                    </a:cubicBezTo>
                    <a:cubicBezTo>
                      <a:pt x="593" y="249"/>
                      <a:pt x="593" y="249"/>
                      <a:pt x="593" y="249"/>
                    </a:cubicBezTo>
                    <a:cubicBezTo>
                      <a:pt x="593" y="248"/>
                      <a:pt x="588" y="245"/>
                      <a:pt x="585" y="244"/>
                    </a:cubicBezTo>
                    <a:cubicBezTo>
                      <a:pt x="582" y="242"/>
                      <a:pt x="579" y="240"/>
                      <a:pt x="577" y="239"/>
                    </a:cubicBezTo>
                    <a:cubicBezTo>
                      <a:pt x="576" y="237"/>
                      <a:pt x="576" y="236"/>
                      <a:pt x="577" y="235"/>
                    </a:cubicBezTo>
                    <a:cubicBezTo>
                      <a:pt x="577" y="233"/>
                      <a:pt x="580" y="232"/>
                      <a:pt x="589" y="232"/>
                    </a:cubicBezTo>
                    <a:cubicBezTo>
                      <a:pt x="593" y="232"/>
                      <a:pt x="598" y="233"/>
                      <a:pt x="602" y="233"/>
                    </a:cubicBezTo>
                    <a:cubicBezTo>
                      <a:pt x="604" y="233"/>
                      <a:pt x="604" y="233"/>
                      <a:pt x="604" y="233"/>
                    </a:cubicBezTo>
                    <a:cubicBezTo>
                      <a:pt x="604" y="233"/>
                      <a:pt x="604" y="233"/>
                      <a:pt x="604" y="233"/>
                    </a:cubicBezTo>
                    <a:cubicBezTo>
                      <a:pt x="606" y="233"/>
                      <a:pt x="607" y="232"/>
                      <a:pt x="607" y="231"/>
                    </a:cubicBezTo>
                    <a:cubicBezTo>
                      <a:pt x="608" y="230"/>
                      <a:pt x="608" y="229"/>
                      <a:pt x="608" y="229"/>
                    </a:cubicBezTo>
                    <a:cubicBezTo>
                      <a:pt x="608" y="229"/>
                      <a:pt x="608" y="229"/>
                      <a:pt x="607" y="229"/>
                    </a:cubicBezTo>
                    <a:cubicBezTo>
                      <a:pt x="607" y="229"/>
                      <a:pt x="606" y="230"/>
                      <a:pt x="605" y="230"/>
                    </a:cubicBezTo>
                    <a:cubicBezTo>
                      <a:pt x="599" y="230"/>
                      <a:pt x="588" y="225"/>
                      <a:pt x="585" y="219"/>
                    </a:cubicBezTo>
                    <a:cubicBezTo>
                      <a:pt x="584" y="217"/>
                      <a:pt x="584" y="215"/>
                      <a:pt x="585" y="213"/>
                    </a:cubicBezTo>
                    <a:cubicBezTo>
                      <a:pt x="587" y="210"/>
                      <a:pt x="590" y="210"/>
                      <a:pt x="591" y="210"/>
                    </a:cubicBezTo>
                    <a:cubicBezTo>
                      <a:pt x="593" y="210"/>
                      <a:pt x="594" y="210"/>
                      <a:pt x="595" y="210"/>
                    </a:cubicBezTo>
                    <a:cubicBezTo>
                      <a:pt x="597" y="211"/>
                      <a:pt x="598" y="211"/>
                      <a:pt x="600" y="211"/>
                    </a:cubicBezTo>
                    <a:cubicBezTo>
                      <a:pt x="602" y="211"/>
                      <a:pt x="603" y="210"/>
                      <a:pt x="605" y="209"/>
                    </a:cubicBezTo>
                    <a:cubicBezTo>
                      <a:pt x="608" y="208"/>
                      <a:pt x="608" y="204"/>
                      <a:pt x="607" y="201"/>
                    </a:cubicBezTo>
                    <a:cubicBezTo>
                      <a:pt x="606" y="197"/>
                      <a:pt x="603" y="193"/>
                      <a:pt x="601" y="193"/>
                    </a:cubicBezTo>
                    <a:cubicBezTo>
                      <a:pt x="601" y="193"/>
                      <a:pt x="579" y="192"/>
                      <a:pt x="579" y="186"/>
                    </a:cubicBezTo>
                    <a:cubicBezTo>
                      <a:pt x="578" y="185"/>
                      <a:pt x="576" y="184"/>
                      <a:pt x="575" y="184"/>
                    </a:cubicBezTo>
                    <a:cubicBezTo>
                      <a:pt x="573" y="182"/>
                      <a:pt x="570" y="181"/>
                      <a:pt x="570" y="178"/>
                    </a:cubicBezTo>
                    <a:cubicBezTo>
                      <a:pt x="570" y="178"/>
                      <a:pt x="570" y="176"/>
                      <a:pt x="571" y="175"/>
                    </a:cubicBezTo>
                    <a:cubicBezTo>
                      <a:pt x="573" y="174"/>
                      <a:pt x="575" y="174"/>
                      <a:pt x="578" y="175"/>
                    </a:cubicBezTo>
                    <a:cubicBezTo>
                      <a:pt x="580" y="175"/>
                      <a:pt x="583" y="176"/>
                      <a:pt x="587" y="173"/>
                    </a:cubicBezTo>
                    <a:cubicBezTo>
                      <a:pt x="589" y="172"/>
                      <a:pt x="592" y="171"/>
                      <a:pt x="596" y="171"/>
                    </a:cubicBezTo>
                    <a:cubicBezTo>
                      <a:pt x="600" y="171"/>
                      <a:pt x="604" y="171"/>
                      <a:pt x="608" y="172"/>
                    </a:cubicBezTo>
                    <a:cubicBezTo>
                      <a:pt x="612" y="173"/>
                      <a:pt x="616" y="173"/>
                      <a:pt x="618" y="173"/>
                    </a:cubicBezTo>
                    <a:cubicBezTo>
                      <a:pt x="619" y="173"/>
                      <a:pt x="619" y="173"/>
                      <a:pt x="619" y="172"/>
                    </a:cubicBezTo>
                    <a:cubicBezTo>
                      <a:pt x="619" y="169"/>
                      <a:pt x="614" y="165"/>
                      <a:pt x="612" y="165"/>
                    </a:cubicBezTo>
                    <a:cubicBezTo>
                      <a:pt x="610" y="166"/>
                      <a:pt x="607" y="167"/>
                      <a:pt x="603" y="167"/>
                    </a:cubicBezTo>
                    <a:cubicBezTo>
                      <a:pt x="596" y="167"/>
                      <a:pt x="591" y="164"/>
                      <a:pt x="591" y="159"/>
                    </a:cubicBezTo>
                    <a:cubicBezTo>
                      <a:pt x="591" y="158"/>
                      <a:pt x="591" y="156"/>
                      <a:pt x="592" y="155"/>
                    </a:cubicBezTo>
                    <a:cubicBezTo>
                      <a:pt x="593" y="154"/>
                      <a:pt x="596" y="154"/>
                      <a:pt x="596" y="154"/>
                    </a:cubicBezTo>
                    <a:cubicBezTo>
                      <a:pt x="598" y="154"/>
                      <a:pt x="600" y="154"/>
                      <a:pt x="601" y="154"/>
                    </a:cubicBezTo>
                    <a:cubicBezTo>
                      <a:pt x="603" y="154"/>
                      <a:pt x="605" y="155"/>
                      <a:pt x="606" y="155"/>
                    </a:cubicBezTo>
                    <a:cubicBezTo>
                      <a:pt x="603" y="153"/>
                      <a:pt x="597" y="150"/>
                      <a:pt x="591" y="150"/>
                    </a:cubicBezTo>
                    <a:cubicBezTo>
                      <a:pt x="590" y="150"/>
                      <a:pt x="588" y="150"/>
                      <a:pt x="587" y="151"/>
                    </a:cubicBezTo>
                    <a:cubicBezTo>
                      <a:pt x="585" y="156"/>
                      <a:pt x="581" y="157"/>
                      <a:pt x="578" y="157"/>
                    </a:cubicBezTo>
                    <a:cubicBezTo>
                      <a:pt x="575" y="157"/>
                      <a:pt x="573" y="156"/>
                      <a:pt x="573" y="154"/>
                    </a:cubicBezTo>
                    <a:cubicBezTo>
                      <a:pt x="572" y="153"/>
                      <a:pt x="572" y="151"/>
                      <a:pt x="575" y="150"/>
                    </a:cubicBezTo>
                    <a:cubicBezTo>
                      <a:pt x="581" y="146"/>
                      <a:pt x="582" y="135"/>
                      <a:pt x="581" y="130"/>
                    </a:cubicBezTo>
                    <a:cubicBezTo>
                      <a:pt x="581" y="126"/>
                      <a:pt x="586" y="125"/>
                      <a:pt x="591" y="123"/>
                    </a:cubicBezTo>
                    <a:cubicBezTo>
                      <a:pt x="598" y="121"/>
                      <a:pt x="602" y="119"/>
                      <a:pt x="601" y="115"/>
                    </a:cubicBezTo>
                    <a:cubicBezTo>
                      <a:pt x="601" y="113"/>
                      <a:pt x="601" y="110"/>
                      <a:pt x="603" y="108"/>
                    </a:cubicBezTo>
                    <a:cubicBezTo>
                      <a:pt x="607" y="102"/>
                      <a:pt x="619" y="102"/>
                      <a:pt x="622" y="102"/>
                    </a:cubicBezTo>
                    <a:cubicBezTo>
                      <a:pt x="623" y="102"/>
                      <a:pt x="623" y="101"/>
                      <a:pt x="623" y="101"/>
                    </a:cubicBezTo>
                    <a:cubicBezTo>
                      <a:pt x="623" y="101"/>
                      <a:pt x="623" y="101"/>
                      <a:pt x="622" y="100"/>
                    </a:cubicBezTo>
                    <a:cubicBezTo>
                      <a:pt x="620" y="98"/>
                      <a:pt x="617" y="96"/>
                      <a:pt x="615" y="97"/>
                    </a:cubicBezTo>
                    <a:cubicBezTo>
                      <a:pt x="612" y="97"/>
                      <a:pt x="609" y="99"/>
                      <a:pt x="606" y="100"/>
                    </a:cubicBezTo>
                    <a:cubicBezTo>
                      <a:pt x="603" y="102"/>
                      <a:pt x="600" y="103"/>
                      <a:pt x="598" y="103"/>
                    </a:cubicBezTo>
                    <a:cubicBezTo>
                      <a:pt x="597" y="103"/>
                      <a:pt x="595" y="103"/>
                      <a:pt x="594" y="102"/>
                    </a:cubicBezTo>
                    <a:cubicBezTo>
                      <a:pt x="593" y="101"/>
                      <a:pt x="593" y="99"/>
                      <a:pt x="593" y="98"/>
                    </a:cubicBezTo>
                    <a:cubicBezTo>
                      <a:pt x="595" y="93"/>
                      <a:pt x="606" y="89"/>
                      <a:pt x="611" y="89"/>
                    </a:cubicBezTo>
                    <a:cubicBezTo>
                      <a:pt x="618" y="89"/>
                      <a:pt x="632" y="89"/>
                      <a:pt x="638" y="86"/>
                    </a:cubicBezTo>
                    <a:cubicBezTo>
                      <a:pt x="636" y="85"/>
                      <a:pt x="631" y="84"/>
                      <a:pt x="624" y="84"/>
                    </a:cubicBezTo>
                    <a:cubicBezTo>
                      <a:pt x="622" y="84"/>
                      <a:pt x="621" y="84"/>
                      <a:pt x="619" y="84"/>
                    </a:cubicBezTo>
                    <a:cubicBezTo>
                      <a:pt x="611" y="85"/>
                      <a:pt x="609" y="83"/>
                      <a:pt x="609" y="81"/>
                    </a:cubicBezTo>
                    <a:cubicBezTo>
                      <a:pt x="609" y="78"/>
                      <a:pt x="614" y="77"/>
                      <a:pt x="624" y="77"/>
                    </a:cubicBezTo>
                    <a:cubicBezTo>
                      <a:pt x="633" y="76"/>
                      <a:pt x="636" y="75"/>
                      <a:pt x="639" y="74"/>
                    </a:cubicBezTo>
                    <a:cubicBezTo>
                      <a:pt x="641" y="73"/>
                      <a:pt x="643" y="72"/>
                      <a:pt x="649" y="72"/>
                    </a:cubicBezTo>
                    <a:cubicBezTo>
                      <a:pt x="654" y="71"/>
                      <a:pt x="655" y="70"/>
                      <a:pt x="657" y="68"/>
                    </a:cubicBezTo>
                    <a:cubicBezTo>
                      <a:pt x="658" y="67"/>
                      <a:pt x="659" y="65"/>
                      <a:pt x="663" y="65"/>
                    </a:cubicBezTo>
                    <a:cubicBezTo>
                      <a:pt x="670" y="65"/>
                      <a:pt x="684" y="59"/>
                      <a:pt x="687" y="56"/>
                    </a:cubicBezTo>
                    <a:cubicBezTo>
                      <a:pt x="683" y="53"/>
                      <a:pt x="662" y="47"/>
                      <a:pt x="650" y="47"/>
                    </a:cubicBezTo>
                    <a:cubicBezTo>
                      <a:pt x="636" y="47"/>
                      <a:pt x="630" y="49"/>
                      <a:pt x="629" y="55"/>
                    </a:cubicBezTo>
                    <a:cubicBezTo>
                      <a:pt x="629" y="57"/>
                      <a:pt x="628" y="61"/>
                      <a:pt x="623" y="61"/>
                    </a:cubicBezTo>
                    <a:cubicBezTo>
                      <a:pt x="621" y="61"/>
                      <a:pt x="618" y="60"/>
                      <a:pt x="615" y="59"/>
                    </a:cubicBezTo>
                    <a:cubicBezTo>
                      <a:pt x="611" y="58"/>
                      <a:pt x="607" y="58"/>
                      <a:pt x="605" y="58"/>
                    </a:cubicBezTo>
                    <a:cubicBezTo>
                      <a:pt x="604" y="59"/>
                      <a:pt x="603" y="59"/>
                      <a:pt x="602" y="59"/>
                    </a:cubicBezTo>
                    <a:cubicBezTo>
                      <a:pt x="599" y="59"/>
                      <a:pt x="598" y="57"/>
                      <a:pt x="597" y="56"/>
                    </a:cubicBezTo>
                    <a:cubicBezTo>
                      <a:pt x="597" y="55"/>
                      <a:pt x="597" y="54"/>
                      <a:pt x="597" y="54"/>
                    </a:cubicBezTo>
                    <a:cubicBezTo>
                      <a:pt x="596" y="54"/>
                      <a:pt x="596" y="54"/>
                      <a:pt x="595" y="55"/>
                    </a:cubicBezTo>
                    <a:cubicBezTo>
                      <a:pt x="592" y="56"/>
                      <a:pt x="589" y="58"/>
                      <a:pt x="586" y="61"/>
                    </a:cubicBezTo>
                    <a:cubicBezTo>
                      <a:pt x="582" y="64"/>
                      <a:pt x="578" y="67"/>
                      <a:pt x="573" y="69"/>
                    </a:cubicBezTo>
                    <a:cubicBezTo>
                      <a:pt x="569" y="71"/>
                      <a:pt x="566" y="74"/>
                      <a:pt x="563" y="76"/>
                    </a:cubicBezTo>
                    <a:cubicBezTo>
                      <a:pt x="559" y="79"/>
                      <a:pt x="556" y="81"/>
                      <a:pt x="553" y="82"/>
                    </a:cubicBezTo>
                    <a:cubicBezTo>
                      <a:pt x="553" y="82"/>
                      <a:pt x="553" y="82"/>
                      <a:pt x="553" y="82"/>
                    </a:cubicBezTo>
                    <a:cubicBezTo>
                      <a:pt x="552" y="82"/>
                      <a:pt x="551" y="81"/>
                      <a:pt x="550" y="80"/>
                    </a:cubicBezTo>
                    <a:cubicBezTo>
                      <a:pt x="550" y="79"/>
                      <a:pt x="549" y="77"/>
                      <a:pt x="570" y="55"/>
                    </a:cubicBezTo>
                    <a:cubicBezTo>
                      <a:pt x="573" y="52"/>
                      <a:pt x="575" y="49"/>
                      <a:pt x="573" y="46"/>
                    </a:cubicBezTo>
                    <a:cubicBezTo>
                      <a:pt x="572" y="43"/>
                      <a:pt x="569" y="42"/>
                      <a:pt x="565" y="42"/>
                    </a:cubicBezTo>
                    <a:cubicBezTo>
                      <a:pt x="560" y="43"/>
                      <a:pt x="558" y="45"/>
                      <a:pt x="557" y="47"/>
                    </a:cubicBezTo>
                    <a:cubicBezTo>
                      <a:pt x="555" y="49"/>
                      <a:pt x="554" y="50"/>
                      <a:pt x="551" y="51"/>
                    </a:cubicBezTo>
                    <a:cubicBezTo>
                      <a:pt x="549" y="52"/>
                      <a:pt x="545" y="53"/>
                      <a:pt x="540" y="55"/>
                    </a:cubicBezTo>
                    <a:cubicBezTo>
                      <a:pt x="531" y="59"/>
                      <a:pt x="521" y="63"/>
                      <a:pt x="516" y="63"/>
                    </a:cubicBezTo>
                    <a:cubicBezTo>
                      <a:pt x="514" y="63"/>
                      <a:pt x="513" y="62"/>
                      <a:pt x="512" y="61"/>
                    </a:cubicBezTo>
                    <a:cubicBezTo>
                      <a:pt x="511" y="57"/>
                      <a:pt x="517" y="54"/>
                      <a:pt x="527" y="50"/>
                    </a:cubicBezTo>
                    <a:cubicBezTo>
                      <a:pt x="529" y="49"/>
                      <a:pt x="532" y="48"/>
                      <a:pt x="534" y="46"/>
                    </a:cubicBezTo>
                    <a:cubicBezTo>
                      <a:pt x="531" y="46"/>
                      <a:pt x="525" y="45"/>
                      <a:pt x="515" y="45"/>
                    </a:cubicBezTo>
                    <a:cubicBezTo>
                      <a:pt x="506" y="45"/>
                      <a:pt x="498" y="46"/>
                      <a:pt x="492" y="47"/>
                    </a:cubicBezTo>
                    <a:cubicBezTo>
                      <a:pt x="487" y="47"/>
                      <a:pt x="481" y="49"/>
                      <a:pt x="475" y="50"/>
                    </a:cubicBezTo>
                    <a:cubicBezTo>
                      <a:pt x="467" y="52"/>
                      <a:pt x="460" y="54"/>
                      <a:pt x="456" y="54"/>
                    </a:cubicBezTo>
                    <a:cubicBezTo>
                      <a:pt x="452" y="54"/>
                      <a:pt x="451" y="52"/>
                      <a:pt x="451" y="51"/>
                    </a:cubicBezTo>
                    <a:cubicBezTo>
                      <a:pt x="450" y="43"/>
                      <a:pt x="496" y="37"/>
                      <a:pt x="496" y="37"/>
                    </a:cubicBezTo>
                    <a:cubicBezTo>
                      <a:pt x="502" y="37"/>
                      <a:pt x="509" y="37"/>
                      <a:pt x="517" y="37"/>
                    </a:cubicBezTo>
                    <a:cubicBezTo>
                      <a:pt x="529" y="37"/>
                      <a:pt x="542" y="37"/>
                      <a:pt x="549" y="34"/>
                    </a:cubicBezTo>
                    <a:cubicBezTo>
                      <a:pt x="554" y="31"/>
                      <a:pt x="561" y="30"/>
                      <a:pt x="567" y="29"/>
                    </a:cubicBezTo>
                    <a:cubicBezTo>
                      <a:pt x="572" y="28"/>
                      <a:pt x="577" y="27"/>
                      <a:pt x="579" y="26"/>
                    </a:cubicBezTo>
                    <a:cubicBezTo>
                      <a:pt x="577" y="24"/>
                      <a:pt x="568" y="21"/>
                      <a:pt x="561" y="21"/>
                    </a:cubicBezTo>
                    <a:cubicBezTo>
                      <a:pt x="560" y="21"/>
                      <a:pt x="560" y="21"/>
                      <a:pt x="560" y="21"/>
                    </a:cubicBezTo>
                    <a:cubicBezTo>
                      <a:pt x="559" y="21"/>
                      <a:pt x="558" y="21"/>
                      <a:pt x="557" y="21"/>
                    </a:cubicBezTo>
                    <a:cubicBezTo>
                      <a:pt x="550" y="21"/>
                      <a:pt x="545" y="20"/>
                      <a:pt x="543" y="17"/>
                    </a:cubicBezTo>
                    <a:cubicBezTo>
                      <a:pt x="543" y="16"/>
                      <a:pt x="542" y="15"/>
                      <a:pt x="542" y="14"/>
                    </a:cubicBezTo>
                    <a:cubicBezTo>
                      <a:pt x="542" y="13"/>
                      <a:pt x="538" y="12"/>
                      <a:pt x="536" y="11"/>
                    </a:cubicBezTo>
                    <a:cubicBezTo>
                      <a:pt x="533" y="10"/>
                      <a:pt x="530" y="9"/>
                      <a:pt x="529" y="7"/>
                    </a:cubicBezTo>
                    <a:cubicBezTo>
                      <a:pt x="528" y="6"/>
                      <a:pt x="521" y="6"/>
                      <a:pt x="517" y="6"/>
                    </a:cubicBezTo>
                    <a:cubicBezTo>
                      <a:pt x="507" y="6"/>
                      <a:pt x="501" y="5"/>
                      <a:pt x="498" y="4"/>
                    </a:cubicBezTo>
                    <a:cubicBezTo>
                      <a:pt x="494" y="1"/>
                      <a:pt x="484" y="0"/>
                      <a:pt x="473" y="0"/>
                    </a:cubicBezTo>
                    <a:cubicBezTo>
                      <a:pt x="470" y="0"/>
                      <a:pt x="467" y="0"/>
                      <a:pt x="465" y="0"/>
                    </a:cubicBezTo>
                    <a:cubicBezTo>
                      <a:pt x="458" y="0"/>
                      <a:pt x="446" y="1"/>
                      <a:pt x="436" y="1"/>
                    </a:cubicBezTo>
                    <a:cubicBezTo>
                      <a:pt x="428" y="1"/>
                      <a:pt x="421" y="1"/>
                      <a:pt x="418" y="1"/>
                    </a:cubicBezTo>
                    <a:cubicBezTo>
                      <a:pt x="415" y="2"/>
                      <a:pt x="413" y="2"/>
                      <a:pt x="411" y="3"/>
                    </a:cubicBezTo>
                    <a:cubicBezTo>
                      <a:pt x="408" y="3"/>
                      <a:pt x="405" y="4"/>
                      <a:pt x="402" y="4"/>
                    </a:cubicBezTo>
                    <a:cubicBezTo>
                      <a:pt x="401" y="4"/>
                      <a:pt x="401" y="4"/>
                      <a:pt x="400" y="4"/>
                    </a:cubicBezTo>
                    <a:cubicBezTo>
                      <a:pt x="396" y="4"/>
                      <a:pt x="392" y="5"/>
                      <a:pt x="392" y="6"/>
                    </a:cubicBezTo>
                    <a:cubicBezTo>
                      <a:pt x="395" y="9"/>
                      <a:pt x="394" y="11"/>
                      <a:pt x="394" y="12"/>
                    </a:cubicBezTo>
                    <a:cubicBezTo>
                      <a:pt x="393" y="15"/>
                      <a:pt x="389" y="16"/>
                      <a:pt x="386" y="16"/>
                    </a:cubicBezTo>
                    <a:cubicBezTo>
                      <a:pt x="384" y="16"/>
                      <a:pt x="382" y="16"/>
                      <a:pt x="382" y="14"/>
                    </a:cubicBezTo>
                    <a:cubicBezTo>
                      <a:pt x="381" y="14"/>
                      <a:pt x="381" y="12"/>
                      <a:pt x="381" y="11"/>
                    </a:cubicBezTo>
                    <a:cubicBezTo>
                      <a:pt x="381" y="11"/>
                      <a:pt x="381" y="11"/>
                      <a:pt x="381" y="11"/>
                    </a:cubicBezTo>
                    <a:cubicBezTo>
                      <a:pt x="380" y="9"/>
                      <a:pt x="376" y="8"/>
                      <a:pt x="372" y="8"/>
                    </a:cubicBezTo>
                    <a:cubicBezTo>
                      <a:pt x="370" y="8"/>
                      <a:pt x="368" y="9"/>
                      <a:pt x="367" y="9"/>
                    </a:cubicBezTo>
                    <a:cubicBezTo>
                      <a:pt x="365" y="11"/>
                      <a:pt x="363" y="11"/>
                      <a:pt x="360" y="11"/>
                    </a:cubicBezTo>
                    <a:cubicBezTo>
                      <a:pt x="357" y="11"/>
                      <a:pt x="353" y="10"/>
                      <a:pt x="349" y="10"/>
                    </a:cubicBezTo>
                    <a:cubicBezTo>
                      <a:pt x="345" y="9"/>
                      <a:pt x="342" y="9"/>
                      <a:pt x="339" y="9"/>
                    </a:cubicBezTo>
                    <a:cubicBezTo>
                      <a:pt x="337" y="9"/>
                      <a:pt x="336" y="9"/>
                      <a:pt x="336" y="9"/>
                    </a:cubicBezTo>
                    <a:cubicBezTo>
                      <a:pt x="334" y="13"/>
                      <a:pt x="324" y="13"/>
                      <a:pt x="310" y="13"/>
                    </a:cubicBezTo>
                    <a:cubicBezTo>
                      <a:pt x="306" y="14"/>
                      <a:pt x="302" y="14"/>
                      <a:pt x="300" y="14"/>
                    </a:cubicBezTo>
                    <a:cubicBezTo>
                      <a:pt x="301" y="14"/>
                      <a:pt x="302" y="15"/>
                      <a:pt x="302" y="15"/>
                    </a:cubicBezTo>
                    <a:cubicBezTo>
                      <a:pt x="307" y="18"/>
                      <a:pt x="311" y="20"/>
                      <a:pt x="311" y="23"/>
                    </a:cubicBezTo>
                    <a:cubicBezTo>
                      <a:pt x="310" y="26"/>
                      <a:pt x="306" y="26"/>
                      <a:pt x="299" y="26"/>
                    </a:cubicBezTo>
                    <a:cubicBezTo>
                      <a:pt x="297" y="27"/>
                      <a:pt x="292" y="27"/>
                      <a:pt x="290" y="27"/>
                    </a:cubicBezTo>
                    <a:cubicBezTo>
                      <a:pt x="293" y="30"/>
                      <a:pt x="297" y="32"/>
                      <a:pt x="303" y="35"/>
                    </a:cubicBezTo>
                    <a:cubicBezTo>
                      <a:pt x="309" y="38"/>
                      <a:pt x="315" y="41"/>
                      <a:pt x="319" y="45"/>
                    </a:cubicBezTo>
                    <a:cubicBezTo>
                      <a:pt x="321" y="47"/>
                      <a:pt x="322" y="49"/>
                      <a:pt x="321" y="51"/>
                    </a:cubicBezTo>
                    <a:cubicBezTo>
                      <a:pt x="321" y="52"/>
                      <a:pt x="320" y="53"/>
                      <a:pt x="318" y="53"/>
                    </a:cubicBezTo>
                    <a:cubicBezTo>
                      <a:pt x="315" y="53"/>
                      <a:pt x="307" y="49"/>
                      <a:pt x="302" y="46"/>
                    </a:cubicBezTo>
                    <a:cubicBezTo>
                      <a:pt x="298" y="43"/>
                      <a:pt x="293" y="42"/>
                      <a:pt x="289" y="41"/>
                    </a:cubicBezTo>
                    <a:cubicBezTo>
                      <a:pt x="284" y="40"/>
                      <a:pt x="279" y="39"/>
                      <a:pt x="276" y="36"/>
                    </a:cubicBezTo>
                    <a:cubicBezTo>
                      <a:pt x="273" y="32"/>
                      <a:pt x="261" y="29"/>
                      <a:pt x="253" y="29"/>
                    </a:cubicBezTo>
                    <a:cubicBezTo>
                      <a:pt x="250" y="29"/>
                      <a:pt x="249" y="29"/>
                      <a:pt x="249" y="30"/>
                    </a:cubicBezTo>
                    <a:cubicBezTo>
                      <a:pt x="248" y="31"/>
                      <a:pt x="253" y="34"/>
                      <a:pt x="255" y="35"/>
                    </a:cubicBezTo>
                    <a:cubicBezTo>
                      <a:pt x="260" y="38"/>
                      <a:pt x="263" y="41"/>
                      <a:pt x="263" y="44"/>
                    </a:cubicBezTo>
                    <a:cubicBezTo>
                      <a:pt x="263" y="45"/>
                      <a:pt x="263" y="47"/>
                      <a:pt x="258" y="47"/>
                    </a:cubicBezTo>
                    <a:cubicBezTo>
                      <a:pt x="256" y="47"/>
                      <a:pt x="254" y="47"/>
                      <a:pt x="252" y="47"/>
                    </a:cubicBezTo>
                    <a:cubicBezTo>
                      <a:pt x="250" y="46"/>
                      <a:pt x="248" y="46"/>
                      <a:pt x="247" y="46"/>
                    </a:cubicBezTo>
                    <a:cubicBezTo>
                      <a:pt x="247" y="46"/>
                      <a:pt x="246" y="46"/>
                      <a:pt x="246" y="46"/>
                    </a:cubicBezTo>
                    <a:cubicBezTo>
                      <a:pt x="246" y="46"/>
                      <a:pt x="246" y="46"/>
                      <a:pt x="245" y="46"/>
                    </a:cubicBezTo>
                    <a:cubicBezTo>
                      <a:pt x="243" y="46"/>
                      <a:pt x="241" y="45"/>
                      <a:pt x="237" y="42"/>
                    </a:cubicBezTo>
                    <a:cubicBezTo>
                      <a:pt x="233" y="39"/>
                      <a:pt x="228" y="35"/>
                      <a:pt x="225" y="35"/>
                    </a:cubicBezTo>
                    <a:cubicBezTo>
                      <a:pt x="224" y="35"/>
                      <a:pt x="223" y="35"/>
                      <a:pt x="223" y="35"/>
                    </a:cubicBezTo>
                    <a:cubicBezTo>
                      <a:pt x="223" y="35"/>
                      <a:pt x="224" y="37"/>
                      <a:pt x="224" y="39"/>
                    </a:cubicBezTo>
                    <a:cubicBezTo>
                      <a:pt x="225" y="41"/>
                      <a:pt x="226" y="44"/>
                      <a:pt x="226" y="47"/>
                    </a:cubicBezTo>
                    <a:cubicBezTo>
                      <a:pt x="226" y="54"/>
                      <a:pt x="219" y="59"/>
                      <a:pt x="215" y="59"/>
                    </a:cubicBezTo>
                    <a:cubicBezTo>
                      <a:pt x="214" y="59"/>
                      <a:pt x="213" y="59"/>
                      <a:pt x="212" y="58"/>
                    </a:cubicBezTo>
                    <a:cubicBezTo>
                      <a:pt x="211" y="57"/>
                      <a:pt x="212" y="55"/>
                      <a:pt x="213" y="54"/>
                    </a:cubicBezTo>
                    <a:cubicBezTo>
                      <a:pt x="214" y="51"/>
                      <a:pt x="214" y="46"/>
                      <a:pt x="213" y="41"/>
                    </a:cubicBezTo>
                    <a:cubicBezTo>
                      <a:pt x="212" y="37"/>
                      <a:pt x="210" y="35"/>
                      <a:pt x="208" y="34"/>
                    </a:cubicBezTo>
                    <a:cubicBezTo>
                      <a:pt x="205" y="33"/>
                      <a:pt x="197" y="34"/>
                      <a:pt x="190" y="36"/>
                    </a:cubicBezTo>
                    <a:cubicBezTo>
                      <a:pt x="185" y="38"/>
                      <a:pt x="179" y="39"/>
                      <a:pt x="175" y="39"/>
                    </a:cubicBezTo>
                    <a:cubicBezTo>
                      <a:pt x="174" y="39"/>
                      <a:pt x="174" y="39"/>
                      <a:pt x="174" y="39"/>
                    </a:cubicBezTo>
                    <a:cubicBezTo>
                      <a:pt x="174" y="39"/>
                      <a:pt x="173" y="39"/>
                      <a:pt x="173" y="39"/>
                    </a:cubicBezTo>
                    <a:cubicBezTo>
                      <a:pt x="166" y="39"/>
                      <a:pt x="161" y="41"/>
                      <a:pt x="160" y="42"/>
                    </a:cubicBezTo>
                    <a:cubicBezTo>
                      <a:pt x="160" y="42"/>
                      <a:pt x="160" y="42"/>
                      <a:pt x="161" y="43"/>
                    </a:cubicBezTo>
                    <a:cubicBezTo>
                      <a:pt x="165" y="45"/>
                      <a:pt x="166" y="47"/>
                      <a:pt x="166" y="49"/>
                    </a:cubicBezTo>
                    <a:cubicBezTo>
                      <a:pt x="165" y="51"/>
                      <a:pt x="163" y="52"/>
                      <a:pt x="161" y="52"/>
                    </a:cubicBezTo>
                    <a:cubicBezTo>
                      <a:pt x="158" y="52"/>
                      <a:pt x="155" y="50"/>
                      <a:pt x="152" y="49"/>
                    </a:cubicBezTo>
                    <a:cubicBezTo>
                      <a:pt x="150" y="47"/>
                      <a:pt x="147" y="47"/>
                      <a:pt x="143" y="47"/>
                    </a:cubicBezTo>
                    <a:cubicBezTo>
                      <a:pt x="138" y="47"/>
                      <a:pt x="132" y="48"/>
                      <a:pt x="130" y="49"/>
                    </a:cubicBezTo>
                    <a:cubicBezTo>
                      <a:pt x="132" y="51"/>
                      <a:pt x="134" y="55"/>
                      <a:pt x="134" y="59"/>
                    </a:cubicBezTo>
                    <a:cubicBezTo>
                      <a:pt x="135" y="63"/>
                      <a:pt x="134" y="66"/>
                      <a:pt x="133" y="68"/>
                    </a:cubicBezTo>
                    <a:cubicBezTo>
                      <a:pt x="132" y="69"/>
                      <a:pt x="131" y="70"/>
                      <a:pt x="129" y="70"/>
                    </a:cubicBezTo>
                    <a:cubicBezTo>
                      <a:pt x="126" y="70"/>
                      <a:pt x="124" y="69"/>
                      <a:pt x="121" y="68"/>
                    </a:cubicBezTo>
                    <a:cubicBezTo>
                      <a:pt x="117" y="67"/>
                      <a:pt x="113" y="66"/>
                      <a:pt x="110" y="66"/>
                    </a:cubicBezTo>
                    <a:cubicBezTo>
                      <a:pt x="100" y="67"/>
                      <a:pt x="61" y="86"/>
                      <a:pt x="60" y="91"/>
                    </a:cubicBezTo>
                    <a:cubicBezTo>
                      <a:pt x="61" y="93"/>
                      <a:pt x="68" y="93"/>
                      <a:pt x="70" y="93"/>
                    </a:cubicBezTo>
                    <a:cubicBezTo>
                      <a:pt x="71" y="93"/>
                      <a:pt x="72" y="93"/>
                      <a:pt x="73" y="93"/>
                    </a:cubicBezTo>
                    <a:cubicBezTo>
                      <a:pt x="74" y="93"/>
                      <a:pt x="75" y="93"/>
                      <a:pt x="76" y="93"/>
                    </a:cubicBezTo>
                    <a:cubicBezTo>
                      <a:pt x="81" y="93"/>
                      <a:pt x="85" y="93"/>
                      <a:pt x="87" y="94"/>
                    </a:cubicBezTo>
                    <a:cubicBezTo>
                      <a:pt x="89" y="95"/>
                      <a:pt x="90" y="97"/>
                      <a:pt x="90" y="99"/>
                    </a:cubicBezTo>
                    <a:cubicBezTo>
                      <a:pt x="90" y="105"/>
                      <a:pt x="84" y="114"/>
                      <a:pt x="78" y="118"/>
                    </a:cubicBezTo>
                    <a:cubicBezTo>
                      <a:pt x="74" y="121"/>
                      <a:pt x="66" y="121"/>
                      <a:pt x="58" y="121"/>
                    </a:cubicBezTo>
                    <a:cubicBezTo>
                      <a:pt x="53" y="121"/>
                      <a:pt x="44" y="122"/>
                      <a:pt x="43" y="123"/>
                    </a:cubicBezTo>
                    <a:cubicBezTo>
                      <a:pt x="43" y="127"/>
                      <a:pt x="36" y="129"/>
                      <a:pt x="24" y="131"/>
                    </a:cubicBezTo>
                    <a:cubicBezTo>
                      <a:pt x="15" y="133"/>
                      <a:pt x="0" y="136"/>
                      <a:pt x="0" y="140"/>
                    </a:cubicBezTo>
                    <a:cubicBezTo>
                      <a:pt x="0" y="141"/>
                      <a:pt x="1" y="145"/>
                      <a:pt x="5" y="146"/>
                    </a:cubicBezTo>
                    <a:cubicBezTo>
                      <a:pt x="7" y="146"/>
                      <a:pt x="9" y="146"/>
                      <a:pt x="11" y="146"/>
                    </a:cubicBezTo>
                    <a:cubicBezTo>
                      <a:pt x="15" y="147"/>
                      <a:pt x="21" y="147"/>
                      <a:pt x="25" y="152"/>
                    </a:cubicBezTo>
                    <a:cubicBezTo>
                      <a:pt x="28" y="155"/>
                      <a:pt x="33" y="156"/>
                      <a:pt x="40" y="156"/>
                    </a:cubicBezTo>
                    <a:cubicBezTo>
                      <a:pt x="44" y="156"/>
                      <a:pt x="49" y="155"/>
                      <a:pt x="54" y="154"/>
                    </a:cubicBezTo>
                    <a:cubicBezTo>
                      <a:pt x="61" y="151"/>
                      <a:pt x="68" y="152"/>
                      <a:pt x="72" y="156"/>
                    </a:cubicBezTo>
                    <a:cubicBezTo>
                      <a:pt x="73" y="158"/>
                      <a:pt x="74" y="160"/>
                      <a:pt x="74" y="162"/>
                    </a:cubicBezTo>
                    <a:cubicBezTo>
                      <a:pt x="74" y="165"/>
                      <a:pt x="72" y="167"/>
                      <a:pt x="67" y="167"/>
                    </a:cubicBezTo>
                    <a:cubicBezTo>
                      <a:pt x="65" y="167"/>
                      <a:pt x="62" y="166"/>
                      <a:pt x="58" y="166"/>
                    </a:cubicBezTo>
                    <a:cubicBezTo>
                      <a:pt x="55" y="165"/>
                      <a:pt x="51" y="165"/>
                      <a:pt x="48" y="165"/>
                    </a:cubicBezTo>
                    <a:cubicBezTo>
                      <a:pt x="46" y="165"/>
                      <a:pt x="44" y="165"/>
                      <a:pt x="43" y="166"/>
                    </a:cubicBezTo>
                    <a:cubicBezTo>
                      <a:pt x="39" y="168"/>
                      <a:pt x="32" y="169"/>
                      <a:pt x="26" y="169"/>
                    </a:cubicBezTo>
                    <a:cubicBezTo>
                      <a:pt x="22" y="169"/>
                      <a:pt x="18" y="169"/>
                      <a:pt x="16" y="170"/>
                    </a:cubicBezTo>
                    <a:cubicBezTo>
                      <a:pt x="17" y="171"/>
                      <a:pt x="22" y="172"/>
                      <a:pt x="26" y="172"/>
                    </a:cubicBezTo>
                    <a:cubicBezTo>
                      <a:pt x="29" y="172"/>
                      <a:pt x="32" y="172"/>
                      <a:pt x="35" y="173"/>
                    </a:cubicBezTo>
                    <a:cubicBezTo>
                      <a:pt x="37" y="173"/>
                      <a:pt x="39" y="174"/>
                      <a:pt x="40" y="176"/>
                    </a:cubicBezTo>
                    <a:cubicBezTo>
                      <a:pt x="41" y="178"/>
                      <a:pt x="40" y="180"/>
                      <a:pt x="38" y="182"/>
                    </a:cubicBezTo>
                    <a:cubicBezTo>
                      <a:pt x="38" y="182"/>
                      <a:pt x="37" y="183"/>
                      <a:pt x="37" y="184"/>
                    </a:cubicBezTo>
                    <a:cubicBezTo>
                      <a:pt x="37" y="185"/>
                      <a:pt x="37" y="185"/>
                      <a:pt x="40" y="186"/>
                    </a:cubicBezTo>
                    <a:cubicBezTo>
                      <a:pt x="43" y="187"/>
                      <a:pt x="46" y="188"/>
                      <a:pt x="49" y="189"/>
                    </a:cubicBezTo>
                    <a:cubicBezTo>
                      <a:pt x="54" y="192"/>
                      <a:pt x="61" y="194"/>
                      <a:pt x="64" y="194"/>
                    </a:cubicBezTo>
                    <a:cubicBezTo>
                      <a:pt x="63" y="192"/>
                      <a:pt x="63" y="191"/>
                      <a:pt x="64" y="190"/>
                    </a:cubicBezTo>
                    <a:cubicBezTo>
                      <a:pt x="64" y="188"/>
                      <a:pt x="67" y="188"/>
                      <a:pt x="70" y="188"/>
                    </a:cubicBezTo>
                    <a:cubicBezTo>
                      <a:pt x="72" y="188"/>
                      <a:pt x="77" y="188"/>
                      <a:pt x="79" y="191"/>
                    </a:cubicBezTo>
                    <a:cubicBezTo>
                      <a:pt x="80" y="191"/>
                      <a:pt x="81" y="190"/>
                      <a:pt x="83" y="189"/>
                    </a:cubicBezTo>
                    <a:cubicBezTo>
                      <a:pt x="86" y="188"/>
                      <a:pt x="90" y="186"/>
                      <a:pt x="93" y="187"/>
                    </a:cubicBezTo>
                    <a:cubicBezTo>
                      <a:pt x="95" y="188"/>
                      <a:pt x="97" y="187"/>
                      <a:pt x="99" y="186"/>
                    </a:cubicBezTo>
                    <a:cubicBezTo>
                      <a:pt x="100" y="185"/>
                      <a:pt x="102" y="184"/>
                      <a:pt x="104" y="184"/>
                    </a:cubicBezTo>
                    <a:cubicBezTo>
                      <a:pt x="105" y="184"/>
                      <a:pt x="106" y="184"/>
                      <a:pt x="108" y="185"/>
                    </a:cubicBezTo>
                    <a:cubicBezTo>
                      <a:pt x="110" y="186"/>
                      <a:pt x="116" y="188"/>
                      <a:pt x="123" y="189"/>
                    </a:cubicBezTo>
                    <a:cubicBezTo>
                      <a:pt x="131" y="190"/>
                      <a:pt x="139" y="192"/>
                      <a:pt x="144" y="194"/>
                    </a:cubicBezTo>
                    <a:cubicBezTo>
                      <a:pt x="146" y="196"/>
                      <a:pt x="149" y="197"/>
                      <a:pt x="151" y="198"/>
                    </a:cubicBezTo>
                    <a:cubicBezTo>
                      <a:pt x="157" y="200"/>
                      <a:pt x="164" y="202"/>
                      <a:pt x="163" y="208"/>
                    </a:cubicBezTo>
                    <a:cubicBezTo>
                      <a:pt x="162" y="212"/>
                      <a:pt x="167" y="216"/>
                      <a:pt x="177" y="221"/>
                    </a:cubicBezTo>
                    <a:cubicBezTo>
                      <a:pt x="189" y="226"/>
                      <a:pt x="189" y="238"/>
                      <a:pt x="189" y="241"/>
                    </a:cubicBezTo>
                    <a:cubicBezTo>
                      <a:pt x="189" y="243"/>
                      <a:pt x="191" y="246"/>
                      <a:pt x="193" y="248"/>
                    </a:cubicBezTo>
                    <a:cubicBezTo>
                      <a:pt x="195" y="250"/>
                      <a:pt x="198" y="252"/>
                      <a:pt x="196" y="255"/>
                    </a:cubicBezTo>
                    <a:cubicBezTo>
                      <a:pt x="195" y="257"/>
                      <a:pt x="199" y="261"/>
                      <a:pt x="202" y="264"/>
                    </a:cubicBezTo>
                    <a:cubicBezTo>
                      <a:pt x="203" y="265"/>
                      <a:pt x="204" y="266"/>
                      <a:pt x="204" y="268"/>
                    </a:cubicBezTo>
                    <a:cubicBezTo>
                      <a:pt x="204" y="271"/>
                      <a:pt x="201" y="273"/>
                      <a:pt x="199" y="275"/>
                    </a:cubicBezTo>
                    <a:cubicBezTo>
                      <a:pt x="197" y="276"/>
                      <a:pt x="196" y="277"/>
                      <a:pt x="196" y="278"/>
                    </a:cubicBezTo>
                    <a:cubicBezTo>
                      <a:pt x="198" y="281"/>
                      <a:pt x="198" y="284"/>
                      <a:pt x="197" y="286"/>
                    </a:cubicBezTo>
                    <a:cubicBezTo>
                      <a:pt x="197" y="288"/>
                      <a:pt x="196" y="290"/>
                      <a:pt x="197" y="291"/>
                    </a:cubicBezTo>
                    <a:cubicBezTo>
                      <a:pt x="198" y="292"/>
                      <a:pt x="199" y="292"/>
                      <a:pt x="200" y="293"/>
                    </a:cubicBezTo>
                    <a:cubicBezTo>
                      <a:pt x="205" y="293"/>
                      <a:pt x="207" y="292"/>
                      <a:pt x="209" y="290"/>
                    </a:cubicBezTo>
                    <a:cubicBezTo>
                      <a:pt x="210" y="288"/>
                      <a:pt x="213" y="285"/>
                      <a:pt x="217" y="285"/>
                    </a:cubicBezTo>
                    <a:cubicBezTo>
                      <a:pt x="219" y="285"/>
                      <a:pt x="221" y="285"/>
                      <a:pt x="222" y="287"/>
                    </a:cubicBezTo>
                    <a:cubicBezTo>
                      <a:pt x="223" y="289"/>
                      <a:pt x="223" y="291"/>
                      <a:pt x="222" y="292"/>
                    </a:cubicBezTo>
                    <a:cubicBezTo>
                      <a:pt x="222" y="295"/>
                      <a:pt x="221" y="296"/>
                      <a:pt x="222" y="297"/>
                    </a:cubicBezTo>
                    <a:cubicBezTo>
                      <a:pt x="224" y="299"/>
                      <a:pt x="227" y="300"/>
                      <a:pt x="230" y="300"/>
                    </a:cubicBezTo>
                    <a:cubicBezTo>
                      <a:pt x="234" y="302"/>
                      <a:pt x="239" y="303"/>
                      <a:pt x="244" y="307"/>
                    </a:cubicBezTo>
                    <a:cubicBezTo>
                      <a:pt x="249" y="312"/>
                      <a:pt x="249" y="314"/>
                      <a:pt x="249" y="316"/>
                    </a:cubicBezTo>
                    <a:cubicBezTo>
                      <a:pt x="248" y="319"/>
                      <a:pt x="242" y="319"/>
                      <a:pt x="237" y="315"/>
                    </a:cubicBezTo>
                    <a:cubicBezTo>
                      <a:pt x="234" y="313"/>
                      <a:pt x="227" y="312"/>
                      <a:pt x="219" y="312"/>
                    </a:cubicBezTo>
                    <a:cubicBezTo>
                      <a:pt x="216" y="312"/>
                      <a:pt x="213" y="312"/>
                      <a:pt x="212" y="312"/>
                    </a:cubicBezTo>
                    <a:cubicBezTo>
                      <a:pt x="217" y="316"/>
                      <a:pt x="232" y="323"/>
                      <a:pt x="237" y="323"/>
                    </a:cubicBezTo>
                    <a:cubicBezTo>
                      <a:pt x="237" y="323"/>
                      <a:pt x="238" y="323"/>
                      <a:pt x="238" y="323"/>
                    </a:cubicBezTo>
                    <a:cubicBezTo>
                      <a:pt x="238" y="323"/>
                      <a:pt x="239" y="323"/>
                      <a:pt x="240" y="323"/>
                    </a:cubicBezTo>
                    <a:cubicBezTo>
                      <a:pt x="244" y="323"/>
                      <a:pt x="249" y="327"/>
                      <a:pt x="250" y="331"/>
                    </a:cubicBezTo>
                    <a:cubicBezTo>
                      <a:pt x="252" y="334"/>
                      <a:pt x="251" y="337"/>
                      <a:pt x="250" y="338"/>
                    </a:cubicBezTo>
                    <a:cubicBezTo>
                      <a:pt x="248" y="340"/>
                      <a:pt x="248" y="344"/>
                      <a:pt x="248" y="348"/>
                    </a:cubicBezTo>
                    <a:cubicBezTo>
                      <a:pt x="248" y="350"/>
                      <a:pt x="248" y="351"/>
                      <a:pt x="248" y="353"/>
                    </a:cubicBezTo>
                    <a:cubicBezTo>
                      <a:pt x="248" y="354"/>
                      <a:pt x="247" y="356"/>
                      <a:pt x="243" y="356"/>
                    </a:cubicBezTo>
                    <a:cubicBezTo>
                      <a:pt x="242" y="356"/>
                      <a:pt x="240" y="356"/>
                      <a:pt x="238" y="356"/>
                    </a:cubicBezTo>
                    <a:cubicBezTo>
                      <a:pt x="236" y="355"/>
                      <a:pt x="234" y="355"/>
                      <a:pt x="232" y="355"/>
                    </a:cubicBezTo>
                    <a:cubicBezTo>
                      <a:pt x="227" y="356"/>
                      <a:pt x="225" y="357"/>
                      <a:pt x="225" y="361"/>
                    </a:cubicBezTo>
                    <a:cubicBezTo>
                      <a:pt x="225" y="365"/>
                      <a:pt x="222" y="368"/>
                      <a:pt x="220" y="370"/>
                    </a:cubicBezTo>
                    <a:cubicBezTo>
                      <a:pt x="218" y="373"/>
                      <a:pt x="216" y="375"/>
                      <a:pt x="215" y="378"/>
                    </a:cubicBezTo>
                    <a:cubicBezTo>
                      <a:pt x="215" y="381"/>
                      <a:pt x="216" y="382"/>
                      <a:pt x="221" y="384"/>
                    </a:cubicBezTo>
                    <a:cubicBezTo>
                      <a:pt x="222" y="384"/>
                      <a:pt x="224" y="385"/>
                      <a:pt x="226" y="386"/>
                    </a:cubicBezTo>
                    <a:cubicBezTo>
                      <a:pt x="227" y="387"/>
                      <a:pt x="227" y="388"/>
                      <a:pt x="227" y="389"/>
                    </a:cubicBezTo>
                    <a:cubicBezTo>
                      <a:pt x="227" y="391"/>
                      <a:pt x="225" y="392"/>
                      <a:pt x="223" y="394"/>
                    </a:cubicBezTo>
                    <a:cubicBezTo>
                      <a:pt x="221" y="395"/>
                      <a:pt x="218" y="396"/>
                      <a:pt x="218" y="398"/>
                    </a:cubicBezTo>
                    <a:cubicBezTo>
                      <a:pt x="217" y="401"/>
                      <a:pt x="227" y="409"/>
                      <a:pt x="232" y="412"/>
                    </a:cubicBezTo>
                    <a:cubicBezTo>
                      <a:pt x="236" y="414"/>
                      <a:pt x="236" y="420"/>
                      <a:pt x="235" y="425"/>
                    </a:cubicBezTo>
                    <a:cubicBezTo>
                      <a:pt x="235" y="428"/>
                      <a:pt x="235" y="431"/>
                      <a:pt x="235" y="433"/>
                    </a:cubicBezTo>
                    <a:cubicBezTo>
                      <a:pt x="236" y="434"/>
                      <a:pt x="236" y="434"/>
                      <a:pt x="237" y="434"/>
                    </a:cubicBezTo>
                    <a:cubicBezTo>
                      <a:pt x="238" y="434"/>
                      <a:pt x="238" y="434"/>
                      <a:pt x="238" y="434"/>
                    </a:cubicBezTo>
                    <a:cubicBezTo>
                      <a:pt x="239" y="434"/>
                      <a:pt x="240" y="434"/>
                      <a:pt x="241" y="435"/>
                    </a:cubicBezTo>
                    <a:cubicBezTo>
                      <a:pt x="242" y="436"/>
                      <a:pt x="242" y="438"/>
                      <a:pt x="242" y="439"/>
                    </a:cubicBezTo>
                    <a:cubicBezTo>
                      <a:pt x="242" y="443"/>
                      <a:pt x="243" y="444"/>
                      <a:pt x="245" y="445"/>
                    </a:cubicBezTo>
                    <a:cubicBezTo>
                      <a:pt x="246" y="446"/>
                      <a:pt x="248" y="448"/>
                      <a:pt x="248" y="450"/>
                    </a:cubicBezTo>
                    <a:cubicBezTo>
                      <a:pt x="248" y="451"/>
                      <a:pt x="250" y="452"/>
                      <a:pt x="251" y="453"/>
                    </a:cubicBezTo>
                    <a:cubicBezTo>
                      <a:pt x="254" y="454"/>
                      <a:pt x="258" y="456"/>
                      <a:pt x="256" y="461"/>
                    </a:cubicBezTo>
                    <a:cubicBezTo>
                      <a:pt x="255" y="465"/>
                      <a:pt x="257" y="468"/>
                      <a:pt x="260" y="471"/>
                    </a:cubicBezTo>
                    <a:cubicBezTo>
                      <a:pt x="260" y="471"/>
                      <a:pt x="261" y="472"/>
                      <a:pt x="261" y="473"/>
                    </a:cubicBezTo>
                    <a:cubicBezTo>
                      <a:pt x="262" y="474"/>
                      <a:pt x="264" y="476"/>
                      <a:pt x="266" y="477"/>
                    </a:cubicBezTo>
                    <a:cubicBezTo>
                      <a:pt x="270" y="480"/>
                      <a:pt x="273" y="483"/>
                      <a:pt x="274" y="487"/>
                    </a:cubicBezTo>
                    <a:cubicBezTo>
                      <a:pt x="276" y="490"/>
                      <a:pt x="280" y="495"/>
                      <a:pt x="285" y="494"/>
                    </a:cubicBezTo>
                    <a:cubicBezTo>
                      <a:pt x="285" y="493"/>
                      <a:pt x="286" y="493"/>
                      <a:pt x="287" y="493"/>
                    </a:cubicBezTo>
                    <a:cubicBezTo>
                      <a:pt x="290" y="493"/>
                      <a:pt x="291" y="495"/>
                      <a:pt x="293" y="496"/>
                    </a:cubicBezTo>
                    <a:cubicBezTo>
                      <a:pt x="294" y="497"/>
                      <a:pt x="295" y="497"/>
                      <a:pt x="296" y="497"/>
                    </a:cubicBezTo>
                    <a:cubicBezTo>
                      <a:pt x="296" y="497"/>
                      <a:pt x="297" y="497"/>
                      <a:pt x="298" y="497"/>
                    </a:cubicBezTo>
                    <a:cubicBezTo>
                      <a:pt x="303" y="497"/>
                      <a:pt x="310" y="500"/>
                      <a:pt x="311" y="504"/>
                    </a:cubicBezTo>
                    <a:cubicBezTo>
                      <a:pt x="312" y="506"/>
                      <a:pt x="322" y="509"/>
                      <a:pt x="329" y="510"/>
                    </a:cubicBezTo>
                    <a:cubicBezTo>
                      <a:pt x="330" y="510"/>
                      <a:pt x="330" y="510"/>
                      <a:pt x="330" y="510"/>
                    </a:cubicBezTo>
                    <a:cubicBezTo>
                      <a:pt x="330" y="510"/>
                      <a:pt x="331" y="509"/>
                      <a:pt x="332" y="507"/>
                    </a:cubicBezTo>
                    <a:cubicBezTo>
                      <a:pt x="333" y="505"/>
                      <a:pt x="334" y="503"/>
                      <a:pt x="336" y="502"/>
                    </a:cubicBezTo>
                    <a:cubicBezTo>
                      <a:pt x="337" y="501"/>
                      <a:pt x="338" y="496"/>
                      <a:pt x="338" y="494"/>
                    </a:cubicBezTo>
                    <a:cubicBezTo>
                      <a:pt x="339" y="489"/>
                      <a:pt x="340" y="485"/>
                      <a:pt x="342" y="484"/>
                    </a:cubicBezTo>
                    <a:cubicBezTo>
                      <a:pt x="343" y="484"/>
                      <a:pt x="343" y="481"/>
                      <a:pt x="343" y="477"/>
                    </a:cubicBezTo>
                    <a:cubicBezTo>
                      <a:pt x="343" y="473"/>
                      <a:pt x="342" y="470"/>
                      <a:pt x="341" y="470"/>
                    </a:cubicBezTo>
                    <a:cubicBezTo>
                      <a:pt x="339" y="469"/>
                      <a:pt x="338" y="467"/>
                      <a:pt x="338" y="465"/>
                    </a:cubicBezTo>
                    <a:cubicBezTo>
                      <a:pt x="339" y="463"/>
                      <a:pt x="342" y="460"/>
                      <a:pt x="348" y="461"/>
                    </a:cubicBezTo>
                    <a:cubicBezTo>
                      <a:pt x="351" y="461"/>
                      <a:pt x="351" y="460"/>
                      <a:pt x="352" y="458"/>
                    </a:cubicBezTo>
                    <a:cubicBezTo>
                      <a:pt x="353" y="456"/>
                      <a:pt x="353" y="454"/>
                      <a:pt x="356" y="453"/>
                    </a:cubicBezTo>
                    <a:cubicBezTo>
                      <a:pt x="357" y="453"/>
                      <a:pt x="357" y="451"/>
                      <a:pt x="357" y="450"/>
                    </a:cubicBezTo>
                    <a:cubicBezTo>
                      <a:pt x="358" y="448"/>
                      <a:pt x="358" y="445"/>
                      <a:pt x="361" y="444"/>
                    </a:cubicBezTo>
                    <a:cubicBezTo>
                      <a:pt x="361" y="444"/>
                      <a:pt x="361" y="444"/>
                      <a:pt x="361" y="444"/>
                    </a:cubicBezTo>
                    <a:cubicBezTo>
                      <a:pt x="361" y="443"/>
                      <a:pt x="361" y="441"/>
                      <a:pt x="360" y="439"/>
                    </a:cubicBezTo>
                    <a:cubicBezTo>
                      <a:pt x="358" y="437"/>
                      <a:pt x="359" y="436"/>
                      <a:pt x="359" y="435"/>
                    </a:cubicBezTo>
                    <a:cubicBezTo>
                      <a:pt x="360" y="433"/>
                      <a:pt x="362" y="432"/>
                      <a:pt x="365" y="431"/>
                    </a:cubicBezTo>
                    <a:cubicBezTo>
                      <a:pt x="366" y="431"/>
                      <a:pt x="366" y="431"/>
                      <a:pt x="366" y="430"/>
                    </a:cubicBezTo>
                    <a:cubicBezTo>
                      <a:pt x="366" y="429"/>
                      <a:pt x="365" y="427"/>
                      <a:pt x="363" y="426"/>
                    </a:cubicBezTo>
                    <a:cubicBezTo>
                      <a:pt x="359" y="425"/>
                      <a:pt x="358" y="422"/>
                      <a:pt x="358" y="420"/>
                    </a:cubicBezTo>
                    <a:cubicBezTo>
                      <a:pt x="359" y="417"/>
                      <a:pt x="363" y="416"/>
                      <a:pt x="366" y="419"/>
                    </a:cubicBezTo>
                    <a:cubicBezTo>
                      <a:pt x="367" y="419"/>
                      <a:pt x="369" y="420"/>
                      <a:pt x="370" y="420"/>
                    </a:cubicBezTo>
                    <a:cubicBezTo>
                      <a:pt x="370" y="420"/>
                      <a:pt x="370" y="420"/>
                      <a:pt x="370" y="420"/>
                    </a:cubicBezTo>
                    <a:cubicBezTo>
                      <a:pt x="370" y="420"/>
                      <a:pt x="370" y="419"/>
                      <a:pt x="370" y="418"/>
                    </a:cubicBezTo>
                    <a:cubicBezTo>
                      <a:pt x="368" y="416"/>
                      <a:pt x="369" y="415"/>
                      <a:pt x="369" y="414"/>
                    </a:cubicBezTo>
                    <a:cubicBezTo>
                      <a:pt x="370" y="411"/>
                      <a:pt x="375" y="409"/>
                      <a:pt x="382" y="409"/>
                    </a:cubicBezTo>
                    <a:cubicBezTo>
                      <a:pt x="385" y="408"/>
                      <a:pt x="388" y="407"/>
                      <a:pt x="389" y="406"/>
                    </a:cubicBezTo>
                    <a:cubicBezTo>
                      <a:pt x="390" y="404"/>
                      <a:pt x="390" y="403"/>
                      <a:pt x="389" y="401"/>
                    </a:cubicBezTo>
                    <a:cubicBezTo>
                      <a:pt x="389" y="400"/>
                      <a:pt x="389" y="398"/>
                      <a:pt x="390" y="397"/>
                    </a:cubicBezTo>
                    <a:cubicBezTo>
                      <a:pt x="392" y="394"/>
                      <a:pt x="397" y="395"/>
                      <a:pt x="399" y="397"/>
                    </a:cubicBezTo>
                    <a:cubicBezTo>
                      <a:pt x="399" y="398"/>
                      <a:pt x="400" y="399"/>
                      <a:pt x="399" y="401"/>
                    </a:cubicBezTo>
                    <a:cubicBezTo>
                      <a:pt x="398" y="403"/>
                      <a:pt x="398" y="404"/>
                      <a:pt x="398" y="405"/>
                    </a:cubicBezTo>
                    <a:cubicBezTo>
                      <a:pt x="398" y="405"/>
                      <a:pt x="398" y="405"/>
                      <a:pt x="398" y="405"/>
                    </a:cubicBezTo>
                    <a:cubicBezTo>
                      <a:pt x="400" y="403"/>
                      <a:pt x="403" y="403"/>
                      <a:pt x="407" y="402"/>
                    </a:cubicBezTo>
                    <a:cubicBezTo>
                      <a:pt x="411" y="402"/>
                      <a:pt x="415" y="402"/>
                      <a:pt x="420" y="400"/>
                    </a:cubicBezTo>
                    <a:cubicBezTo>
                      <a:pt x="431" y="397"/>
                      <a:pt x="441" y="388"/>
                      <a:pt x="443" y="380"/>
                    </a:cubicBezTo>
                    <a:cubicBezTo>
                      <a:pt x="445" y="375"/>
                      <a:pt x="450" y="372"/>
                      <a:pt x="453" y="371"/>
                    </a:cubicBezTo>
                    <a:cubicBezTo>
                      <a:pt x="457" y="369"/>
                      <a:pt x="458" y="368"/>
                      <a:pt x="457" y="367"/>
                    </a:cubicBezTo>
                    <a:cubicBezTo>
                      <a:pt x="457" y="364"/>
                      <a:pt x="457" y="362"/>
                      <a:pt x="458" y="360"/>
                    </a:cubicBezTo>
                    <a:cubicBezTo>
                      <a:pt x="459" y="359"/>
                      <a:pt x="460" y="358"/>
                      <a:pt x="463" y="358"/>
                    </a:cubicBezTo>
                    <a:cubicBezTo>
                      <a:pt x="465" y="358"/>
                      <a:pt x="468" y="359"/>
                      <a:pt x="471" y="360"/>
                    </a:cubicBezTo>
                    <a:cubicBezTo>
                      <a:pt x="472" y="361"/>
                      <a:pt x="473" y="361"/>
                      <a:pt x="473" y="361"/>
                    </a:cubicBezTo>
                    <a:cubicBezTo>
                      <a:pt x="474" y="359"/>
                      <a:pt x="476" y="358"/>
                      <a:pt x="481" y="358"/>
                    </a:cubicBezTo>
                    <a:cubicBezTo>
                      <a:pt x="485" y="358"/>
                      <a:pt x="487" y="357"/>
                      <a:pt x="489" y="356"/>
                    </a:cubicBezTo>
                    <a:cubicBezTo>
                      <a:pt x="491" y="355"/>
                      <a:pt x="493" y="354"/>
                      <a:pt x="498" y="354"/>
                    </a:cubicBezTo>
                    <a:cubicBezTo>
                      <a:pt x="507" y="354"/>
                      <a:pt x="529" y="350"/>
                      <a:pt x="537" y="343"/>
                    </a:cubicBezTo>
                    <a:cubicBezTo>
                      <a:pt x="542" y="339"/>
                      <a:pt x="550" y="335"/>
                      <a:pt x="558" y="332"/>
                    </a:cubicBezTo>
                    <a:cubicBezTo>
                      <a:pt x="562" y="330"/>
                      <a:pt x="566" y="328"/>
                      <a:pt x="569" y="327"/>
                    </a:cubicBezTo>
                    <a:cubicBezTo>
                      <a:pt x="569" y="326"/>
                      <a:pt x="569" y="326"/>
                      <a:pt x="570" y="326"/>
                    </a:cubicBezTo>
                    <a:cubicBezTo>
                      <a:pt x="565" y="327"/>
                      <a:pt x="559" y="327"/>
                      <a:pt x="554" y="3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3" name="Freeform 2177"/>
              <p:cNvSpPr>
                <a:spLocks/>
              </p:cNvSpPr>
              <p:nvPr/>
            </p:nvSpPr>
            <p:spPr bwMode="auto">
              <a:xfrm>
                <a:off x="3222663" y="2425157"/>
                <a:ext cx="55752" cy="30574"/>
              </a:xfrm>
              <a:custGeom>
                <a:avLst/>
                <a:gdLst>
                  <a:gd name="T0" fmla="*/ 22 w 31"/>
                  <a:gd name="T1" fmla="*/ 6 h 18"/>
                  <a:gd name="T2" fmla="*/ 8 w 31"/>
                  <a:gd name="T3" fmla="*/ 0 h 18"/>
                  <a:gd name="T4" fmla="*/ 4 w 31"/>
                  <a:gd name="T5" fmla="*/ 1 h 18"/>
                  <a:gd name="T6" fmla="*/ 2 w 31"/>
                  <a:gd name="T7" fmla="*/ 4 h 18"/>
                  <a:gd name="T8" fmla="*/ 2 w 31"/>
                  <a:gd name="T9" fmla="*/ 9 h 18"/>
                  <a:gd name="T10" fmla="*/ 7 w 31"/>
                  <a:gd name="T11" fmla="*/ 12 h 18"/>
                  <a:gd name="T12" fmla="*/ 14 w 31"/>
                  <a:gd name="T13" fmla="*/ 16 h 18"/>
                  <a:gd name="T14" fmla="*/ 19 w 31"/>
                  <a:gd name="T15" fmla="*/ 18 h 18"/>
                  <a:gd name="T16" fmla="*/ 31 w 31"/>
                  <a:gd name="T17" fmla="*/ 13 h 18"/>
                  <a:gd name="T18" fmla="*/ 29 w 31"/>
                  <a:gd name="T19" fmla="*/ 11 h 18"/>
                  <a:gd name="T20" fmla="*/ 22 w 31"/>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8">
                    <a:moveTo>
                      <a:pt x="22" y="6"/>
                    </a:moveTo>
                    <a:cubicBezTo>
                      <a:pt x="20" y="2"/>
                      <a:pt x="13" y="0"/>
                      <a:pt x="8" y="0"/>
                    </a:cubicBezTo>
                    <a:cubicBezTo>
                      <a:pt x="5" y="0"/>
                      <a:pt x="4" y="1"/>
                      <a:pt x="4" y="1"/>
                    </a:cubicBezTo>
                    <a:cubicBezTo>
                      <a:pt x="3" y="2"/>
                      <a:pt x="3" y="3"/>
                      <a:pt x="2" y="4"/>
                    </a:cubicBezTo>
                    <a:cubicBezTo>
                      <a:pt x="0" y="6"/>
                      <a:pt x="0" y="7"/>
                      <a:pt x="2" y="9"/>
                    </a:cubicBezTo>
                    <a:cubicBezTo>
                      <a:pt x="3" y="11"/>
                      <a:pt x="5" y="11"/>
                      <a:pt x="7" y="12"/>
                    </a:cubicBezTo>
                    <a:cubicBezTo>
                      <a:pt x="9" y="13"/>
                      <a:pt x="11" y="14"/>
                      <a:pt x="14" y="16"/>
                    </a:cubicBezTo>
                    <a:cubicBezTo>
                      <a:pt x="15" y="17"/>
                      <a:pt x="17" y="18"/>
                      <a:pt x="19" y="18"/>
                    </a:cubicBezTo>
                    <a:cubicBezTo>
                      <a:pt x="25" y="18"/>
                      <a:pt x="31" y="15"/>
                      <a:pt x="31" y="13"/>
                    </a:cubicBezTo>
                    <a:cubicBezTo>
                      <a:pt x="31" y="12"/>
                      <a:pt x="31" y="12"/>
                      <a:pt x="29" y="11"/>
                    </a:cubicBezTo>
                    <a:cubicBezTo>
                      <a:pt x="27" y="10"/>
                      <a:pt x="24" y="9"/>
                      <a:pt x="2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4" name="Freeform 2224"/>
              <p:cNvSpPr>
                <a:spLocks/>
              </p:cNvSpPr>
              <p:nvPr/>
            </p:nvSpPr>
            <p:spPr bwMode="auto">
              <a:xfrm>
                <a:off x="3847084" y="2551051"/>
                <a:ext cx="204424" cy="93521"/>
              </a:xfrm>
              <a:custGeom>
                <a:avLst/>
                <a:gdLst>
                  <a:gd name="T0" fmla="*/ 108 w 115"/>
                  <a:gd name="T1" fmla="*/ 31 h 54"/>
                  <a:gd name="T2" fmla="*/ 115 w 115"/>
                  <a:gd name="T3" fmla="*/ 24 h 54"/>
                  <a:gd name="T4" fmla="*/ 111 w 115"/>
                  <a:gd name="T5" fmla="*/ 17 h 54"/>
                  <a:gd name="T6" fmla="*/ 103 w 115"/>
                  <a:gd name="T7" fmla="*/ 9 h 54"/>
                  <a:gd name="T8" fmla="*/ 101 w 115"/>
                  <a:gd name="T9" fmla="*/ 4 h 54"/>
                  <a:gd name="T10" fmla="*/ 95 w 115"/>
                  <a:gd name="T11" fmla="*/ 5 h 54"/>
                  <a:gd name="T12" fmla="*/ 85 w 115"/>
                  <a:gd name="T13" fmla="*/ 0 h 54"/>
                  <a:gd name="T14" fmla="*/ 85 w 115"/>
                  <a:gd name="T15" fmla="*/ 5 h 54"/>
                  <a:gd name="T16" fmla="*/ 79 w 115"/>
                  <a:gd name="T17" fmla="*/ 7 h 54"/>
                  <a:gd name="T18" fmla="*/ 70 w 115"/>
                  <a:gd name="T19" fmla="*/ 7 h 54"/>
                  <a:gd name="T20" fmla="*/ 67 w 115"/>
                  <a:gd name="T21" fmla="*/ 7 h 54"/>
                  <a:gd name="T22" fmla="*/ 66 w 115"/>
                  <a:gd name="T23" fmla="*/ 9 h 54"/>
                  <a:gd name="T24" fmla="*/ 60 w 115"/>
                  <a:gd name="T25" fmla="*/ 7 h 54"/>
                  <a:gd name="T26" fmla="*/ 55 w 115"/>
                  <a:gd name="T27" fmla="*/ 7 h 54"/>
                  <a:gd name="T28" fmla="*/ 53 w 115"/>
                  <a:gd name="T29" fmla="*/ 13 h 54"/>
                  <a:gd name="T30" fmla="*/ 46 w 115"/>
                  <a:gd name="T31" fmla="*/ 8 h 54"/>
                  <a:gd name="T32" fmla="*/ 44 w 115"/>
                  <a:gd name="T33" fmla="*/ 8 h 54"/>
                  <a:gd name="T34" fmla="*/ 45 w 115"/>
                  <a:gd name="T35" fmla="*/ 17 h 54"/>
                  <a:gd name="T36" fmla="*/ 35 w 115"/>
                  <a:gd name="T37" fmla="*/ 20 h 54"/>
                  <a:gd name="T38" fmla="*/ 27 w 115"/>
                  <a:gd name="T39" fmla="*/ 15 h 54"/>
                  <a:gd name="T40" fmla="*/ 13 w 115"/>
                  <a:gd name="T41" fmla="*/ 1 h 54"/>
                  <a:gd name="T42" fmla="*/ 16 w 115"/>
                  <a:gd name="T43" fmla="*/ 4 h 54"/>
                  <a:gd name="T44" fmla="*/ 15 w 115"/>
                  <a:gd name="T45" fmla="*/ 9 h 54"/>
                  <a:gd name="T46" fmla="*/ 9 w 115"/>
                  <a:gd name="T47" fmla="*/ 6 h 54"/>
                  <a:gd name="T48" fmla="*/ 2 w 115"/>
                  <a:gd name="T49" fmla="*/ 13 h 54"/>
                  <a:gd name="T50" fmla="*/ 4 w 115"/>
                  <a:gd name="T51" fmla="*/ 17 h 54"/>
                  <a:gd name="T52" fmla="*/ 24 w 115"/>
                  <a:gd name="T53" fmla="*/ 16 h 54"/>
                  <a:gd name="T54" fmla="*/ 22 w 115"/>
                  <a:gd name="T55" fmla="*/ 23 h 54"/>
                  <a:gd name="T56" fmla="*/ 23 w 115"/>
                  <a:gd name="T57" fmla="*/ 26 h 54"/>
                  <a:gd name="T58" fmla="*/ 20 w 115"/>
                  <a:gd name="T59" fmla="*/ 30 h 54"/>
                  <a:gd name="T60" fmla="*/ 20 w 115"/>
                  <a:gd name="T61" fmla="*/ 33 h 54"/>
                  <a:gd name="T62" fmla="*/ 26 w 115"/>
                  <a:gd name="T63" fmla="*/ 36 h 54"/>
                  <a:gd name="T64" fmla="*/ 28 w 115"/>
                  <a:gd name="T65" fmla="*/ 41 h 54"/>
                  <a:gd name="T66" fmla="*/ 17 w 115"/>
                  <a:gd name="T67" fmla="*/ 46 h 54"/>
                  <a:gd name="T68" fmla="*/ 29 w 115"/>
                  <a:gd name="T69" fmla="*/ 45 h 54"/>
                  <a:gd name="T70" fmla="*/ 44 w 115"/>
                  <a:gd name="T71" fmla="*/ 50 h 54"/>
                  <a:gd name="T72" fmla="*/ 56 w 115"/>
                  <a:gd name="T73" fmla="*/ 54 h 54"/>
                  <a:gd name="T74" fmla="*/ 68 w 115"/>
                  <a:gd name="T75" fmla="*/ 50 h 54"/>
                  <a:gd name="T76" fmla="*/ 83 w 115"/>
                  <a:gd name="T77" fmla="*/ 44 h 54"/>
                  <a:gd name="T78" fmla="*/ 104 w 115"/>
                  <a:gd name="T7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 h="54">
                    <a:moveTo>
                      <a:pt x="104" y="34"/>
                    </a:moveTo>
                    <a:cubicBezTo>
                      <a:pt x="105" y="33"/>
                      <a:pt x="106" y="31"/>
                      <a:pt x="108" y="31"/>
                    </a:cubicBezTo>
                    <a:cubicBezTo>
                      <a:pt x="108" y="31"/>
                      <a:pt x="108" y="31"/>
                      <a:pt x="108" y="31"/>
                    </a:cubicBezTo>
                    <a:cubicBezTo>
                      <a:pt x="110" y="31"/>
                      <a:pt x="113" y="27"/>
                      <a:pt x="115" y="24"/>
                    </a:cubicBezTo>
                    <a:cubicBezTo>
                      <a:pt x="115" y="23"/>
                      <a:pt x="115" y="21"/>
                      <a:pt x="114" y="20"/>
                    </a:cubicBezTo>
                    <a:cubicBezTo>
                      <a:pt x="113" y="18"/>
                      <a:pt x="112" y="17"/>
                      <a:pt x="111" y="17"/>
                    </a:cubicBezTo>
                    <a:cubicBezTo>
                      <a:pt x="108" y="17"/>
                      <a:pt x="105" y="16"/>
                      <a:pt x="104" y="14"/>
                    </a:cubicBezTo>
                    <a:cubicBezTo>
                      <a:pt x="103" y="12"/>
                      <a:pt x="102" y="10"/>
                      <a:pt x="103" y="9"/>
                    </a:cubicBezTo>
                    <a:cubicBezTo>
                      <a:pt x="103" y="8"/>
                      <a:pt x="102" y="7"/>
                      <a:pt x="102" y="6"/>
                    </a:cubicBezTo>
                    <a:cubicBezTo>
                      <a:pt x="101" y="5"/>
                      <a:pt x="101" y="5"/>
                      <a:pt x="101" y="4"/>
                    </a:cubicBezTo>
                    <a:cubicBezTo>
                      <a:pt x="99" y="4"/>
                      <a:pt x="98" y="4"/>
                      <a:pt x="96" y="5"/>
                    </a:cubicBezTo>
                    <a:cubicBezTo>
                      <a:pt x="95" y="5"/>
                      <a:pt x="95" y="5"/>
                      <a:pt x="95" y="5"/>
                    </a:cubicBezTo>
                    <a:cubicBezTo>
                      <a:pt x="93" y="5"/>
                      <a:pt x="91" y="4"/>
                      <a:pt x="89" y="2"/>
                    </a:cubicBezTo>
                    <a:cubicBezTo>
                      <a:pt x="88" y="1"/>
                      <a:pt x="86" y="0"/>
                      <a:pt x="85" y="0"/>
                    </a:cubicBezTo>
                    <a:cubicBezTo>
                      <a:pt x="85" y="0"/>
                      <a:pt x="85" y="0"/>
                      <a:pt x="85" y="2"/>
                    </a:cubicBezTo>
                    <a:cubicBezTo>
                      <a:pt x="85" y="3"/>
                      <a:pt x="85" y="4"/>
                      <a:pt x="85" y="5"/>
                    </a:cubicBezTo>
                    <a:cubicBezTo>
                      <a:pt x="85" y="6"/>
                      <a:pt x="84" y="7"/>
                      <a:pt x="82" y="7"/>
                    </a:cubicBezTo>
                    <a:cubicBezTo>
                      <a:pt x="81" y="7"/>
                      <a:pt x="80" y="7"/>
                      <a:pt x="79" y="7"/>
                    </a:cubicBezTo>
                    <a:cubicBezTo>
                      <a:pt x="79" y="7"/>
                      <a:pt x="78" y="7"/>
                      <a:pt x="78" y="7"/>
                    </a:cubicBezTo>
                    <a:cubicBezTo>
                      <a:pt x="77" y="10"/>
                      <a:pt x="73" y="10"/>
                      <a:pt x="70" y="7"/>
                    </a:cubicBezTo>
                    <a:cubicBezTo>
                      <a:pt x="70" y="6"/>
                      <a:pt x="69" y="6"/>
                      <a:pt x="69" y="6"/>
                    </a:cubicBezTo>
                    <a:cubicBezTo>
                      <a:pt x="68" y="6"/>
                      <a:pt x="67" y="6"/>
                      <a:pt x="67" y="7"/>
                    </a:cubicBezTo>
                    <a:cubicBezTo>
                      <a:pt x="67" y="7"/>
                      <a:pt x="67" y="8"/>
                      <a:pt x="67" y="9"/>
                    </a:cubicBezTo>
                    <a:cubicBezTo>
                      <a:pt x="66" y="9"/>
                      <a:pt x="66" y="9"/>
                      <a:pt x="66" y="9"/>
                    </a:cubicBezTo>
                    <a:cubicBezTo>
                      <a:pt x="65" y="9"/>
                      <a:pt x="65" y="9"/>
                      <a:pt x="65" y="9"/>
                    </a:cubicBezTo>
                    <a:cubicBezTo>
                      <a:pt x="63" y="9"/>
                      <a:pt x="62" y="9"/>
                      <a:pt x="60" y="7"/>
                    </a:cubicBezTo>
                    <a:cubicBezTo>
                      <a:pt x="58" y="6"/>
                      <a:pt x="58" y="6"/>
                      <a:pt x="58" y="6"/>
                    </a:cubicBezTo>
                    <a:cubicBezTo>
                      <a:pt x="57" y="5"/>
                      <a:pt x="56" y="6"/>
                      <a:pt x="55" y="7"/>
                    </a:cubicBezTo>
                    <a:cubicBezTo>
                      <a:pt x="54" y="8"/>
                      <a:pt x="54" y="9"/>
                      <a:pt x="54" y="9"/>
                    </a:cubicBezTo>
                    <a:cubicBezTo>
                      <a:pt x="54" y="11"/>
                      <a:pt x="54" y="12"/>
                      <a:pt x="53" y="13"/>
                    </a:cubicBezTo>
                    <a:cubicBezTo>
                      <a:pt x="53" y="13"/>
                      <a:pt x="52" y="13"/>
                      <a:pt x="51" y="13"/>
                    </a:cubicBezTo>
                    <a:cubicBezTo>
                      <a:pt x="49" y="13"/>
                      <a:pt x="48" y="12"/>
                      <a:pt x="46" y="8"/>
                    </a:cubicBezTo>
                    <a:cubicBezTo>
                      <a:pt x="45" y="7"/>
                      <a:pt x="45" y="7"/>
                      <a:pt x="45" y="7"/>
                    </a:cubicBezTo>
                    <a:cubicBezTo>
                      <a:pt x="45" y="7"/>
                      <a:pt x="44" y="7"/>
                      <a:pt x="44" y="8"/>
                    </a:cubicBezTo>
                    <a:cubicBezTo>
                      <a:pt x="44" y="9"/>
                      <a:pt x="44" y="9"/>
                      <a:pt x="44" y="10"/>
                    </a:cubicBezTo>
                    <a:cubicBezTo>
                      <a:pt x="45" y="12"/>
                      <a:pt x="46" y="15"/>
                      <a:pt x="45" y="17"/>
                    </a:cubicBezTo>
                    <a:cubicBezTo>
                      <a:pt x="44" y="18"/>
                      <a:pt x="42" y="19"/>
                      <a:pt x="40" y="18"/>
                    </a:cubicBezTo>
                    <a:cubicBezTo>
                      <a:pt x="39" y="17"/>
                      <a:pt x="36" y="18"/>
                      <a:pt x="35" y="20"/>
                    </a:cubicBezTo>
                    <a:cubicBezTo>
                      <a:pt x="35" y="21"/>
                      <a:pt x="34" y="22"/>
                      <a:pt x="33" y="22"/>
                    </a:cubicBezTo>
                    <a:cubicBezTo>
                      <a:pt x="30" y="22"/>
                      <a:pt x="28" y="18"/>
                      <a:pt x="27" y="15"/>
                    </a:cubicBezTo>
                    <a:cubicBezTo>
                      <a:pt x="27" y="13"/>
                      <a:pt x="27" y="10"/>
                      <a:pt x="29" y="9"/>
                    </a:cubicBezTo>
                    <a:cubicBezTo>
                      <a:pt x="27" y="6"/>
                      <a:pt x="17" y="1"/>
                      <a:pt x="13" y="1"/>
                    </a:cubicBezTo>
                    <a:cubicBezTo>
                      <a:pt x="13" y="1"/>
                      <a:pt x="13" y="1"/>
                      <a:pt x="13" y="1"/>
                    </a:cubicBezTo>
                    <a:cubicBezTo>
                      <a:pt x="14" y="2"/>
                      <a:pt x="15" y="2"/>
                      <a:pt x="16" y="4"/>
                    </a:cubicBezTo>
                    <a:cubicBezTo>
                      <a:pt x="17" y="4"/>
                      <a:pt x="18" y="6"/>
                      <a:pt x="18" y="7"/>
                    </a:cubicBezTo>
                    <a:cubicBezTo>
                      <a:pt x="18" y="8"/>
                      <a:pt x="17" y="9"/>
                      <a:pt x="15" y="9"/>
                    </a:cubicBezTo>
                    <a:cubicBezTo>
                      <a:pt x="13" y="9"/>
                      <a:pt x="11" y="8"/>
                      <a:pt x="9" y="6"/>
                    </a:cubicBezTo>
                    <a:cubicBezTo>
                      <a:pt x="9" y="6"/>
                      <a:pt x="9" y="6"/>
                      <a:pt x="9" y="6"/>
                    </a:cubicBezTo>
                    <a:cubicBezTo>
                      <a:pt x="8" y="6"/>
                      <a:pt x="6" y="7"/>
                      <a:pt x="5" y="9"/>
                    </a:cubicBezTo>
                    <a:cubicBezTo>
                      <a:pt x="4" y="10"/>
                      <a:pt x="3" y="12"/>
                      <a:pt x="2" y="13"/>
                    </a:cubicBezTo>
                    <a:cubicBezTo>
                      <a:pt x="1" y="14"/>
                      <a:pt x="0" y="15"/>
                      <a:pt x="0" y="16"/>
                    </a:cubicBezTo>
                    <a:cubicBezTo>
                      <a:pt x="0" y="16"/>
                      <a:pt x="2" y="17"/>
                      <a:pt x="4" y="17"/>
                    </a:cubicBezTo>
                    <a:cubicBezTo>
                      <a:pt x="6" y="17"/>
                      <a:pt x="7" y="17"/>
                      <a:pt x="8" y="16"/>
                    </a:cubicBezTo>
                    <a:cubicBezTo>
                      <a:pt x="14" y="13"/>
                      <a:pt x="21" y="14"/>
                      <a:pt x="24" y="16"/>
                    </a:cubicBezTo>
                    <a:cubicBezTo>
                      <a:pt x="25" y="17"/>
                      <a:pt x="25" y="19"/>
                      <a:pt x="25" y="19"/>
                    </a:cubicBezTo>
                    <a:cubicBezTo>
                      <a:pt x="25" y="21"/>
                      <a:pt x="23" y="22"/>
                      <a:pt x="22" y="23"/>
                    </a:cubicBezTo>
                    <a:cubicBezTo>
                      <a:pt x="22" y="23"/>
                      <a:pt x="22" y="23"/>
                      <a:pt x="22" y="23"/>
                    </a:cubicBezTo>
                    <a:cubicBezTo>
                      <a:pt x="23" y="24"/>
                      <a:pt x="23" y="25"/>
                      <a:pt x="23" y="26"/>
                    </a:cubicBezTo>
                    <a:cubicBezTo>
                      <a:pt x="23" y="27"/>
                      <a:pt x="21" y="28"/>
                      <a:pt x="19" y="29"/>
                    </a:cubicBezTo>
                    <a:cubicBezTo>
                      <a:pt x="19" y="29"/>
                      <a:pt x="20" y="30"/>
                      <a:pt x="20" y="30"/>
                    </a:cubicBezTo>
                    <a:cubicBezTo>
                      <a:pt x="20" y="31"/>
                      <a:pt x="20" y="31"/>
                      <a:pt x="20" y="31"/>
                    </a:cubicBezTo>
                    <a:cubicBezTo>
                      <a:pt x="20" y="31"/>
                      <a:pt x="20" y="33"/>
                      <a:pt x="20" y="33"/>
                    </a:cubicBezTo>
                    <a:cubicBezTo>
                      <a:pt x="20" y="33"/>
                      <a:pt x="20" y="33"/>
                      <a:pt x="21" y="33"/>
                    </a:cubicBezTo>
                    <a:cubicBezTo>
                      <a:pt x="24" y="31"/>
                      <a:pt x="26" y="33"/>
                      <a:pt x="26" y="36"/>
                    </a:cubicBezTo>
                    <a:cubicBezTo>
                      <a:pt x="26" y="36"/>
                      <a:pt x="26" y="37"/>
                      <a:pt x="26" y="37"/>
                    </a:cubicBezTo>
                    <a:cubicBezTo>
                      <a:pt x="28" y="38"/>
                      <a:pt x="28" y="39"/>
                      <a:pt x="28" y="41"/>
                    </a:cubicBezTo>
                    <a:cubicBezTo>
                      <a:pt x="28" y="43"/>
                      <a:pt x="26" y="45"/>
                      <a:pt x="21" y="46"/>
                    </a:cubicBezTo>
                    <a:cubicBezTo>
                      <a:pt x="19" y="46"/>
                      <a:pt x="18" y="46"/>
                      <a:pt x="17" y="46"/>
                    </a:cubicBezTo>
                    <a:cubicBezTo>
                      <a:pt x="19" y="47"/>
                      <a:pt x="23" y="46"/>
                      <a:pt x="27" y="45"/>
                    </a:cubicBezTo>
                    <a:cubicBezTo>
                      <a:pt x="29" y="45"/>
                      <a:pt x="29" y="45"/>
                      <a:pt x="29" y="45"/>
                    </a:cubicBezTo>
                    <a:cubicBezTo>
                      <a:pt x="30" y="45"/>
                      <a:pt x="31" y="45"/>
                      <a:pt x="31" y="45"/>
                    </a:cubicBezTo>
                    <a:cubicBezTo>
                      <a:pt x="36" y="45"/>
                      <a:pt x="40" y="47"/>
                      <a:pt x="44" y="50"/>
                    </a:cubicBezTo>
                    <a:cubicBezTo>
                      <a:pt x="47" y="51"/>
                      <a:pt x="49" y="52"/>
                      <a:pt x="51" y="53"/>
                    </a:cubicBezTo>
                    <a:cubicBezTo>
                      <a:pt x="52" y="54"/>
                      <a:pt x="54" y="54"/>
                      <a:pt x="56" y="54"/>
                    </a:cubicBezTo>
                    <a:cubicBezTo>
                      <a:pt x="56" y="54"/>
                      <a:pt x="56" y="54"/>
                      <a:pt x="56" y="54"/>
                    </a:cubicBezTo>
                    <a:cubicBezTo>
                      <a:pt x="62" y="54"/>
                      <a:pt x="68" y="51"/>
                      <a:pt x="68" y="50"/>
                    </a:cubicBezTo>
                    <a:cubicBezTo>
                      <a:pt x="69" y="47"/>
                      <a:pt x="73" y="46"/>
                      <a:pt x="77" y="46"/>
                    </a:cubicBezTo>
                    <a:cubicBezTo>
                      <a:pt x="79" y="45"/>
                      <a:pt x="82" y="45"/>
                      <a:pt x="83" y="44"/>
                    </a:cubicBezTo>
                    <a:cubicBezTo>
                      <a:pt x="87" y="41"/>
                      <a:pt x="92" y="38"/>
                      <a:pt x="99" y="38"/>
                    </a:cubicBezTo>
                    <a:cubicBezTo>
                      <a:pt x="102" y="38"/>
                      <a:pt x="103" y="36"/>
                      <a:pt x="104"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2" name="TextBox 1"/>
          <p:cNvSpPr txBox="1"/>
          <p:nvPr/>
        </p:nvSpPr>
        <p:spPr>
          <a:xfrm>
            <a:off x="11086572" y="6416497"/>
            <a:ext cx="373820" cy="286232"/>
          </a:xfrm>
          <a:prstGeom prst="rect">
            <a:avLst/>
          </a:prstGeom>
          <a:noFill/>
        </p:spPr>
        <p:txBody>
          <a:bodyPr wrap="none" rtlCol="0">
            <a:spAutoFit/>
          </a:bodyPr>
          <a:lstStyle/>
          <a:p>
            <a:pPr algn="ctr"/>
            <a:fld id="{E189708A-98F7-4C5D-AD75-514D71DEF850}" type="slidenum">
              <a:rPr lang="id-ID" sz="1260">
                <a:solidFill>
                  <a:schemeClr val="bg1"/>
                </a:solidFill>
              </a:rPr>
              <a:pPr algn="ctr"/>
              <a:t>2</a:t>
            </a:fld>
            <a:endParaRPr lang="id-ID" sz="1260" dirty="0">
              <a:solidFill>
                <a:schemeClr val="bg1"/>
              </a:solidFill>
            </a:endParaRPr>
          </a:p>
        </p:txBody>
      </p:sp>
      <p:sp>
        <p:nvSpPr>
          <p:cNvPr id="4" name="Content Placeholder 7"/>
          <p:cNvSpPr txBox="1">
            <a:spLocks/>
          </p:cNvSpPr>
          <p:nvPr/>
        </p:nvSpPr>
        <p:spPr>
          <a:xfrm>
            <a:off x="2964874" y="439077"/>
            <a:ext cx="5781106" cy="914096"/>
          </a:xfrm>
          <a:prstGeom prst="rect">
            <a:avLst/>
          </a:prstGeom>
        </p:spPr>
        <p:txBody>
          <a:bodyPr vert="horz" wrap="square" lIns="82296" tIns="41148" rIns="82296" bIns="4114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3600" dirty="0">
                <a:latin typeface="Britannic Bold" panose="020B0903060703020204" pitchFamily="34" charset="0"/>
              </a:rPr>
              <a:t>5 Areas of Concentration</a:t>
            </a:r>
            <a:endParaRPr lang="en-US" sz="3600" dirty="0">
              <a:solidFill>
                <a:schemeClr val="bg1">
                  <a:lumMod val="50000"/>
                </a:schemeClr>
              </a:solidFill>
              <a:latin typeface="Bebas Neue" panose="020B0606020202050201" pitchFamily="34" charset="0"/>
              <a:ea typeface="Open Sans Semibold" panose="020B0706030804020204" pitchFamily="34" charset="0"/>
              <a:cs typeface="Open Sans Semibold" panose="020B0706030804020204" pitchFamily="34" charset="0"/>
            </a:endParaRPr>
          </a:p>
        </p:txBody>
      </p:sp>
      <p:grpSp>
        <p:nvGrpSpPr>
          <p:cNvPr id="51" name="Group 50"/>
          <p:cNvGrpSpPr/>
          <p:nvPr/>
        </p:nvGrpSpPr>
        <p:grpSpPr>
          <a:xfrm>
            <a:off x="8161313" y="3488350"/>
            <a:ext cx="337555" cy="337421"/>
            <a:chOff x="0" y="1588"/>
            <a:chExt cx="4016375" cy="4014787"/>
          </a:xfrm>
          <a:solidFill>
            <a:schemeClr val="bg1"/>
          </a:solidFill>
        </p:grpSpPr>
        <p:sp>
          <p:nvSpPr>
            <p:cNvPr id="52"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id-ID" sz="2160">
                <a:solidFill>
                  <a:schemeClr val="bg1">
                    <a:lumMod val="50000"/>
                  </a:schemeClr>
                </a:solidFill>
              </a:endParaRPr>
            </a:p>
          </p:txBody>
        </p:sp>
        <p:sp>
          <p:nvSpPr>
            <p:cNvPr id="53"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id-ID" sz="2160">
                <a:solidFill>
                  <a:schemeClr val="bg1">
                    <a:lumMod val="50000"/>
                  </a:schemeClr>
                </a:solidFill>
              </a:endParaRPr>
            </a:p>
          </p:txBody>
        </p:sp>
      </p:grpSp>
      <p:sp>
        <p:nvSpPr>
          <p:cNvPr id="63" name="Freeform 14"/>
          <p:cNvSpPr>
            <a:spLocks noEditPoints="1"/>
          </p:cNvSpPr>
          <p:nvPr/>
        </p:nvSpPr>
        <p:spPr bwMode="auto">
          <a:xfrm>
            <a:off x="8121345" y="4606424"/>
            <a:ext cx="383816" cy="383581"/>
          </a:xfrm>
          <a:custGeom>
            <a:avLst/>
            <a:gdLst>
              <a:gd name="T0" fmla="*/ 434 w 688"/>
              <a:gd name="T1" fmla="*/ 77 h 688"/>
              <a:gd name="T2" fmla="*/ 284 w 688"/>
              <a:gd name="T3" fmla="*/ 194 h 688"/>
              <a:gd name="T4" fmla="*/ 175 w 688"/>
              <a:gd name="T5" fmla="*/ 194 h 688"/>
              <a:gd name="T6" fmla="*/ 0 w 688"/>
              <a:gd name="T7" fmla="*/ 301 h 688"/>
              <a:gd name="T8" fmla="*/ 129 w 688"/>
              <a:gd name="T9" fmla="*/ 452 h 688"/>
              <a:gd name="T10" fmla="*/ 172 w 688"/>
              <a:gd name="T11" fmla="*/ 688 h 688"/>
              <a:gd name="T12" fmla="*/ 301 w 688"/>
              <a:gd name="T13" fmla="*/ 645 h 688"/>
              <a:gd name="T14" fmla="*/ 279 w 688"/>
              <a:gd name="T15" fmla="*/ 581 h 688"/>
              <a:gd name="T16" fmla="*/ 280 w 688"/>
              <a:gd name="T17" fmla="*/ 429 h 688"/>
              <a:gd name="T18" fmla="*/ 283 w 688"/>
              <a:gd name="T19" fmla="*/ 418 h 688"/>
              <a:gd name="T20" fmla="*/ 290 w 688"/>
              <a:gd name="T21" fmla="*/ 412 h 688"/>
              <a:gd name="T22" fmla="*/ 296 w 688"/>
              <a:gd name="T23" fmla="*/ 410 h 688"/>
              <a:gd name="T24" fmla="*/ 434 w 688"/>
              <a:gd name="T25" fmla="*/ 525 h 688"/>
              <a:gd name="T26" fmla="*/ 688 w 688"/>
              <a:gd name="T27" fmla="*/ 301 h 688"/>
              <a:gd name="T28" fmla="*/ 430 w 688"/>
              <a:gd name="T29" fmla="*/ 301 h 688"/>
              <a:gd name="T30" fmla="*/ 495 w 688"/>
              <a:gd name="T31" fmla="*/ 237 h 688"/>
              <a:gd name="T32" fmla="*/ 495 w 688"/>
              <a:gd name="T33" fmla="*/ 366 h 688"/>
              <a:gd name="T34" fmla="*/ 430 w 688"/>
              <a:gd name="T35" fmla="*/ 301 h 688"/>
              <a:gd name="T36" fmla="*/ 86 w 688"/>
              <a:gd name="T37" fmla="*/ 237 h 688"/>
              <a:gd name="T38" fmla="*/ 215 w 688"/>
              <a:gd name="T39" fmla="*/ 301 h 688"/>
              <a:gd name="T40" fmla="*/ 86 w 688"/>
              <a:gd name="T41" fmla="*/ 366 h 688"/>
              <a:gd name="T42" fmla="*/ 258 w 688"/>
              <a:gd name="T43" fmla="*/ 645 h 688"/>
              <a:gd name="T44" fmla="*/ 172 w 688"/>
              <a:gd name="T45" fmla="*/ 452 h 688"/>
              <a:gd name="T46" fmla="*/ 175 w 688"/>
              <a:gd name="T47" fmla="*/ 409 h 688"/>
              <a:gd name="T48" fmla="*/ 240 w 688"/>
              <a:gd name="T49" fmla="*/ 409 h 688"/>
              <a:gd name="T50" fmla="*/ 236 w 688"/>
              <a:gd name="T51" fmla="*/ 581 h 688"/>
              <a:gd name="T52" fmla="*/ 258 w 688"/>
              <a:gd name="T53" fmla="*/ 627 h 688"/>
              <a:gd name="T54" fmla="*/ 284 w 688"/>
              <a:gd name="T55" fmla="*/ 366 h 688"/>
              <a:gd name="T56" fmla="*/ 280 w 688"/>
              <a:gd name="T57" fmla="*/ 366 h 688"/>
              <a:gd name="T58" fmla="*/ 280 w 688"/>
              <a:gd name="T59" fmla="*/ 237 h 688"/>
              <a:gd name="T60" fmla="*/ 396 w 688"/>
              <a:gd name="T61" fmla="*/ 193 h 688"/>
              <a:gd name="T62" fmla="*/ 396 w 688"/>
              <a:gd name="T63" fmla="*/ 409 h 688"/>
              <a:gd name="T64" fmla="*/ 538 w 688"/>
              <a:gd name="T65" fmla="*/ 559 h 688"/>
              <a:gd name="T66" fmla="*/ 495 w 688"/>
              <a:gd name="T67" fmla="*/ 409 h 688"/>
              <a:gd name="T68" fmla="*/ 495 w 688"/>
              <a:gd name="T69" fmla="*/ 194 h 688"/>
              <a:gd name="T70" fmla="*/ 538 w 688"/>
              <a:gd name="T71" fmla="*/ 43 h 688"/>
              <a:gd name="T72" fmla="*/ 538 w 688"/>
              <a:gd name="T73" fmla="*/ 55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8" h="688">
                <a:moveTo>
                  <a:pt x="538" y="0"/>
                </a:moveTo>
                <a:cubicBezTo>
                  <a:pt x="493" y="0"/>
                  <a:pt x="459" y="30"/>
                  <a:pt x="434" y="77"/>
                </a:cubicBezTo>
                <a:cubicBezTo>
                  <a:pt x="433" y="77"/>
                  <a:pt x="433" y="77"/>
                  <a:pt x="433" y="77"/>
                </a:cubicBezTo>
                <a:cubicBezTo>
                  <a:pt x="397" y="148"/>
                  <a:pt x="343" y="194"/>
                  <a:pt x="284" y="194"/>
                </a:cubicBezTo>
                <a:cubicBezTo>
                  <a:pt x="270" y="194"/>
                  <a:pt x="270" y="194"/>
                  <a:pt x="270" y="194"/>
                </a:cubicBezTo>
                <a:cubicBezTo>
                  <a:pt x="175" y="194"/>
                  <a:pt x="175" y="194"/>
                  <a:pt x="175" y="194"/>
                </a:cubicBezTo>
                <a:cubicBezTo>
                  <a:pt x="86" y="194"/>
                  <a:pt x="86" y="194"/>
                  <a:pt x="86" y="194"/>
                </a:cubicBezTo>
                <a:cubicBezTo>
                  <a:pt x="38" y="194"/>
                  <a:pt x="0" y="241"/>
                  <a:pt x="0" y="301"/>
                </a:cubicBezTo>
                <a:cubicBezTo>
                  <a:pt x="0" y="361"/>
                  <a:pt x="38" y="409"/>
                  <a:pt x="86" y="409"/>
                </a:cubicBezTo>
                <a:cubicBezTo>
                  <a:pt x="110" y="409"/>
                  <a:pt x="129" y="428"/>
                  <a:pt x="129" y="452"/>
                </a:cubicBezTo>
                <a:cubicBezTo>
                  <a:pt x="129" y="645"/>
                  <a:pt x="129" y="645"/>
                  <a:pt x="129" y="645"/>
                </a:cubicBezTo>
                <a:cubicBezTo>
                  <a:pt x="129" y="669"/>
                  <a:pt x="148" y="688"/>
                  <a:pt x="172" y="688"/>
                </a:cubicBezTo>
                <a:cubicBezTo>
                  <a:pt x="258" y="688"/>
                  <a:pt x="258" y="688"/>
                  <a:pt x="258" y="688"/>
                </a:cubicBezTo>
                <a:cubicBezTo>
                  <a:pt x="282" y="688"/>
                  <a:pt x="301" y="669"/>
                  <a:pt x="301" y="645"/>
                </a:cubicBezTo>
                <a:cubicBezTo>
                  <a:pt x="301" y="624"/>
                  <a:pt x="301" y="624"/>
                  <a:pt x="301" y="624"/>
                </a:cubicBezTo>
                <a:cubicBezTo>
                  <a:pt x="301" y="602"/>
                  <a:pt x="279" y="592"/>
                  <a:pt x="279" y="581"/>
                </a:cubicBezTo>
                <a:cubicBezTo>
                  <a:pt x="279" y="430"/>
                  <a:pt x="279" y="430"/>
                  <a:pt x="279" y="430"/>
                </a:cubicBezTo>
                <a:cubicBezTo>
                  <a:pt x="279" y="429"/>
                  <a:pt x="280" y="429"/>
                  <a:pt x="280" y="429"/>
                </a:cubicBezTo>
                <a:cubicBezTo>
                  <a:pt x="280" y="426"/>
                  <a:pt x="281" y="423"/>
                  <a:pt x="282" y="420"/>
                </a:cubicBezTo>
                <a:cubicBezTo>
                  <a:pt x="283" y="419"/>
                  <a:pt x="283" y="419"/>
                  <a:pt x="283" y="418"/>
                </a:cubicBezTo>
                <a:cubicBezTo>
                  <a:pt x="285" y="416"/>
                  <a:pt x="287" y="414"/>
                  <a:pt x="290" y="412"/>
                </a:cubicBezTo>
                <a:cubicBezTo>
                  <a:pt x="290" y="412"/>
                  <a:pt x="290" y="412"/>
                  <a:pt x="290" y="412"/>
                </a:cubicBezTo>
                <a:cubicBezTo>
                  <a:pt x="290" y="412"/>
                  <a:pt x="290" y="412"/>
                  <a:pt x="291" y="412"/>
                </a:cubicBezTo>
                <a:cubicBezTo>
                  <a:pt x="292" y="411"/>
                  <a:pt x="294" y="410"/>
                  <a:pt x="296" y="410"/>
                </a:cubicBezTo>
                <a:cubicBezTo>
                  <a:pt x="350" y="416"/>
                  <a:pt x="400" y="459"/>
                  <a:pt x="433" y="525"/>
                </a:cubicBezTo>
                <a:cubicBezTo>
                  <a:pt x="434" y="525"/>
                  <a:pt x="434" y="525"/>
                  <a:pt x="434" y="525"/>
                </a:cubicBezTo>
                <a:cubicBezTo>
                  <a:pt x="459" y="572"/>
                  <a:pt x="493" y="602"/>
                  <a:pt x="538" y="602"/>
                </a:cubicBezTo>
                <a:cubicBezTo>
                  <a:pt x="636" y="602"/>
                  <a:pt x="688" y="451"/>
                  <a:pt x="688" y="301"/>
                </a:cubicBezTo>
                <a:cubicBezTo>
                  <a:pt x="688" y="151"/>
                  <a:pt x="636" y="0"/>
                  <a:pt x="538" y="0"/>
                </a:cubicBezTo>
                <a:close/>
                <a:moveTo>
                  <a:pt x="430" y="301"/>
                </a:moveTo>
                <a:cubicBezTo>
                  <a:pt x="430" y="279"/>
                  <a:pt x="431" y="257"/>
                  <a:pt x="434" y="237"/>
                </a:cubicBezTo>
                <a:cubicBezTo>
                  <a:pt x="495" y="237"/>
                  <a:pt x="495" y="237"/>
                  <a:pt x="495" y="237"/>
                </a:cubicBezTo>
                <a:cubicBezTo>
                  <a:pt x="518" y="237"/>
                  <a:pt x="538" y="265"/>
                  <a:pt x="538" y="301"/>
                </a:cubicBezTo>
                <a:cubicBezTo>
                  <a:pt x="538" y="337"/>
                  <a:pt x="518" y="366"/>
                  <a:pt x="495" y="366"/>
                </a:cubicBezTo>
                <a:cubicBezTo>
                  <a:pt x="434" y="366"/>
                  <a:pt x="434" y="366"/>
                  <a:pt x="434" y="366"/>
                </a:cubicBezTo>
                <a:cubicBezTo>
                  <a:pt x="431" y="345"/>
                  <a:pt x="430" y="323"/>
                  <a:pt x="430" y="301"/>
                </a:cubicBezTo>
                <a:close/>
                <a:moveTo>
                  <a:pt x="43" y="301"/>
                </a:moveTo>
                <a:cubicBezTo>
                  <a:pt x="43" y="265"/>
                  <a:pt x="62" y="237"/>
                  <a:pt x="86" y="237"/>
                </a:cubicBezTo>
                <a:cubicBezTo>
                  <a:pt x="237" y="237"/>
                  <a:pt x="237" y="237"/>
                  <a:pt x="237" y="237"/>
                </a:cubicBezTo>
                <a:cubicBezTo>
                  <a:pt x="223" y="252"/>
                  <a:pt x="215" y="275"/>
                  <a:pt x="215" y="301"/>
                </a:cubicBezTo>
                <a:cubicBezTo>
                  <a:pt x="215" y="327"/>
                  <a:pt x="223" y="350"/>
                  <a:pt x="237" y="366"/>
                </a:cubicBezTo>
                <a:cubicBezTo>
                  <a:pt x="86" y="366"/>
                  <a:pt x="86" y="366"/>
                  <a:pt x="86" y="366"/>
                </a:cubicBezTo>
                <a:cubicBezTo>
                  <a:pt x="62" y="366"/>
                  <a:pt x="43" y="337"/>
                  <a:pt x="43" y="301"/>
                </a:cubicBezTo>
                <a:close/>
                <a:moveTo>
                  <a:pt x="258" y="645"/>
                </a:moveTo>
                <a:cubicBezTo>
                  <a:pt x="172" y="645"/>
                  <a:pt x="172" y="645"/>
                  <a:pt x="172" y="645"/>
                </a:cubicBezTo>
                <a:cubicBezTo>
                  <a:pt x="172" y="452"/>
                  <a:pt x="172" y="452"/>
                  <a:pt x="172" y="452"/>
                </a:cubicBezTo>
                <a:cubicBezTo>
                  <a:pt x="172" y="436"/>
                  <a:pt x="168" y="421"/>
                  <a:pt x="160" y="409"/>
                </a:cubicBezTo>
                <a:cubicBezTo>
                  <a:pt x="175" y="409"/>
                  <a:pt x="175" y="409"/>
                  <a:pt x="175" y="409"/>
                </a:cubicBezTo>
                <a:cubicBezTo>
                  <a:pt x="175" y="409"/>
                  <a:pt x="175" y="409"/>
                  <a:pt x="175" y="409"/>
                </a:cubicBezTo>
                <a:cubicBezTo>
                  <a:pt x="240" y="409"/>
                  <a:pt x="240" y="409"/>
                  <a:pt x="240" y="409"/>
                </a:cubicBezTo>
                <a:cubicBezTo>
                  <a:pt x="238" y="415"/>
                  <a:pt x="236" y="423"/>
                  <a:pt x="236" y="430"/>
                </a:cubicBezTo>
                <a:cubicBezTo>
                  <a:pt x="236" y="581"/>
                  <a:pt x="236" y="581"/>
                  <a:pt x="236" y="581"/>
                </a:cubicBezTo>
                <a:cubicBezTo>
                  <a:pt x="236" y="601"/>
                  <a:pt x="248" y="615"/>
                  <a:pt x="255" y="623"/>
                </a:cubicBezTo>
                <a:cubicBezTo>
                  <a:pt x="256" y="624"/>
                  <a:pt x="257" y="626"/>
                  <a:pt x="258" y="627"/>
                </a:cubicBezTo>
                <a:lnTo>
                  <a:pt x="258" y="645"/>
                </a:lnTo>
                <a:close/>
                <a:moveTo>
                  <a:pt x="284" y="366"/>
                </a:moveTo>
                <a:cubicBezTo>
                  <a:pt x="280" y="366"/>
                  <a:pt x="280" y="366"/>
                  <a:pt x="280" y="366"/>
                </a:cubicBezTo>
                <a:cubicBezTo>
                  <a:pt x="280" y="366"/>
                  <a:pt x="280" y="366"/>
                  <a:pt x="280" y="366"/>
                </a:cubicBezTo>
                <a:cubicBezTo>
                  <a:pt x="256" y="366"/>
                  <a:pt x="237" y="337"/>
                  <a:pt x="237" y="301"/>
                </a:cubicBezTo>
                <a:cubicBezTo>
                  <a:pt x="237" y="265"/>
                  <a:pt x="256" y="237"/>
                  <a:pt x="280" y="237"/>
                </a:cubicBezTo>
                <a:cubicBezTo>
                  <a:pt x="284" y="237"/>
                  <a:pt x="284" y="237"/>
                  <a:pt x="284" y="237"/>
                </a:cubicBezTo>
                <a:cubicBezTo>
                  <a:pt x="325" y="237"/>
                  <a:pt x="363" y="221"/>
                  <a:pt x="396" y="193"/>
                </a:cubicBezTo>
                <a:cubicBezTo>
                  <a:pt x="390" y="228"/>
                  <a:pt x="387" y="264"/>
                  <a:pt x="387" y="301"/>
                </a:cubicBezTo>
                <a:cubicBezTo>
                  <a:pt x="387" y="338"/>
                  <a:pt x="390" y="375"/>
                  <a:pt x="396" y="409"/>
                </a:cubicBezTo>
                <a:cubicBezTo>
                  <a:pt x="363" y="382"/>
                  <a:pt x="325" y="366"/>
                  <a:pt x="284" y="366"/>
                </a:cubicBezTo>
                <a:close/>
                <a:moveTo>
                  <a:pt x="538" y="559"/>
                </a:moveTo>
                <a:cubicBezTo>
                  <a:pt x="494" y="559"/>
                  <a:pt x="457" y="497"/>
                  <a:pt x="440" y="409"/>
                </a:cubicBezTo>
                <a:cubicBezTo>
                  <a:pt x="495" y="409"/>
                  <a:pt x="495" y="409"/>
                  <a:pt x="495" y="409"/>
                </a:cubicBezTo>
                <a:cubicBezTo>
                  <a:pt x="543" y="409"/>
                  <a:pt x="581" y="361"/>
                  <a:pt x="581" y="301"/>
                </a:cubicBezTo>
                <a:cubicBezTo>
                  <a:pt x="581" y="241"/>
                  <a:pt x="543" y="194"/>
                  <a:pt x="495" y="194"/>
                </a:cubicBezTo>
                <a:cubicBezTo>
                  <a:pt x="440" y="194"/>
                  <a:pt x="440" y="194"/>
                  <a:pt x="440" y="194"/>
                </a:cubicBezTo>
                <a:cubicBezTo>
                  <a:pt x="457" y="105"/>
                  <a:pt x="494" y="43"/>
                  <a:pt x="538" y="43"/>
                </a:cubicBezTo>
                <a:cubicBezTo>
                  <a:pt x="597" y="43"/>
                  <a:pt x="645" y="159"/>
                  <a:pt x="645" y="301"/>
                </a:cubicBezTo>
                <a:cubicBezTo>
                  <a:pt x="645" y="443"/>
                  <a:pt x="597" y="559"/>
                  <a:pt x="538" y="559"/>
                </a:cubicBezTo>
                <a:close/>
              </a:path>
            </a:pathLst>
          </a:custGeom>
          <a:solidFill>
            <a:schemeClr val="bg1"/>
          </a:solidFill>
          <a:ln>
            <a:noFill/>
          </a:ln>
        </p:spPr>
        <p:txBody>
          <a:bodyPr vert="horz" wrap="square" lIns="82296" tIns="41148" rIns="82296" bIns="41148" numCol="1" anchor="t" anchorCtr="0" compatLnSpc="1">
            <a:prstTxWarp prst="textNoShape">
              <a:avLst/>
            </a:prstTxWarp>
          </a:bodyPr>
          <a:lstStyle/>
          <a:p>
            <a:endParaRPr lang="id-ID" sz="2160">
              <a:solidFill>
                <a:schemeClr val="bg1">
                  <a:lumMod val="50000"/>
                </a:schemeClr>
              </a:solidFill>
            </a:endParaRPr>
          </a:p>
        </p:txBody>
      </p:sp>
      <p:sp>
        <p:nvSpPr>
          <p:cNvPr id="75" name="Rectangle 74"/>
          <p:cNvSpPr/>
          <p:nvPr/>
        </p:nvSpPr>
        <p:spPr>
          <a:xfrm>
            <a:off x="10160000" y="6483927"/>
            <a:ext cx="1671782" cy="231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10836" y="73891"/>
            <a:ext cx="665019" cy="591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p:cNvGrpSpPr/>
          <p:nvPr/>
        </p:nvGrpSpPr>
        <p:grpSpPr>
          <a:xfrm>
            <a:off x="3609224" y="2028269"/>
            <a:ext cx="6145695" cy="3953890"/>
            <a:chOff x="5030236" y="1847110"/>
            <a:chExt cx="6145695" cy="3953890"/>
          </a:xfrm>
        </p:grpSpPr>
        <p:grpSp>
          <p:nvGrpSpPr>
            <p:cNvPr id="227" name="Group 226"/>
            <p:cNvGrpSpPr/>
            <p:nvPr/>
          </p:nvGrpSpPr>
          <p:grpSpPr>
            <a:xfrm>
              <a:off x="5030236" y="1847110"/>
              <a:ext cx="2065916" cy="1873092"/>
              <a:chOff x="1969561" y="1927536"/>
              <a:chExt cx="1860992" cy="1687296"/>
            </a:xfrm>
            <a:solidFill>
              <a:schemeClr val="tx1">
                <a:lumMod val="85000"/>
                <a:lumOff val="15000"/>
              </a:schemeClr>
            </a:solidFill>
          </p:grpSpPr>
          <p:sp>
            <p:nvSpPr>
              <p:cNvPr id="243" name="Oval 242"/>
              <p:cNvSpPr>
                <a:spLocks noChangeAspect="1"/>
              </p:cNvSpPr>
              <p:nvPr/>
            </p:nvSpPr>
            <p:spPr>
              <a:xfrm>
                <a:off x="1969561" y="1927536"/>
                <a:ext cx="1687296" cy="16872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FontAwesome" pitchFamily="2" charset="0"/>
                </a:endParaRPr>
              </a:p>
            </p:txBody>
          </p:sp>
          <p:sp>
            <p:nvSpPr>
              <p:cNvPr id="244" name="Text Placeholder 32"/>
              <p:cNvSpPr txBox="1">
                <a:spLocks/>
              </p:cNvSpPr>
              <p:nvPr/>
            </p:nvSpPr>
            <p:spPr>
              <a:xfrm>
                <a:off x="2018478" y="2355641"/>
                <a:ext cx="1812075" cy="831743"/>
              </a:xfrm>
              <a:prstGeom prst="rect">
                <a:avLst/>
              </a:prstGeom>
              <a:noFill/>
            </p:spPr>
            <p:txBody>
              <a:bodyPr wrap="square" rtlCol="0">
                <a:spAutoFit/>
              </a:bodyPr>
              <a:lstStyle>
                <a:defPPr>
                  <a:defRPr lang="en-US"/>
                </a:defPPr>
                <a:lvl1pPr>
                  <a:defRPr sz="1600" b="1">
                    <a:solidFill>
                      <a:schemeClr val="bg1"/>
                    </a:solidFill>
                    <a:latin typeface="Adobe Caslon Pro Bold" panose="0205070206050A020403" pitchFamily="18" charset="0"/>
                  </a:defRPr>
                </a:lvl1pPr>
              </a:lstStyle>
              <a:p>
                <a:r>
                  <a:rPr lang="en-US" sz="1800" dirty="0"/>
                  <a:t>Geopolitical &amp;  </a:t>
                </a:r>
                <a:endParaRPr lang="en-US" sz="1800" dirty="0" smtClean="0"/>
              </a:p>
              <a:p>
                <a:r>
                  <a:rPr lang="en-US" sz="1800" dirty="0" smtClean="0"/>
                  <a:t>Geo-economic </a:t>
                </a:r>
                <a:endParaRPr lang="en-US" sz="1800" dirty="0"/>
              </a:p>
              <a:p>
                <a:r>
                  <a:rPr lang="en-US" sz="1800" dirty="0"/>
                  <a:t> Advantages</a:t>
                </a:r>
              </a:p>
            </p:txBody>
          </p:sp>
        </p:grpSp>
        <p:sp>
          <p:nvSpPr>
            <p:cNvPr id="231" name="Oval 230"/>
            <p:cNvSpPr>
              <a:spLocks noChangeAspect="1"/>
            </p:cNvSpPr>
            <p:nvPr/>
          </p:nvSpPr>
          <p:spPr>
            <a:xfrm>
              <a:off x="6930689" y="2629570"/>
              <a:ext cx="1338420" cy="13384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100" b="1" dirty="0">
                <a:solidFill>
                  <a:srgbClr val="70AD47"/>
                </a:solidFill>
                <a:latin typeface="Adobe Caslon Pro Bold" panose="0205070206050A020403" pitchFamily="18" charset="0"/>
              </a:endParaRPr>
            </a:p>
          </p:txBody>
        </p:sp>
        <p:sp>
          <p:nvSpPr>
            <p:cNvPr id="232" name="Oval 231"/>
            <p:cNvSpPr>
              <a:spLocks noChangeAspect="1"/>
            </p:cNvSpPr>
            <p:nvPr/>
          </p:nvSpPr>
          <p:spPr>
            <a:xfrm>
              <a:off x="5610434" y="4028804"/>
              <a:ext cx="1444434" cy="14444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FontAwesome" pitchFamily="2" charset="0"/>
              </a:endParaRPr>
            </a:p>
          </p:txBody>
        </p:sp>
        <p:grpSp>
          <p:nvGrpSpPr>
            <p:cNvPr id="235" name="Group 234"/>
            <p:cNvGrpSpPr/>
            <p:nvPr/>
          </p:nvGrpSpPr>
          <p:grpSpPr>
            <a:xfrm>
              <a:off x="7534406" y="3927908"/>
              <a:ext cx="1956697" cy="1873092"/>
              <a:chOff x="4225339" y="3801934"/>
              <a:chExt cx="1762608" cy="1687296"/>
            </a:xfrm>
            <a:solidFill>
              <a:schemeClr val="tx1">
                <a:lumMod val="65000"/>
                <a:lumOff val="35000"/>
              </a:schemeClr>
            </a:solidFill>
          </p:grpSpPr>
          <p:sp>
            <p:nvSpPr>
              <p:cNvPr id="240" name="Oval 239"/>
              <p:cNvSpPr>
                <a:spLocks noChangeAspect="1"/>
              </p:cNvSpPr>
              <p:nvPr/>
            </p:nvSpPr>
            <p:spPr>
              <a:xfrm>
                <a:off x="4225339" y="3801934"/>
                <a:ext cx="1687296" cy="16872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FontAwesome" pitchFamily="2" charset="0"/>
                </a:endParaRPr>
              </a:p>
            </p:txBody>
          </p:sp>
          <p:sp>
            <p:nvSpPr>
              <p:cNvPr id="241" name="Text Placeholder 32"/>
              <p:cNvSpPr txBox="1">
                <a:spLocks/>
              </p:cNvSpPr>
              <p:nvPr/>
            </p:nvSpPr>
            <p:spPr>
              <a:xfrm>
                <a:off x="4337200" y="4319190"/>
                <a:ext cx="1650747" cy="822034"/>
              </a:xfrm>
              <a:prstGeom prst="rect">
                <a:avLst/>
              </a:prstGeom>
              <a:noFill/>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800" b="1" dirty="0">
                  <a:solidFill>
                    <a:srgbClr val="70AD47"/>
                  </a:solidFill>
                  <a:latin typeface="Adobe Caslon Pro Bold" panose="0205070206050A020403" pitchFamily="18" charset="0"/>
                </a:endParaRPr>
              </a:p>
            </p:txBody>
          </p:sp>
        </p:grpSp>
        <p:sp>
          <p:nvSpPr>
            <p:cNvPr id="238" name="Oval 237"/>
            <p:cNvSpPr>
              <a:spLocks noChangeAspect="1"/>
            </p:cNvSpPr>
            <p:nvPr/>
          </p:nvSpPr>
          <p:spPr>
            <a:xfrm>
              <a:off x="9855624" y="2920003"/>
              <a:ext cx="1320307" cy="132030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chemeClr val="bg1"/>
                  </a:solidFill>
                  <a:latin typeface="Adobe Caslon Pro Bold" panose="0205070206050A020403" pitchFamily="18" charset="0"/>
                </a:rPr>
                <a:t>Human Capital</a:t>
              </a:r>
              <a:endParaRPr lang="en-US" dirty="0">
                <a:solidFill>
                  <a:schemeClr val="bg1"/>
                </a:solidFill>
                <a:latin typeface="FontAwesome" pitchFamily="2" charset="0"/>
              </a:endParaRPr>
            </a:p>
          </p:txBody>
        </p:sp>
      </p:grpSp>
      <p:sp>
        <p:nvSpPr>
          <p:cNvPr id="3" name="Rectangle 2"/>
          <p:cNvSpPr/>
          <p:nvPr/>
        </p:nvSpPr>
        <p:spPr>
          <a:xfrm>
            <a:off x="5294624" y="3194697"/>
            <a:ext cx="1815400" cy="646331"/>
          </a:xfrm>
          <a:prstGeom prst="rect">
            <a:avLst/>
          </a:prstGeom>
        </p:spPr>
        <p:txBody>
          <a:bodyPr wrap="square">
            <a:spAutoFit/>
          </a:bodyPr>
          <a:lstStyle/>
          <a:p>
            <a:r>
              <a:rPr lang="en-US" b="1" dirty="0" smtClean="0">
                <a:solidFill>
                  <a:schemeClr val="bg1"/>
                </a:solidFill>
                <a:latin typeface="Adobe Caslon Pro Bold" panose="0205070206050A020403" pitchFamily="18" charset="0"/>
              </a:rPr>
              <a:t>  Market Size</a:t>
            </a:r>
          </a:p>
          <a:p>
            <a:r>
              <a:rPr lang="en-US" b="1" dirty="0" smtClean="0">
                <a:solidFill>
                  <a:schemeClr val="bg1"/>
                </a:solidFill>
                <a:latin typeface="Adobe Caslon Pro Bold" panose="0205070206050A020403" pitchFamily="18" charset="0"/>
              </a:rPr>
              <a:t>    &amp; Access</a:t>
            </a:r>
            <a:endParaRPr lang="en-US" dirty="0">
              <a:solidFill>
                <a:schemeClr val="bg1"/>
              </a:solidFill>
            </a:endParaRPr>
          </a:p>
        </p:txBody>
      </p:sp>
      <p:sp>
        <p:nvSpPr>
          <p:cNvPr id="22" name="TextBox 21"/>
          <p:cNvSpPr txBox="1"/>
          <p:nvPr/>
        </p:nvSpPr>
        <p:spPr>
          <a:xfrm>
            <a:off x="4127536" y="4492989"/>
            <a:ext cx="1543644" cy="707886"/>
          </a:xfrm>
          <a:prstGeom prst="rect">
            <a:avLst/>
          </a:prstGeom>
          <a:noFill/>
        </p:spPr>
        <p:txBody>
          <a:bodyPr wrap="square" rtlCol="0">
            <a:spAutoFit/>
          </a:bodyPr>
          <a:lstStyle/>
          <a:p>
            <a:r>
              <a:rPr lang="en-US" sz="2000" b="1" dirty="0" smtClean="0">
                <a:solidFill>
                  <a:schemeClr val="bg1"/>
                </a:solidFill>
                <a:latin typeface="Adobe Caslon Pro Bold" panose="0205070206050A020403" pitchFamily="18" charset="0"/>
              </a:rPr>
              <a:t>  </a:t>
            </a:r>
            <a:r>
              <a:rPr lang="en-US" sz="2000" b="1" dirty="0">
                <a:solidFill>
                  <a:schemeClr val="bg1"/>
                </a:solidFill>
                <a:latin typeface="Adobe Caslon Pro Bold" panose="0205070206050A020403" pitchFamily="18" charset="0"/>
              </a:rPr>
              <a:t>Natural </a:t>
            </a:r>
            <a:r>
              <a:rPr lang="en-US" sz="2000" b="1" dirty="0" smtClean="0">
                <a:solidFill>
                  <a:schemeClr val="bg1"/>
                </a:solidFill>
                <a:latin typeface="Adobe Caslon Pro Bold" panose="0205070206050A020403" pitchFamily="18" charset="0"/>
              </a:rPr>
              <a:t>Resources</a:t>
            </a:r>
            <a:endParaRPr lang="en-US" sz="2000" dirty="0">
              <a:solidFill>
                <a:schemeClr val="bg1"/>
              </a:solidFill>
            </a:endParaRPr>
          </a:p>
        </p:txBody>
      </p:sp>
      <p:sp>
        <p:nvSpPr>
          <p:cNvPr id="24" name="Rectangle 23"/>
          <p:cNvSpPr/>
          <p:nvPr/>
        </p:nvSpPr>
        <p:spPr>
          <a:xfrm>
            <a:off x="6072091" y="4495411"/>
            <a:ext cx="1968880" cy="923330"/>
          </a:xfrm>
          <a:prstGeom prst="rect">
            <a:avLst/>
          </a:prstGeom>
        </p:spPr>
        <p:txBody>
          <a:bodyPr wrap="square">
            <a:spAutoFit/>
          </a:bodyPr>
          <a:lstStyle/>
          <a:p>
            <a:pPr algn="ctr"/>
            <a:r>
              <a:rPr lang="en-US" b="1" dirty="0" smtClean="0">
                <a:solidFill>
                  <a:schemeClr val="bg1"/>
                </a:solidFill>
                <a:latin typeface="Adobe Caslon Pro Bold" panose="0205070206050A020403" pitchFamily="18" charset="0"/>
              </a:rPr>
              <a:t>Geographic </a:t>
            </a:r>
          </a:p>
          <a:p>
            <a:pPr algn="ctr"/>
            <a:r>
              <a:rPr lang="en-US" b="1" dirty="0" smtClean="0">
                <a:solidFill>
                  <a:schemeClr val="bg1"/>
                </a:solidFill>
                <a:latin typeface="Adobe Caslon Pro Bold" panose="0205070206050A020403" pitchFamily="18" charset="0"/>
              </a:rPr>
              <a:t>&amp; Historical  Aspects</a:t>
            </a:r>
            <a:endParaRPr lang="en-US" b="1" dirty="0">
              <a:solidFill>
                <a:schemeClr val="bg1"/>
              </a:solidFill>
              <a:latin typeface="Adobe Caslon Pro Bold" panose="0205070206050A020403" pitchFamily="18" charset="0"/>
            </a:endParaRPr>
          </a:p>
        </p:txBody>
      </p:sp>
      <p:cxnSp>
        <p:nvCxnSpPr>
          <p:cNvPr id="29" name="Straight Connector 28"/>
          <p:cNvCxnSpPr>
            <a:stCxn id="243" idx="5"/>
            <a:endCxn id="231" idx="2"/>
          </p:cNvCxnSpPr>
          <p:nvPr/>
        </p:nvCxnSpPr>
        <p:spPr>
          <a:xfrm flipV="1">
            <a:off x="5208006" y="3479939"/>
            <a:ext cx="301671" cy="1471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6" name="Straight Connector 245"/>
          <p:cNvCxnSpPr>
            <a:stCxn id="231" idx="6"/>
            <a:endCxn id="238" idx="2"/>
          </p:cNvCxnSpPr>
          <p:nvPr/>
        </p:nvCxnSpPr>
        <p:spPr>
          <a:xfrm>
            <a:off x="6848097" y="3479939"/>
            <a:ext cx="1586515" cy="28137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7" name="Straight Connector 246"/>
          <p:cNvCxnSpPr>
            <a:endCxn id="238" idx="3"/>
          </p:cNvCxnSpPr>
          <p:nvPr/>
        </p:nvCxnSpPr>
        <p:spPr>
          <a:xfrm flipV="1">
            <a:off x="7952997" y="4228115"/>
            <a:ext cx="674969" cy="5701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8" name="Straight Connector 247"/>
          <p:cNvCxnSpPr>
            <a:stCxn id="232" idx="6"/>
            <a:endCxn id="240" idx="2"/>
          </p:cNvCxnSpPr>
          <p:nvPr/>
        </p:nvCxnSpPr>
        <p:spPr>
          <a:xfrm>
            <a:off x="5633856" y="4932180"/>
            <a:ext cx="479538" cy="11343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9" name="Straight Connector 248"/>
          <p:cNvCxnSpPr>
            <a:stCxn id="232" idx="7"/>
            <a:endCxn id="231" idx="3"/>
          </p:cNvCxnSpPr>
          <p:nvPr/>
        </p:nvCxnSpPr>
        <p:spPr>
          <a:xfrm flipV="1">
            <a:off x="5422324" y="3953142"/>
            <a:ext cx="283360" cy="46835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0" name="Straight Connector 249"/>
          <p:cNvCxnSpPr>
            <a:stCxn id="243" idx="4"/>
            <a:endCxn id="232" idx="0"/>
          </p:cNvCxnSpPr>
          <p:nvPr/>
        </p:nvCxnSpPr>
        <p:spPr>
          <a:xfrm>
            <a:off x="4545768" y="3901361"/>
            <a:ext cx="365871" cy="30860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1" name="Straight Connector 250"/>
          <p:cNvCxnSpPr>
            <a:stCxn id="231" idx="5"/>
            <a:endCxn id="240" idx="0"/>
          </p:cNvCxnSpPr>
          <p:nvPr/>
        </p:nvCxnSpPr>
        <p:spPr>
          <a:xfrm>
            <a:off x="6652090" y="3953142"/>
            <a:ext cx="397850" cy="1559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7729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bg2">
                <a:lumMod val="90000"/>
              </a:schemeClr>
            </a:gs>
            <a:gs pos="47000">
              <a:schemeClr val="bg1"/>
            </a:gs>
          </a:gsLst>
          <a:lin ang="5400000" scaled="0"/>
        </a:gradFill>
        <a:effectLst/>
      </p:bgPr>
    </p:bg>
    <p:spTree>
      <p:nvGrpSpPr>
        <p:cNvPr id="1" name=""/>
        <p:cNvGrpSpPr/>
        <p:nvPr/>
      </p:nvGrpSpPr>
      <p:grpSpPr>
        <a:xfrm>
          <a:off x="0" y="0"/>
          <a:ext cx="0" cy="0"/>
          <a:chOff x="0" y="0"/>
          <a:chExt cx="0" cy="0"/>
        </a:xfrm>
      </p:grpSpPr>
      <p:sp>
        <p:nvSpPr>
          <p:cNvPr id="28" name="Slide Number Placeholder 27"/>
          <p:cNvSpPr>
            <a:spLocks noGrp="1"/>
          </p:cNvSpPr>
          <p:nvPr>
            <p:ph type="sldNum" sz="quarter" idx="4294967295"/>
          </p:nvPr>
        </p:nvSpPr>
        <p:spPr>
          <a:xfrm>
            <a:off x="0" y="209550"/>
            <a:ext cx="446088" cy="314325"/>
          </a:xfrm>
        </p:spPr>
        <p:txBody>
          <a:bodyPr/>
          <a:lstStyle/>
          <a:p>
            <a:fld id="{32ECD629-4DA5-4EAE-B174-69948CAAE2CE}" type="slidenum">
              <a:rPr lang="en-US" smtClean="0"/>
              <a:pPr/>
              <a:t>20</a:t>
            </a:fld>
            <a:endParaRPr lang="en-US"/>
          </a:p>
        </p:txBody>
      </p:sp>
      <p:sp>
        <p:nvSpPr>
          <p:cNvPr id="19" name="Oval 18"/>
          <p:cNvSpPr/>
          <p:nvPr/>
        </p:nvSpPr>
        <p:spPr>
          <a:xfrm>
            <a:off x="4020929" y="1839350"/>
            <a:ext cx="3810625" cy="3810625"/>
          </a:xfrm>
          <a:prstGeom prst="ellipse">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259408" y="2077829"/>
            <a:ext cx="3333665" cy="3333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811" y="1839348"/>
            <a:ext cx="1405812" cy="104283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6397" y="4562162"/>
            <a:ext cx="1224999" cy="106314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0591" y="1943921"/>
            <a:ext cx="2145423" cy="112498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4504" y="3574814"/>
            <a:ext cx="953520" cy="127136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0345" y="3357661"/>
            <a:ext cx="1428749" cy="1428749"/>
          </a:xfrm>
          <a:prstGeom prst="rect">
            <a:avLst/>
          </a:prstGeom>
        </p:spPr>
      </p:pic>
      <p:sp>
        <p:nvSpPr>
          <p:cNvPr id="39" name="TextBox 38"/>
          <p:cNvSpPr txBox="1"/>
          <p:nvPr/>
        </p:nvSpPr>
        <p:spPr>
          <a:xfrm>
            <a:off x="4375587" y="3364161"/>
            <a:ext cx="3217486" cy="1292662"/>
          </a:xfrm>
          <a:prstGeom prst="rect">
            <a:avLst/>
          </a:prstGeom>
          <a:noFill/>
        </p:spPr>
        <p:txBody>
          <a:bodyPr wrap="square" rtlCol="0">
            <a:spAutoFit/>
          </a:bodyPr>
          <a:lstStyle/>
          <a:p>
            <a:pPr algn="ctr"/>
            <a:r>
              <a:rPr lang="en-US" sz="2000" dirty="0">
                <a:solidFill>
                  <a:schemeClr val="bg1"/>
                </a:solidFill>
                <a:latin typeface="Britannic Bold" panose="020B0903060703020204" pitchFamily="34" charset="0"/>
              </a:rPr>
              <a:t>Geographical and Historic Characteristics</a:t>
            </a:r>
            <a:br>
              <a:rPr lang="en-US" sz="2000" dirty="0">
                <a:solidFill>
                  <a:schemeClr val="bg1"/>
                </a:solidFill>
                <a:latin typeface="Britannic Bold" panose="020B0903060703020204" pitchFamily="34" charset="0"/>
              </a:rPr>
            </a:br>
            <a:r>
              <a:rPr lang="en-US" sz="2000" dirty="0">
                <a:solidFill>
                  <a:schemeClr val="bg1"/>
                </a:solidFill>
                <a:latin typeface="Britannic Bold" panose="020B0903060703020204" pitchFamily="34" charset="0"/>
              </a:rPr>
              <a:t>Opportunities </a:t>
            </a:r>
            <a:endParaRPr lang="en-US" sz="2000" dirty="0">
              <a:solidFill>
                <a:schemeClr val="bg1"/>
              </a:solidFill>
            </a:endParaRPr>
          </a:p>
          <a:p>
            <a:endParaRPr lang="en-US" dirty="0">
              <a:solidFill>
                <a:schemeClr val="bg1"/>
              </a:solidFill>
            </a:endParaRPr>
          </a:p>
        </p:txBody>
      </p:sp>
      <p:sp>
        <p:nvSpPr>
          <p:cNvPr id="45" name="TextBox 44"/>
          <p:cNvSpPr txBox="1"/>
          <p:nvPr/>
        </p:nvSpPr>
        <p:spPr>
          <a:xfrm>
            <a:off x="79394" y="2077829"/>
            <a:ext cx="4686703" cy="923330"/>
          </a:xfrm>
          <a:prstGeom prst="rect">
            <a:avLst/>
          </a:prstGeom>
          <a:noFill/>
        </p:spPr>
        <p:txBody>
          <a:bodyPr wrap="square" rtlCol="0">
            <a:spAutoFit/>
          </a:bodyPr>
          <a:lstStyle/>
          <a:p>
            <a:r>
              <a:rPr lang="en-US" b="1" dirty="0">
                <a:latin typeface="David" panose="020E0502060401010101" pitchFamily="34" charset="-79"/>
                <a:cs typeface="David" panose="020E0502060401010101" pitchFamily="34" charset="-79"/>
              </a:rPr>
              <a:t>Tourism Infrastructure (Parks, Hotels, Transportation)</a:t>
            </a:r>
          </a:p>
          <a:p>
            <a:endParaRPr lang="en-US" b="1" dirty="0"/>
          </a:p>
        </p:txBody>
      </p:sp>
      <p:sp>
        <p:nvSpPr>
          <p:cNvPr id="46" name="TextBox 45"/>
          <p:cNvSpPr txBox="1"/>
          <p:nvPr/>
        </p:nvSpPr>
        <p:spPr>
          <a:xfrm>
            <a:off x="7831552" y="2113051"/>
            <a:ext cx="3257550" cy="400110"/>
          </a:xfrm>
          <a:prstGeom prst="rect">
            <a:avLst/>
          </a:prstGeom>
          <a:noFill/>
        </p:spPr>
        <p:txBody>
          <a:bodyPr wrap="square" rtlCol="0">
            <a:spAutoFit/>
          </a:bodyPr>
          <a:lstStyle/>
          <a:p>
            <a:r>
              <a:rPr lang="en-US" sz="2000" b="1" dirty="0">
                <a:latin typeface="David" panose="020E0502060401010101" pitchFamily="34" charset="-79"/>
                <a:cs typeface="David" panose="020E0502060401010101" pitchFamily="34" charset="-79"/>
              </a:rPr>
              <a:t>Agro-Food </a:t>
            </a:r>
            <a:r>
              <a:rPr lang="en-US" sz="2000" b="1" dirty="0" smtClean="0">
                <a:latin typeface="David" panose="020E0502060401010101" pitchFamily="34" charset="-79"/>
                <a:cs typeface="David" panose="020E0502060401010101" pitchFamily="34" charset="-79"/>
              </a:rPr>
              <a:t>Industries</a:t>
            </a:r>
            <a:endParaRPr lang="en-US" sz="2000" b="1" dirty="0">
              <a:latin typeface="David" panose="020E0502060401010101" pitchFamily="34" charset="-79"/>
              <a:cs typeface="David" panose="020E0502060401010101" pitchFamily="34" charset="-79"/>
            </a:endParaRPr>
          </a:p>
        </p:txBody>
      </p:sp>
      <p:sp>
        <p:nvSpPr>
          <p:cNvPr id="47" name="TextBox 46"/>
          <p:cNvSpPr txBox="1"/>
          <p:nvPr/>
        </p:nvSpPr>
        <p:spPr>
          <a:xfrm>
            <a:off x="3279648" y="5860628"/>
            <a:ext cx="5388863" cy="677108"/>
          </a:xfrm>
          <a:prstGeom prst="rect">
            <a:avLst/>
          </a:prstGeom>
          <a:noFill/>
        </p:spPr>
        <p:txBody>
          <a:bodyPr wrap="square" rtlCol="0">
            <a:spAutoFit/>
          </a:bodyPr>
          <a:lstStyle/>
          <a:p>
            <a:r>
              <a:rPr lang="en-US" sz="2000" b="1" dirty="0">
                <a:solidFill>
                  <a:schemeClr val="tx1">
                    <a:lumMod val="95000"/>
                    <a:lumOff val="5000"/>
                  </a:schemeClr>
                </a:solidFill>
                <a:latin typeface="David" panose="020E0502060401010101" pitchFamily="34" charset="-79"/>
                <a:cs typeface="David" panose="020E0502060401010101" pitchFamily="34" charset="-79"/>
              </a:rPr>
              <a:t>Renewable Energy (Solar, Wind, Geothermal)</a:t>
            </a:r>
          </a:p>
          <a:p>
            <a:endParaRPr lang="en-US" dirty="0">
              <a:solidFill>
                <a:schemeClr val="tx1">
                  <a:lumMod val="95000"/>
                  <a:lumOff val="5000"/>
                </a:schemeClr>
              </a:solidFill>
            </a:endParaRPr>
          </a:p>
        </p:txBody>
      </p:sp>
      <p:sp>
        <p:nvSpPr>
          <p:cNvPr id="48" name="TextBox 47"/>
          <p:cNvSpPr txBox="1"/>
          <p:nvPr/>
        </p:nvSpPr>
        <p:spPr>
          <a:xfrm>
            <a:off x="8215452" y="3863080"/>
            <a:ext cx="3976547" cy="923330"/>
          </a:xfrm>
          <a:prstGeom prst="rect">
            <a:avLst/>
          </a:prstGeom>
          <a:noFill/>
        </p:spPr>
        <p:txBody>
          <a:bodyPr wrap="square" rtlCol="0">
            <a:spAutoFit/>
          </a:bodyPr>
          <a:lstStyle/>
          <a:p>
            <a:r>
              <a:rPr lang="en-US" b="1" dirty="0">
                <a:latin typeface="David" panose="020E0502060401010101" pitchFamily="34" charset="-79"/>
                <a:cs typeface="David" panose="020E0502060401010101" pitchFamily="34" charset="-79"/>
              </a:rPr>
              <a:t>Water Management, Waste Management</a:t>
            </a:r>
          </a:p>
          <a:p>
            <a:endParaRPr lang="en-US" b="1" dirty="0"/>
          </a:p>
        </p:txBody>
      </p:sp>
      <p:sp>
        <p:nvSpPr>
          <p:cNvPr id="49" name="TextBox 48"/>
          <p:cNvSpPr txBox="1"/>
          <p:nvPr/>
        </p:nvSpPr>
        <p:spPr>
          <a:xfrm>
            <a:off x="79394" y="3863080"/>
            <a:ext cx="3941533" cy="646331"/>
          </a:xfrm>
          <a:prstGeom prst="rect">
            <a:avLst/>
          </a:prstGeom>
          <a:noFill/>
        </p:spPr>
        <p:txBody>
          <a:bodyPr wrap="square" rtlCol="0">
            <a:spAutoFit/>
          </a:bodyPr>
          <a:lstStyle/>
          <a:p>
            <a:r>
              <a:rPr lang="en-US" b="1" dirty="0">
                <a:latin typeface="David" panose="020E0502060401010101" pitchFamily="34" charset="-79"/>
                <a:cs typeface="David" panose="020E0502060401010101" pitchFamily="34" charset="-79"/>
              </a:rPr>
              <a:t>Tourism (Cultural, Eco, </a:t>
            </a:r>
            <a:r>
              <a:rPr lang="en-US" b="1" dirty="0" smtClean="0">
                <a:latin typeface="David" panose="020E0502060401010101" pitchFamily="34" charset="-79"/>
                <a:cs typeface="David" panose="020E0502060401010101" pitchFamily="34" charset="-79"/>
              </a:rPr>
              <a:t>Religious…)</a:t>
            </a:r>
            <a:endParaRPr lang="en-US" b="1" dirty="0">
              <a:latin typeface="David" panose="020E0502060401010101" pitchFamily="34" charset="-79"/>
              <a:cs typeface="David" panose="020E0502060401010101" pitchFamily="34" charset="-79"/>
            </a:endParaRPr>
          </a:p>
          <a:p>
            <a:endParaRPr lang="en-US" dirty="0"/>
          </a:p>
        </p:txBody>
      </p:sp>
      <p:sp>
        <p:nvSpPr>
          <p:cNvPr id="16" name="Content Placeholder 7"/>
          <p:cNvSpPr txBox="1">
            <a:spLocks/>
          </p:cNvSpPr>
          <p:nvPr/>
        </p:nvSpPr>
        <p:spPr>
          <a:xfrm>
            <a:off x="1927654" y="349603"/>
            <a:ext cx="8093675" cy="914096"/>
          </a:xfrm>
          <a:prstGeom prst="rect">
            <a:avLst/>
          </a:prstGeom>
        </p:spPr>
        <p:txBody>
          <a:bodyPr vert="horz" wrap="square" lIns="82296" tIns="41148" rIns="82296" bIns="4114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3600" dirty="0" smtClean="0">
                <a:latin typeface="Britannic Bold" panose="020B0903060703020204" pitchFamily="34" charset="0"/>
              </a:rPr>
              <a:t>Geographical and Historic </a:t>
            </a:r>
            <a:r>
              <a:rPr lang="en-US" sz="3600" dirty="0">
                <a:latin typeface="Britannic Bold" panose="020B0903060703020204" pitchFamily="34" charset="0"/>
              </a:rPr>
              <a:t>A</a:t>
            </a:r>
            <a:r>
              <a:rPr lang="en-US" sz="3600" dirty="0" smtClean="0">
                <a:latin typeface="Britannic Bold" panose="020B0903060703020204" pitchFamily="34" charset="0"/>
              </a:rPr>
              <a:t>spects</a:t>
            </a:r>
            <a:endParaRPr lang="en-US" sz="3600" dirty="0">
              <a:latin typeface="Britannic Bold" panose="020B0903060703020204" pitchFamily="34" charset="0"/>
            </a:endParaRPr>
          </a:p>
        </p:txBody>
      </p:sp>
    </p:spTree>
    <p:extLst>
      <p:ext uri="{BB962C8B-B14F-4D97-AF65-F5344CB8AC3E}">
        <p14:creationId xmlns:p14="http://schemas.microsoft.com/office/powerpoint/2010/main" val="1453598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60200" y="6257925"/>
            <a:ext cx="431800" cy="388938"/>
          </a:xfrm>
        </p:spPr>
        <p:txBody>
          <a:bodyPr/>
          <a:lstStyle/>
          <a:p>
            <a:fld id="{FCEE2C88-6C8F-484D-AF69-578F576B1F44}" type="slidenum">
              <a:rPr lang="en-US" smtClean="0"/>
              <a:pPr/>
              <a:t>21</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01676"/>
            <a:ext cx="12192000" cy="4456323"/>
          </a:xfrm>
          <a:prstGeom prst="rect">
            <a:avLst/>
          </a:prstGeom>
        </p:spPr>
      </p:pic>
      <p:sp>
        <p:nvSpPr>
          <p:cNvPr id="11" name="TextBox 10"/>
          <p:cNvSpPr txBox="1"/>
          <p:nvPr/>
        </p:nvSpPr>
        <p:spPr>
          <a:xfrm>
            <a:off x="1112704" y="220337"/>
            <a:ext cx="9595691" cy="1862048"/>
          </a:xfrm>
          <a:prstGeom prst="rect">
            <a:avLst/>
          </a:prstGeom>
          <a:noFill/>
        </p:spPr>
        <p:txBody>
          <a:bodyPr wrap="square" rtlCol="0">
            <a:spAutoFit/>
          </a:bodyPr>
          <a:lstStyle/>
          <a:p>
            <a:pPr algn="ctr"/>
            <a:r>
              <a:rPr lang="en-US" sz="115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End</a:t>
            </a:r>
            <a:endParaRPr lang="en-US" sz="1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187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1329"/>
          </a:xfrm>
          <a:prstGeom prst="rect">
            <a:avLst/>
          </a:prstGeom>
        </p:spPr>
      </p:pic>
      <p:sp>
        <p:nvSpPr>
          <p:cNvPr id="2" name="TextBox 1"/>
          <p:cNvSpPr txBox="1"/>
          <p:nvPr/>
        </p:nvSpPr>
        <p:spPr>
          <a:xfrm>
            <a:off x="2859786" y="433137"/>
            <a:ext cx="6472427" cy="646331"/>
          </a:xfrm>
          <a:prstGeom prst="rect">
            <a:avLst/>
          </a:prstGeom>
          <a:noFill/>
        </p:spPr>
        <p:txBody>
          <a:bodyPr wrap="square" rtlCol="0">
            <a:spAutoFit/>
          </a:bodyPr>
          <a:lstStyle/>
          <a:p>
            <a:r>
              <a:rPr lang="en-US" sz="3600" b="1" dirty="0" smtClean="0"/>
              <a:t>Geopolitical and Geo-economics </a:t>
            </a:r>
            <a:endParaRPr lang="en-US" sz="3600" b="1" dirty="0"/>
          </a:p>
        </p:txBody>
      </p:sp>
    </p:spTree>
    <p:extLst>
      <p:ext uri="{BB962C8B-B14F-4D97-AF65-F5344CB8AC3E}">
        <p14:creationId xmlns:p14="http://schemas.microsoft.com/office/powerpoint/2010/main" val="1090955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871041"/>
            <a:ext cx="12277344" cy="5986959"/>
            <a:chOff x="2390088" y="1482725"/>
            <a:chExt cx="7056223" cy="4351338"/>
          </a:xfrm>
        </p:grpSpPr>
        <p:pic>
          <p:nvPicPr>
            <p:cNvPr id="2" name="Content Placeholder 3"/>
            <p:cNvPicPr>
              <a:picLocks noChangeAspect="1"/>
            </p:cNvPicPr>
            <p:nvPr/>
          </p:nvPicPr>
          <p:blipFill>
            <a:blip r:embed="rId2" cstate="print"/>
            <a:stretch>
              <a:fillRect/>
            </a:stretch>
          </p:blipFill>
          <p:spPr>
            <a:xfrm>
              <a:off x="2390088" y="1482725"/>
              <a:ext cx="7056223" cy="4351338"/>
            </a:xfrm>
            <a:prstGeom prst="rect">
              <a:avLst/>
            </a:prstGeom>
          </p:spPr>
        </p:pic>
        <p:pic>
          <p:nvPicPr>
            <p:cNvPr id="3" name="Picture 2"/>
            <p:cNvPicPr>
              <a:picLocks noChangeAspect="1"/>
            </p:cNvPicPr>
            <p:nvPr/>
          </p:nvPicPr>
          <p:blipFill>
            <a:blip r:embed="rId3" cstate="print"/>
            <a:stretch>
              <a:fillRect/>
            </a:stretch>
          </p:blipFill>
          <p:spPr>
            <a:xfrm>
              <a:off x="4645557" y="2057124"/>
              <a:ext cx="2545284" cy="545418"/>
            </a:xfrm>
            <a:prstGeom prst="rect">
              <a:avLst/>
            </a:prstGeom>
          </p:spPr>
        </p:pic>
        <p:pic>
          <p:nvPicPr>
            <p:cNvPr id="4" name="Picture 3"/>
            <p:cNvPicPr>
              <a:picLocks noChangeAspect="1"/>
            </p:cNvPicPr>
            <p:nvPr/>
          </p:nvPicPr>
          <p:blipFill>
            <a:blip r:embed="rId4" cstate="print"/>
            <a:stretch>
              <a:fillRect/>
            </a:stretch>
          </p:blipFill>
          <p:spPr>
            <a:xfrm>
              <a:off x="6616944" y="2289066"/>
              <a:ext cx="1865013" cy="912283"/>
            </a:xfrm>
            <a:prstGeom prst="rect">
              <a:avLst/>
            </a:prstGeom>
          </p:spPr>
        </p:pic>
        <p:pic>
          <p:nvPicPr>
            <p:cNvPr id="5" name="Picture 4"/>
            <p:cNvPicPr>
              <a:picLocks noChangeAspect="1"/>
            </p:cNvPicPr>
            <p:nvPr/>
          </p:nvPicPr>
          <p:blipFill>
            <a:blip r:embed="rId5" cstate="print"/>
            <a:stretch>
              <a:fillRect/>
            </a:stretch>
          </p:blipFill>
          <p:spPr>
            <a:xfrm>
              <a:off x="5780235" y="3475427"/>
              <a:ext cx="1769216" cy="582599"/>
            </a:xfrm>
            <a:prstGeom prst="rect">
              <a:avLst/>
            </a:prstGeom>
          </p:spPr>
        </p:pic>
        <p:pic>
          <p:nvPicPr>
            <p:cNvPr id="6" name="Picture 5"/>
            <p:cNvPicPr>
              <a:picLocks noChangeAspect="1"/>
            </p:cNvPicPr>
            <p:nvPr/>
          </p:nvPicPr>
          <p:blipFill>
            <a:blip r:embed="rId6" cstate="print"/>
            <a:stretch>
              <a:fillRect/>
            </a:stretch>
          </p:blipFill>
          <p:spPr>
            <a:xfrm>
              <a:off x="3179009" y="3875977"/>
              <a:ext cx="2047398" cy="412685"/>
            </a:xfrm>
            <a:prstGeom prst="rect">
              <a:avLst/>
            </a:prstGeom>
          </p:spPr>
        </p:pic>
        <p:pic>
          <p:nvPicPr>
            <p:cNvPr id="7" name="Picture 6"/>
            <p:cNvPicPr>
              <a:picLocks noChangeAspect="1"/>
            </p:cNvPicPr>
            <p:nvPr/>
          </p:nvPicPr>
          <p:blipFill>
            <a:blip r:embed="rId7" cstate="print"/>
            <a:stretch>
              <a:fillRect/>
            </a:stretch>
          </p:blipFill>
          <p:spPr>
            <a:xfrm>
              <a:off x="6860341" y="4513578"/>
              <a:ext cx="1158194" cy="959550"/>
            </a:xfrm>
            <a:prstGeom prst="rect">
              <a:avLst/>
            </a:prstGeom>
          </p:spPr>
        </p:pic>
      </p:grpSp>
      <p:sp>
        <p:nvSpPr>
          <p:cNvPr id="9" name="TextBox 8"/>
          <p:cNvSpPr txBox="1"/>
          <p:nvPr/>
        </p:nvSpPr>
        <p:spPr>
          <a:xfrm>
            <a:off x="2933700" y="101600"/>
            <a:ext cx="5727700" cy="769441"/>
          </a:xfrm>
          <a:prstGeom prst="rect">
            <a:avLst/>
          </a:prstGeom>
          <a:noFill/>
        </p:spPr>
        <p:txBody>
          <a:bodyPr wrap="square" rtlCol="0">
            <a:spAutoFit/>
          </a:bodyPr>
          <a:lstStyle/>
          <a:p>
            <a:pPr algn="ctr"/>
            <a:r>
              <a:rPr lang="en-US" sz="4400" b="1" dirty="0" smtClean="0">
                <a:ln w="13462">
                  <a:solidFill>
                    <a:schemeClr val="bg1"/>
                  </a:solidFill>
                  <a:prstDash val="solid"/>
                </a:ln>
                <a:solidFill>
                  <a:schemeClr val="tx1">
                    <a:lumMod val="85000"/>
                    <a:lumOff val="15000"/>
                  </a:schemeClr>
                </a:solidFill>
                <a:latin typeface="Aharoni" panose="02010803020104030203" pitchFamily="2" charset="-79"/>
                <a:cs typeface="Aharoni" panose="02010803020104030203" pitchFamily="2" charset="-79"/>
              </a:rPr>
              <a:t>Transport Corridors</a:t>
            </a:r>
            <a:endParaRPr lang="en-US" sz="4400" b="1" dirty="0">
              <a:ln w="13462">
                <a:solidFill>
                  <a:schemeClr val="bg1"/>
                </a:solidFill>
                <a:prstDash val="solid"/>
              </a:ln>
              <a:solidFill>
                <a:schemeClr val="tx1">
                  <a:lumMod val="85000"/>
                  <a:lumOff val="1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6934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20000"/>
                <a:lumOff val="80000"/>
              </a:schemeClr>
            </a:gs>
            <a:gs pos="47000">
              <a:schemeClr val="bg1"/>
            </a:gs>
          </a:gsLst>
          <a:lin ang="5400000" scaled="0"/>
        </a:gradFill>
        <a:effectLst/>
      </p:bgPr>
    </p:bg>
    <p:spTree>
      <p:nvGrpSpPr>
        <p:cNvPr id="1" name=""/>
        <p:cNvGrpSpPr/>
        <p:nvPr/>
      </p:nvGrpSpPr>
      <p:grpSpPr>
        <a:xfrm>
          <a:off x="0" y="0"/>
          <a:ext cx="0" cy="0"/>
          <a:chOff x="0" y="0"/>
          <a:chExt cx="0" cy="0"/>
        </a:xfrm>
      </p:grpSpPr>
      <p:sp>
        <p:nvSpPr>
          <p:cNvPr id="59" name="Freeform 7"/>
          <p:cNvSpPr>
            <a:spLocks/>
          </p:cNvSpPr>
          <p:nvPr/>
        </p:nvSpPr>
        <p:spPr bwMode="auto">
          <a:xfrm flipV="1">
            <a:off x="937040" y="4855590"/>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75000"/>
              <a:lumOff val="25000"/>
            </a:schemeClr>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55" name="Freeform 7"/>
          <p:cNvSpPr>
            <a:spLocks/>
          </p:cNvSpPr>
          <p:nvPr/>
        </p:nvSpPr>
        <p:spPr bwMode="auto">
          <a:xfrm>
            <a:off x="2603743" y="389602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75000"/>
              <a:lumOff val="25000"/>
            </a:schemeClr>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57" name="Content Placeholder 2"/>
          <p:cNvSpPr txBox="1">
            <a:spLocks/>
          </p:cNvSpPr>
          <p:nvPr/>
        </p:nvSpPr>
        <p:spPr>
          <a:xfrm>
            <a:off x="2837767" y="4657492"/>
            <a:ext cx="1458000" cy="591296"/>
          </a:xfrm>
          <a:prstGeom prst="rect">
            <a:avLst/>
          </a:prstGeom>
        </p:spPr>
        <p:txBody>
          <a:bodyPr vert="horz" lIns="82296" tIns="41148" rIns="82296" bIns="4114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200" b="1" dirty="0" smtClean="0"/>
              <a:t>Great access </a:t>
            </a:r>
            <a:r>
              <a:rPr lang="en-US" sz="1200" b="1" dirty="0"/>
              <a:t>to open </a:t>
            </a:r>
            <a:r>
              <a:rPr lang="en-US" sz="1200" b="1" dirty="0" smtClean="0"/>
              <a:t>seas</a:t>
            </a:r>
            <a:endParaRPr lang="en-US" sz="1200" b="1" dirty="0"/>
          </a:p>
        </p:txBody>
      </p:sp>
      <p:sp>
        <p:nvSpPr>
          <p:cNvPr id="2" name="TextBox 1"/>
          <p:cNvSpPr txBox="1"/>
          <p:nvPr/>
        </p:nvSpPr>
        <p:spPr>
          <a:xfrm>
            <a:off x="11086572" y="6416499"/>
            <a:ext cx="373820" cy="286232"/>
          </a:xfrm>
          <a:prstGeom prst="rect">
            <a:avLst/>
          </a:prstGeom>
          <a:noFill/>
        </p:spPr>
        <p:txBody>
          <a:bodyPr wrap="none" rtlCol="0">
            <a:spAutoFit/>
          </a:bodyPr>
          <a:lstStyle/>
          <a:p>
            <a:pPr algn="ctr"/>
            <a:fld id="{E189708A-98F7-4C5D-AD75-514D71DEF850}" type="slidenum">
              <a:rPr lang="id-ID" sz="1260">
                <a:solidFill>
                  <a:schemeClr val="bg1"/>
                </a:solidFill>
              </a:rPr>
              <a:pPr algn="ctr"/>
              <a:t>5</a:t>
            </a:fld>
            <a:endParaRPr lang="id-ID" sz="1260" dirty="0">
              <a:solidFill>
                <a:schemeClr val="bg1"/>
              </a:solidFill>
            </a:endParaRPr>
          </a:p>
        </p:txBody>
      </p:sp>
      <p:sp>
        <p:nvSpPr>
          <p:cNvPr id="4" name="Content Placeholder 7"/>
          <p:cNvSpPr txBox="1">
            <a:spLocks/>
          </p:cNvSpPr>
          <p:nvPr/>
        </p:nvSpPr>
        <p:spPr>
          <a:xfrm>
            <a:off x="4247627" y="340965"/>
            <a:ext cx="3713261" cy="513987"/>
          </a:xfrm>
          <a:prstGeom prst="rect">
            <a:avLst/>
          </a:prstGeom>
        </p:spPr>
        <p:txBody>
          <a:bodyPr vert="horz" wrap="square" lIns="82296" tIns="41148" rIns="82296" bIns="4114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t>Iran's </a:t>
            </a:r>
            <a:r>
              <a:rPr lang="en-US" sz="2800" b="1" dirty="0"/>
              <a:t>Transit Potentials </a:t>
            </a:r>
          </a:p>
        </p:txBody>
      </p:sp>
      <p:sp>
        <p:nvSpPr>
          <p:cNvPr id="15" name="Freeform 7"/>
          <p:cNvSpPr>
            <a:spLocks/>
          </p:cNvSpPr>
          <p:nvPr/>
        </p:nvSpPr>
        <p:spPr bwMode="auto">
          <a:xfrm>
            <a:off x="7582995" y="149572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75000"/>
              <a:lumOff val="25000"/>
            </a:schemeClr>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16" name="Freeform 7"/>
          <p:cNvSpPr>
            <a:spLocks/>
          </p:cNvSpPr>
          <p:nvPr/>
        </p:nvSpPr>
        <p:spPr bwMode="auto">
          <a:xfrm flipV="1">
            <a:off x="5914770" y="245584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75000"/>
              <a:lumOff val="25000"/>
            </a:schemeClr>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17" name="Freeform 7"/>
          <p:cNvSpPr>
            <a:spLocks/>
          </p:cNvSpPr>
          <p:nvPr/>
        </p:nvSpPr>
        <p:spPr bwMode="auto">
          <a:xfrm>
            <a:off x="4247627" y="149572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75000"/>
              <a:lumOff val="25000"/>
            </a:schemeClr>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18" name="Freeform 7"/>
          <p:cNvSpPr>
            <a:spLocks/>
          </p:cNvSpPr>
          <p:nvPr/>
        </p:nvSpPr>
        <p:spPr bwMode="auto">
          <a:xfrm>
            <a:off x="2581466" y="149572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19" name="Freeform 7"/>
          <p:cNvSpPr>
            <a:spLocks/>
          </p:cNvSpPr>
          <p:nvPr/>
        </p:nvSpPr>
        <p:spPr bwMode="auto">
          <a:xfrm flipV="1">
            <a:off x="2581466" y="245584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75000"/>
              <a:lumOff val="25000"/>
            </a:schemeClr>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20" name="Freeform 7"/>
          <p:cNvSpPr>
            <a:spLocks/>
          </p:cNvSpPr>
          <p:nvPr/>
        </p:nvSpPr>
        <p:spPr bwMode="auto">
          <a:xfrm flipV="1">
            <a:off x="4247627" y="245584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21" name="Freeform 7"/>
          <p:cNvSpPr>
            <a:spLocks/>
          </p:cNvSpPr>
          <p:nvPr/>
        </p:nvSpPr>
        <p:spPr bwMode="auto">
          <a:xfrm>
            <a:off x="5914770" y="149572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3"/>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22" name="Freeform 7"/>
          <p:cNvSpPr>
            <a:spLocks/>
          </p:cNvSpPr>
          <p:nvPr/>
        </p:nvSpPr>
        <p:spPr bwMode="auto">
          <a:xfrm flipV="1">
            <a:off x="7582995" y="245584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4"/>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26" name="Content Placeholder 2"/>
          <p:cNvSpPr txBox="1">
            <a:spLocks/>
          </p:cNvSpPr>
          <p:nvPr/>
        </p:nvSpPr>
        <p:spPr>
          <a:xfrm>
            <a:off x="2813968" y="2225977"/>
            <a:ext cx="1458000" cy="591296"/>
          </a:xfrm>
          <a:prstGeom prst="rect">
            <a:avLst/>
          </a:prstGeom>
        </p:spPr>
        <p:txBody>
          <a:bodyPr vert="horz" lIns="82296" tIns="41148" rIns="82296" bIns="4114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200" b="1" dirty="0"/>
              <a:t>Large size of the country  </a:t>
            </a:r>
          </a:p>
        </p:txBody>
      </p:sp>
      <p:sp>
        <p:nvSpPr>
          <p:cNvPr id="27" name="Content Placeholder 2"/>
          <p:cNvSpPr txBox="1">
            <a:spLocks/>
          </p:cNvSpPr>
          <p:nvPr/>
        </p:nvSpPr>
        <p:spPr>
          <a:xfrm>
            <a:off x="4453085" y="2181471"/>
            <a:ext cx="1504465" cy="591296"/>
          </a:xfrm>
          <a:prstGeom prst="rect">
            <a:avLst/>
          </a:prstGeom>
        </p:spPr>
        <p:txBody>
          <a:bodyPr vert="horz" lIns="82296" tIns="41148" rIns="82296" bIns="4114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200" b="1" dirty="0"/>
              <a:t>Air corridors crossing Iran as the shortest intercontinental air corridor </a:t>
            </a:r>
          </a:p>
        </p:txBody>
      </p:sp>
      <p:sp>
        <p:nvSpPr>
          <p:cNvPr id="28" name="Content Placeholder 2"/>
          <p:cNvSpPr txBox="1">
            <a:spLocks/>
          </p:cNvSpPr>
          <p:nvPr/>
        </p:nvSpPr>
        <p:spPr>
          <a:xfrm>
            <a:off x="6148794" y="2181471"/>
            <a:ext cx="1458000" cy="591296"/>
          </a:xfrm>
          <a:prstGeom prst="rect">
            <a:avLst/>
          </a:prstGeom>
        </p:spPr>
        <p:txBody>
          <a:bodyPr vert="horz" lIns="82296" tIns="41148" rIns="82296" bIns="4114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200" b="1" dirty="0"/>
              <a:t>Long history of trade &amp; business in Iran </a:t>
            </a:r>
          </a:p>
        </p:txBody>
      </p:sp>
      <p:sp>
        <p:nvSpPr>
          <p:cNvPr id="29" name="Content Placeholder 2"/>
          <p:cNvSpPr txBox="1">
            <a:spLocks/>
          </p:cNvSpPr>
          <p:nvPr/>
        </p:nvSpPr>
        <p:spPr>
          <a:xfrm>
            <a:off x="7795572" y="1727364"/>
            <a:ext cx="1500893" cy="591296"/>
          </a:xfrm>
          <a:prstGeom prst="rect">
            <a:avLst/>
          </a:prstGeom>
        </p:spPr>
        <p:txBody>
          <a:bodyPr vert="horz" lIns="82296" tIns="41148" rIns="82296" bIns="4114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200" b="1" dirty="0"/>
              <a:t>Suitable geographical location for import &amp; export in terms of access to production &amp; consumption markets</a:t>
            </a:r>
          </a:p>
        </p:txBody>
      </p:sp>
      <p:sp>
        <p:nvSpPr>
          <p:cNvPr id="43" name="Freeform 7"/>
          <p:cNvSpPr>
            <a:spLocks/>
          </p:cNvSpPr>
          <p:nvPr/>
        </p:nvSpPr>
        <p:spPr bwMode="auto">
          <a:xfrm>
            <a:off x="9273497" y="389602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75000"/>
              <a:lumOff val="25000"/>
            </a:schemeClr>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44" name="Freeform 7"/>
          <p:cNvSpPr>
            <a:spLocks/>
          </p:cNvSpPr>
          <p:nvPr/>
        </p:nvSpPr>
        <p:spPr bwMode="auto">
          <a:xfrm flipV="1">
            <a:off x="7605272" y="485614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75000"/>
              <a:lumOff val="25000"/>
            </a:schemeClr>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45" name="Freeform 7"/>
          <p:cNvSpPr>
            <a:spLocks/>
          </p:cNvSpPr>
          <p:nvPr/>
        </p:nvSpPr>
        <p:spPr bwMode="auto">
          <a:xfrm>
            <a:off x="5938129" y="389602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75000"/>
              <a:lumOff val="25000"/>
            </a:schemeClr>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46" name="Freeform 7"/>
          <p:cNvSpPr>
            <a:spLocks/>
          </p:cNvSpPr>
          <p:nvPr/>
        </p:nvSpPr>
        <p:spPr bwMode="auto">
          <a:xfrm>
            <a:off x="4271968" y="389602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47" name="Freeform 7"/>
          <p:cNvSpPr>
            <a:spLocks/>
          </p:cNvSpPr>
          <p:nvPr/>
        </p:nvSpPr>
        <p:spPr bwMode="auto">
          <a:xfrm flipV="1">
            <a:off x="4271968" y="485614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75000"/>
              <a:lumOff val="25000"/>
            </a:schemeClr>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48" name="Freeform 7"/>
          <p:cNvSpPr>
            <a:spLocks/>
          </p:cNvSpPr>
          <p:nvPr/>
        </p:nvSpPr>
        <p:spPr bwMode="auto">
          <a:xfrm flipV="1">
            <a:off x="5938129" y="485614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49" name="Freeform 7"/>
          <p:cNvSpPr>
            <a:spLocks/>
          </p:cNvSpPr>
          <p:nvPr/>
        </p:nvSpPr>
        <p:spPr bwMode="auto">
          <a:xfrm>
            <a:off x="7605272" y="389602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3"/>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50" name="Freeform 7"/>
          <p:cNvSpPr>
            <a:spLocks/>
          </p:cNvSpPr>
          <p:nvPr/>
        </p:nvSpPr>
        <p:spPr bwMode="auto">
          <a:xfrm flipV="1">
            <a:off x="9273497" y="485614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4"/>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51" name="Content Placeholder 2"/>
          <p:cNvSpPr txBox="1">
            <a:spLocks/>
          </p:cNvSpPr>
          <p:nvPr/>
        </p:nvSpPr>
        <p:spPr>
          <a:xfrm>
            <a:off x="4482678" y="4461138"/>
            <a:ext cx="1458000" cy="591296"/>
          </a:xfrm>
          <a:prstGeom prst="rect">
            <a:avLst/>
          </a:prstGeom>
        </p:spPr>
        <p:txBody>
          <a:bodyPr vert="horz" lIns="82296" tIns="41148" rIns="82296" bIns="4114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200" b="1" dirty="0"/>
              <a:t>Naturally good position of ports in terms of depth &amp; condition of navigation </a:t>
            </a:r>
            <a:endParaRPr lang="en-US" sz="500" b="1" dirty="0">
              <a:solidFill>
                <a:schemeClr val="bg1">
                  <a:lumMod val="65000"/>
                </a:schemeClr>
              </a:solidFill>
              <a:ea typeface="Roboto" panose="02000000000000000000" pitchFamily="2" charset="0"/>
              <a:cs typeface="Arial" panose="020B0604020202020204" pitchFamily="34" charset="0"/>
            </a:endParaRPr>
          </a:p>
        </p:txBody>
      </p:sp>
      <p:sp>
        <p:nvSpPr>
          <p:cNvPr id="52" name="Content Placeholder 2"/>
          <p:cNvSpPr txBox="1">
            <a:spLocks/>
          </p:cNvSpPr>
          <p:nvPr/>
        </p:nvSpPr>
        <p:spPr>
          <a:xfrm>
            <a:off x="6151388" y="4560501"/>
            <a:ext cx="1458000" cy="591296"/>
          </a:xfrm>
          <a:prstGeom prst="rect">
            <a:avLst/>
          </a:prstGeom>
        </p:spPr>
        <p:txBody>
          <a:bodyPr vert="horz" lIns="82296" tIns="41148" rIns="82296" bIns="4114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200" b="1" dirty="0"/>
              <a:t>A potential logistic link between Asia &amp; Europe</a:t>
            </a:r>
          </a:p>
        </p:txBody>
      </p:sp>
      <p:sp>
        <p:nvSpPr>
          <p:cNvPr id="53" name="Content Placeholder 2"/>
          <p:cNvSpPr txBox="1">
            <a:spLocks/>
          </p:cNvSpPr>
          <p:nvPr/>
        </p:nvSpPr>
        <p:spPr>
          <a:xfrm>
            <a:off x="7864178" y="4657492"/>
            <a:ext cx="1458000" cy="591296"/>
          </a:xfrm>
          <a:prstGeom prst="rect">
            <a:avLst/>
          </a:prstGeom>
        </p:spPr>
        <p:txBody>
          <a:bodyPr vert="horz" lIns="82296" tIns="41148" rIns="82296" bIns="4114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200" b="1" dirty="0"/>
              <a:t>Long </a:t>
            </a:r>
            <a:r>
              <a:rPr lang="en-US" sz="1200" b="1" dirty="0" smtClean="0"/>
              <a:t>history of </a:t>
            </a:r>
            <a:r>
              <a:rPr lang="en-US" sz="1200" b="1" dirty="0"/>
              <a:t>trade &amp; business in Iran </a:t>
            </a:r>
          </a:p>
        </p:txBody>
      </p:sp>
      <p:sp>
        <p:nvSpPr>
          <p:cNvPr id="54" name="Content Placeholder 2"/>
          <p:cNvSpPr txBox="1">
            <a:spLocks/>
          </p:cNvSpPr>
          <p:nvPr/>
        </p:nvSpPr>
        <p:spPr>
          <a:xfrm>
            <a:off x="9507521" y="4657492"/>
            <a:ext cx="1458000" cy="591296"/>
          </a:xfrm>
          <a:prstGeom prst="rect">
            <a:avLst/>
          </a:prstGeom>
        </p:spPr>
        <p:txBody>
          <a:bodyPr vert="horz" lIns="82296" tIns="41148" rIns="82296" bIns="4114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200" b="1" dirty="0"/>
              <a:t>Located on international transit corridors</a:t>
            </a:r>
            <a:endParaRPr lang="en-US" sz="500" b="1" dirty="0">
              <a:solidFill>
                <a:schemeClr val="bg1">
                  <a:lumMod val="65000"/>
                </a:schemeClr>
              </a:solidFill>
              <a:ea typeface="Roboto" panose="02000000000000000000" pitchFamily="2" charset="0"/>
              <a:cs typeface="Arial" panose="020B0604020202020204" pitchFamily="34" charset="0"/>
            </a:endParaRPr>
          </a:p>
        </p:txBody>
      </p:sp>
      <p:sp>
        <p:nvSpPr>
          <p:cNvPr id="56" name="Freeform 7"/>
          <p:cNvSpPr>
            <a:spLocks/>
          </p:cNvSpPr>
          <p:nvPr/>
        </p:nvSpPr>
        <p:spPr bwMode="auto">
          <a:xfrm flipV="1">
            <a:off x="2603743" y="4856149"/>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4"/>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58" name="Freeform 7"/>
          <p:cNvSpPr>
            <a:spLocks/>
          </p:cNvSpPr>
          <p:nvPr/>
        </p:nvSpPr>
        <p:spPr bwMode="auto">
          <a:xfrm>
            <a:off x="937040" y="3895470"/>
            <a:ext cx="1926049" cy="96012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a:noFill/>
          </a:ln>
        </p:spPr>
        <p:txBody>
          <a:bodyPr vert="horz" wrap="square" lIns="82296" tIns="41148" rIns="82296" bIns="41148" numCol="1" anchor="t" anchorCtr="0" compatLnSpc="1">
            <a:prstTxWarp prst="textNoShape">
              <a:avLst/>
            </a:prstTxWarp>
          </a:bodyPr>
          <a:lstStyle/>
          <a:p>
            <a:endParaRPr lang="en-US" sz="2160" dirty="0">
              <a:solidFill>
                <a:schemeClr val="bg1">
                  <a:lumMod val="65000"/>
                </a:schemeClr>
              </a:solidFill>
            </a:endParaRPr>
          </a:p>
        </p:txBody>
      </p:sp>
      <p:sp>
        <p:nvSpPr>
          <p:cNvPr id="60" name="Content Placeholder 2"/>
          <p:cNvSpPr txBox="1">
            <a:spLocks/>
          </p:cNvSpPr>
          <p:nvPr/>
        </p:nvSpPr>
        <p:spPr>
          <a:xfrm>
            <a:off x="1169542" y="4625718"/>
            <a:ext cx="1458000" cy="591296"/>
          </a:xfrm>
          <a:prstGeom prst="rect">
            <a:avLst/>
          </a:prstGeom>
        </p:spPr>
        <p:txBody>
          <a:bodyPr vert="horz" lIns="82296" tIns="41148" rIns="82296" bIns="4114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200" b="1" dirty="0"/>
              <a:t>Easy access to many countries of the region </a:t>
            </a:r>
          </a:p>
        </p:txBody>
      </p:sp>
    </p:spTree>
    <p:extLst>
      <p:ext uri="{BB962C8B-B14F-4D97-AF65-F5344CB8AC3E}">
        <p14:creationId xmlns:p14="http://schemas.microsoft.com/office/powerpoint/2010/main" val="346607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20000"/>
                <a:lumOff val="80000"/>
              </a:schemeClr>
            </a:gs>
            <a:gs pos="47000">
              <a:schemeClr val="bg1"/>
            </a:gs>
          </a:gsLst>
          <a:lin ang="5400000" scaled="0"/>
        </a:gradFill>
        <a:effectLst/>
      </p:bgPr>
    </p:bg>
    <p:spTree>
      <p:nvGrpSpPr>
        <p:cNvPr id="1" name=""/>
        <p:cNvGrpSpPr/>
        <p:nvPr/>
      </p:nvGrpSpPr>
      <p:grpSpPr>
        <a:xfrm>
          <a:off x="0" y="0"/>
          <a:ext cx="0" cy="0"/>
          <a:chOff x="0" y="0"/>
          <a:chExt cx="0" cy="0"/>
        </a:xfrm>
      </p:grpSpPr>
      <p:grpSp>
        <p:nvGrpSpPr>
          <p:cNvPr id="2" name="Group 57"/>
          <p:cNvGrpSpPr/>
          <p:nvPr/>
        </p:nvGrpSpPr>
        <p:grpSpPr>
          <a:xfrm>
            <a:off x="3554203" y="1312821"/>
            <a:ext cx="5398433" cy="261449"/>
            <a:chOff x="3554203" y="1312821"/>
            <a:chExt cx="5398433" cy="261449"/>
          </a:xfrm>
        </p:grpSpPr>
        <p:grpSp>
          <p:nvGrpSpPr>
            <p:cNvPr id="3" name="Group 93"/>
            <p:cNvGrpSpPr/>
            <p:nvPr/>
          </p:nvGrpSpPr>
          <p:grpSpPr>
            <a:xfrm>
              <a:off x="7303363" y="1318407"/>
              <a:ext cx="1649273" cy="255863"/>
              <a:chOff x="2995" y="6299296"/>
              <a:chExt cx="12192000" cy="613267"/>
            </a:xfrm>
          </p:grpSpPr>
          <p:sp>
            <p:nvSpPr>
              <p:cNvPr id="95" name="Rectangle 94"/>
              <p:cNvSpPr/>
              <p:nvPr/>
            </p:nvSpPr>
            <p:spPr>
              <a:xfrm>
                <a:off x="2995" y="6299296"/>
                <a:ext cx="12192000" cy="61326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64"/>
              </a:p>
            </p:txBody>
          </p:sp>
          <p:sp>
            <p:nvSpPr>
              <p:cNvPr id="96" name="Rectangle 95"/>
              <p:cNvSpPr/>
              <p:nvPr/>
            </p:nvSpPr>
            <p:spPr>
              <a:xfrm>
                <a:off x="2995" y="6299921"/>
                <a:ext cx="12192000" cy="156808"/>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64"/>
              </a:p>
            </p:txBody>
          </p:sp>
        </p:grpSp>
        <p:grpSp>
          <p:nvGrpSpPr>
            <p:cNvPr id="4" name="Group 84"/>
            <p:cNvGrpSpPr/>
            <p:nvPr/>
          </p:nvGrpSpPr>
          <p:grpSpPr>
            <a:xfrm>
              <a:off x="3554203" y="1312821"/>
              <a:ext cx="1649273" cy="255863"/>
              <a:chOff x="2995" y="6299296"/>
              <a:chExt cx="12192000" cy="613267"/>
            </a:xfrm>
          </p:grpSpPr>
          <p:sp>
            <p:nvSpPr>
              <p:cNvPr id="88" name="Rectangle 87"/>
              <p:cNvSpPr/>
              <p:nvPr/>
            </p:nvSpPr>
            <p:spPr>
              <a:xfrm>
                <a:off x="2995" y="6299296"/>
                <a:ext cx="12192000" cy="61326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64"/>
              </a:p>
            </p:txBody>
          </p:sp>
          <p:sp>
            <p:nvSpPr>
              <p:cNvPr id="93" name="Rectangle 92"/>
              <p:cNvSpPr/>
              <p:nvPr/>
            </p:nvSpPr>
            <p:spPr>
              <a:xfrm>
                <a:off x="2995" y="6299921"/>
                <a:ext cx="12192000" cy="156808"/>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64"/>
              </a:p>
            </p:txBody>
          </p:sp>
        </p:gr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8106" y="75376"/>
            <a:ext cx="3370867" cy="3370867"/>
          </a:xfrm>
          <a:prstGeom prst="rect">
            <a:avLst/>
          </a:prstGeom>
        </p:spPr>
      </p:pic>
      <p:cxnSp>
        <p:nvCxnSpPr>
          <p:cNvPr id="52" name="Elbow Connector 51"/>
          <p:cNvCxnSpPr/>
          <p:nvPr/>
        </p:nvCxnSpPr>
        <p:spPr>
          <a:xfrm rot="16200000" flipH="1">
            <a:off x="9294248" y="2177314"/>
            <a:ext cx="1939449" cy="1796601"/>
          </a:xfrm>
          <a:prstGeom prst="bentConnector3">
            <a:avLst>
              <a:gd name="adj1" fmla="val 50000"/>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5400000">
            <a:off x="7869384" y="2207493"/>
            <a:ext cx="1911924" cy="1394691"/>
          </a:xfrm>
          <a:prstGeom prst="bentConnector3">
            <a:avLst>
              <a:gd name="adj1" fmla="val 50000"/>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6200000" flipH="1">
            <a:off x="7957053" y="3145057"/>
            <a:ext cx="3112652" cy="720287"/>
          </a:xfrm>
          <a:prstGeom prst="bentConnector3">
            <a:avLst>
              <a:gd name="adj1" fmla="val 50000"/>
            </a:avLst>
          </a:prstGeom>
          <a:ln w="635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5400000">
            <a:off x="753355" y="2091448"/>
            <a:ext cx="2165929" cy="1880783"/>
          </a:xfrm>
          <a:prstGeom prst="bentConnector3">
            <a:avLst>
              <a:gd name="adj1" fmla="val 50000"/>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rot="16200000" flipH="1">
            <a:off x="2871453" y="2218387"/>
            <a:ext cx="2101182" cy="1690069"/>
          </a:xfrm>
          <a:prstGeom prst="bentConnector3">
            <a:avLst>
              <a:gd name="adj1" fmla="val 50000"/>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16200000" flipH="1">
            <a:off x="2041135" y="3119138"/>
            <a:ext cx="3112652" cy="720287"/>
          </a:xfrm>
          <a:prstGeom prst="bentConnector3">
            <a:avLst>
              <a:gd name="adj1" fmla="val 50000"/>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rot="5400000">
            <a:off x="693016" y="3305653"/>
            <a:ext cx="3602178" cy="907105"/>
          </a:xfrm>
          <a:prstGeom prst="bentConnector3">
            <a:avLst>
              <a:gd name="adj1" fmla="val 50000"/>
            </a:avLst>
          </a:prstGeom>
          <a:ln w="635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타원 52"/>
          <p:cNvSpPr/>
          <p:nvPr/>
        </p:nvSpPr>
        <p:spPr>
          <a:xfrm>
            <a:off x="2304065" y="669391"/>
            <a:ext cx="1542726" cy="154272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ko-KR" altLang="en-US"/>
          </a:p>
        </p:txBody>
      </p:sp>
      <p:sp>
        <p:nvSpPr>
          <p:cNvPr id="83" name="타원 52"/>
          <p:cNvSpPr/>
          <p:nvPr/>
        </p:nvSpPr>
        <p:spPr>
          <a:xfrm>
            <a:off x="8594310" y="669390"/>
            <a:ext cx="1542726" cy="154272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ko-KR" altLang="en-US"/>
          </a:p>
        </p:txBody>
      </p:sp>
      <p:sp>
        <p:nvSpPr>
          <p:cNvPr id="32" name="TextBox 31"/>
          <p:cNvSpPr txBox="1"/>
          <p:nvPr/>
        </p:nvSpPr>
        <p:spPr>
          <a:xfrm>
            <a:off x="2275365" y="1148364"/>
            <a:ext cx="1727113" cy="584775"/>
          </a:xfrm>
          <a:prstGeom prst="rect">
            <a:avLst/>
          </a:prstGeom>
          <a:noFill/>
        </p:spPr>
        <p:txBody>
          <a:bodyPr wrap="square" rtlCol="0">
            <a:spAutoFit/>
          </a:bodyPr>
          <a:lstStyle/>
          <a:p>
            <a:r>
              <a:rPr lang="en-GB" sz="1600" b="1" dirty="0" smtClean="0">
                <a:solidFill>
                  <a:schemeClr val="bg1"/>
                </a:solidFill>
                <a:latin typeface="Cambria" panose="02040503050406030204" pitchFamily="18" charset="0"/>
              </a:rPr>
              <a:t> Air/Rail/Road </a:t>
            </a:r>
            <a:r>
              <a:rPr lang="en-GB" sz="1600" b="1" dirty="0">
                <a:solidFill>
                  <a:schemeClr val="bg1"/>
                </a:solidFill>
                <a:latin typeface="Cambria" panose="02040503050406030204" pitchFamily="18" charset="0"/>
              </a:rPr>
              <a:t>Transportation</a:t>
            </a:r>
          </a:p>
        </p:txBody>
      </p:sp>
      <p:sp>
        <p:nvSpPr>
          <p:cNvPr id="33" name="TextBox 32"/>
          <p:cNvSpPr txBox="1"/>
          <p:nvPr/>
        </p:nvSpPr>
        <p:spPr>
          <a:xfrm>
            <a:off x="8981302" y="1276225"/>
            <a:ext cx="1286434" cy="369332"/>
          </a:xfrm>
          <a:prstGeom prst="rect">
            <a:avLst/>
          </a:prstGeom>
          <a:noFill/>
        </p:spPr>
        <p:txBody>
          <a:bodyPr wrap="square" rtlCol="0">
            <a:spAutoFit/>
          </a:bodyPr>
          <a:lstStyle/>
          <a:p>
            <a:r>
              <a:rPr lang="en-GB" b="1" dirty="0">
                <a:solidFill>
                  <a:schemeClr val="bg1"/>
                </a:solidFill>
                <a:latin typeface="Cambria" panose="02040503050406030204" pitchFamily="18" charset="0"/>
              </a:rPr>
              <a:t>Ports</a:t>
            </a:r>
            <a:endParaRPr lang="en-US" b="1" dirty="0">
              <a:solidFill>
                <a:schemeClr val="bg1"/>
              </a:solidFill>
            </a:endParaRPr>
          </a:p>
        </p:txBody>
      </p:sp>
      <p:grpSp>
        <p:nvGrpSpPr>
          <p:cNvPr id="6" name="Group 62"/>
          <p:cNvGrpSpPr/>
          <p:nvPr/>
        </p:nvGrpSpPr>
        <p:grpSpPr>
          <a:xfrm>
            <a:off x="339466" y="4113147"/>
            <a:ext cx="1248347" cy="611253"/>
            <a:chOff x="339466" y="4113147"/>
            <a:chExt cx="1248347" cy="611253"/>
          </a:xfrm>
        </p:grpSpPr>
        <p:sp>
          <p:nvSpPr>
            <p:cNvPr id="99" name="Oval 98"/>
            <p:cNvSpPr/>
            <p:nvPr/>
          </p:nvSpPr>
          <p:spPr>
            <a:xfrm>
              <a:off x="339466" y="4150687"/>
              <a:ext cx="1076027" cy="573713"/>
            </a:xfrm>
            <a:prstGeom prst="ellipse">
              <a:avLst/>
            </a:prstGeom>
            <a:gradFill>
              <a:gsLst>
                <a:gs pos="33000">
                  <a:schemeClr val="accent1">
                    <a:lumMod val="40000"/>
                    <a:lumOff val="60000"/>
                  </a:schemeClr>
                </a:gs>
                <a:gs pos="90000">
                  <a:schemeClr val="accent1">
                    <a:lumMod val="105000"/>
                    <a:satMod val="109000"/>
                    <a:tint val="81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7" name="TextBox 36"/>
            <p:cNvSpPr txBox="1"/>
            <p:nvPr/>
          </p:nvSpPr>
          <p:spPr>
            <a:xfrm>
              <a:off x="396472" y="4113147"/>
              <a:ext cx="1191341" cy="523220"/>
            </a:xfrm>
            <a:prstGeom prst="rect">
              <a:avLst/>
            </a:prstGeom>
            <a:noFill/>
          </p:spPr>
          <p:txBody>
            <a:bodyPr wrap="square" rtlCol="0">
              <a:spAutoFit/>
            </a:bodyPr>
            <a:lstStyle/>
            <a:p>
              <a:pPr marL="0" lvl="1"/>
              <a:r>
                <a:rPr lang="en-GB" sz="2800" b="1" dirty="0" smtClean="0">
                  <a:latin typeface="Times New Roman" panose="02020603050405020304" pitchFamily="18" charset="0"/>
                  <a:ea typeface="Adobe Fangsong Std R" panose="02020400000000000000" pitchFamily="18" charset="-128"/>
                  <a:cs typeface="Times New Roman" panose="02020603050405020304" pitchFamily="18" charset="0"/>
                </a:rPr>
                <a:t>Fleet</a:t>
              </a:r>
              <a:endParaRPr lang="en-GB" sz="2800" b="1" dirty="0">
                <a:latin typeface="Times New Roman" panose="02020603050405020304" pitchFamily="18" charset="0"/>
                <a:ea typeface="Adobe Fangsong Std R" panose="02020400000000000000" pitchFamily="18" charset="-128"/>
                <a:cs typeface="Times New Roman" panose="02020603050405020304" pitchFamily="18" charset="0"/>
              </a:endParaRPr>
            </a:p>
          </p:txBody>
        </p:sp>
      </p:grpSp>
      <p:grpSp>
        <p:nvGrpSpPr>
          <p:cNvPr id="7" name="Group 63"/>
          <p:cNvGrpSpPr/>
          <p:nvPr/>
        </p:nvGrpSpPr>
        <p:grpSpPr>
          <a:xfrm>
            <a:off x="1220440" y="5560295"/>
            <a:ext cx="1641880" cy="862807"/>
            <a:chOff x="1220440" y="5560295"/>
            <a:chExt cx="1641880" cy="862807"/>
          </a:xfrm>
        </p:grpSpPr>
        <p:sp>
          <p:nvSpPr>
            <p:cNvPr id="98" name="Oval 97"/>
            <p:cNvSpPr/>
            <p:nvPr/>
          </p:nvSpPr>
          <p:spPr>
            <a:xfrm>
              <a:off x="1222583" y="5569536"/>
              <a:ext cx="1554128" cy="853566"/>
            </a:xfrm>
            <a:prstGeom prst="ellipse">
              <a:avLst/>
            </a:prstGeom>
            <a:gradFill>
              <a:gsLst>
                <a:gs pos="33000">
                  <a:schemeClr val="accent1">
                    <a:lumMod val="40000"/>
                    <a:lumOff val="60000"/>
                  </a:schemeClr>
                </a:gs>
                <a:gs pos="90000">
                  <a:schemeClr val="accent1">
                    <a:lumMod val="105000"/>
                    <a:satMod val="109000"/>
                    <a:tint val="81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8" name="TextBox 37"/>
            <p:cNvSpPr txBox="1"/>
            <p:nvPr/>
          </p:nvSpPr>
          <p:spPr>
            <a:xfrm>
              <a:off x="1220440" y="5560295"/>
              <a:ext cx="1641880" cy="677108"/>
            </a:xfrm>
            <a:prstGeom prst="rect">
              <a:avLst/>
            </a:prstGeom>
            <a:noFill/>
          </p:spPr>
          <p:txBody>
            <a:bodyPr wrap="square" rtlCol="0">
              <a:spAutoFit/>
            </a:bodyPr>
            <a:lstStyle/>
            <a:p>
              <a:r>
                <a:rPr lang="en-US" sz="2000" b="1" dirty="0" smtClean="0">
                  <a:latin typeface="Times New Roman" panose="02020603050405020304" pitchFamily="18" charset="0"/>
                  <a:ea typeface="Adobe Fangsong Std R" panose="02020400000000000000" pitchFamily="18" charset="-128"/>
                  <a:cs typeface="Times New Roman" panose="02020603050405020304" pitchFamily="18" charset="0"/>
                </a:rPr>
                <a:t> </a:t>
              </a:r>
              <a:r>
                <a:rPr lang="en-GB" b="1" dirty="0" smtClean="0">
                  <a:latin typeface="Times New Roman" panose="02020603050405020304" pitchFamily="18" charset="0"/>
                  <a:ea typeface="Adobe Fangsong Std R" panose="02020400000000000000" pitchFamily="18" charset="-128"/>
                  <a:cs typeface="Times New Roman" panose="02020603050405020304" pitchFamily="18" charset="0"/>
                </a:rPr>
                <a:t>Infrastructure</a:t>
              </a:r>
              <a:endParaRPr lang="en-US" sz="2000" b="1" dirty="0">
                <a:latin typeface="Times New Roman" panose="02020603050405020304" pitchFamily="18" charset="0"/>
                <a:ea typeface="Adobe Fangsong Std R" panose="02020400000000000000" pitchFamily="18" charset="-128"/>
                <a:cs typeface="Times New Roman" panose="02020603050405020304" pitchFamily="18" charset="0"/>
              </a:endParaRPr>
            </a:p>
          </p:txBody>
        </p:sp>
      </p:grpSp>
      <p:grpSp>
        <p:nvGrpSpPr>
          <p:cNvPr id="8" name="Group 64"/>
          <p:cNvGrpSpPr/>
          <p:nvPr/>
        </p:nvGrpSpPr>
        <p:grpSpPr>
          <a:xfrm>
            <a:off x="3308244" y="5125483"/>
            <a:ext cx="1368730" cy="705263"/>
            <a:chOff x="3205614" y="5121513"/>
            <a:chExt cx="1368730" cy="705263"/>
          </a:xfrm>
        </p:grpSpPr>
        <p:sp>
          <p:nvSpPr>
            <p:cNvPr id="35" name="Oval 34"/>
            <p:cNvSpPr/>
            <p:nvPr/>
          </p:nvSpPr>
          <p:spPr>
            <a:xfrm>
              <a:off x="3205614" y="5121513"/>
              <a:ext cx="1316844" cy="705263"/>
            </a:xfrm>
            <a:prstGeom prst="ellipse">
              <a:avLst/>
            </a:prstGeom>
            <a:gradFill>
              <a:gsLst>
                <a:gs pos="33000">
                  <a:schemeClr val="accent1">
                    <a:lumMod val="40000"/>
                    <a:lumOff val="60000"/>
                  </a:schemeClr>
                </a:gs>
                <a:gs pos="90000">
                  <a:schemeClr val="accent1">
                    <a:lumMod val="105000"/>
                    <a:satMod val="109000"/>
                    <a:tint val="81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9" name="TextBox 38"/>
            <p:cNvSpPr txBox="1"/>
            <p:nvPr/>
          </p:nvSpPr>
          <p:spPr>
            <a:xfrm>
              <a:off x="3268326" y="5304867"/>
              <a:ext cx="1306018" cy="369332"/>
            </a:xfrm>
            <a:prstGeom prst="rect">
              <a:avLst/>
            </a:prstGeom>
            <a:noFill/>
          </p:spPr>
          <p:txBody>
            <a:bodyPr wrap="square" rtlCol="0">
              <a:spAutoFit/>
            </a:bodyPr>
            <a:lstStyle/>
            <a:p>
              <a:r>
                <a:rPr lang="en-GB" b="1" dirty="0">
                  <a:latin typeface="Times New Roman" panose="02020603050405020304" pitchFamily="18" charset="0"/>
                  <a:ea typeface="Adobe Fangsong Std R" panose="02020400000000000000" pitchFamily="18" charset="-128"/>
                  <a:cs typeface="Times New Roman" panose="02020603050405020304" pitchFamily="18" charset="0"/>
                </a:rPr>
                <a:t>Equipment</a:t>
              </a:r>
              <a:endParaRPr lang="en-US" b="1" dirty="0">
                <a:latin typeface="Times New Roman" panose="02020603050405020304" pitchFamily="18" charset="0"/>
                <a:ea typeface="Adobe Fangsong Std R" panose="02020400000000000000" pitchFamily="18" charset="-128"/>
                <a:cs typeface="Times New Roman" panose="02020603050405020304" pitchFamily="18" charset="0"/>
              </a:endParaRPr>
            </a:p>
          </p:txBody>
        </p:sp>
      </p:grpSp>
      <p:grpSp>
        <p:nvGrpSpPr>
          <p:cNvPr id="9" name="Group 75"/>
          <p:cNvGrpSpPr/>
          <p:nvPr/>
        </p:nvGrpSpPr>
        <p:grpSpPr>
          <a:xfrm>
            <a:off x="4092282" y="4181328"/>
            <a:ext cx="1276297" cy="655782"/>
            <a:chOff x="4346294" y="4080569"/>
            <a:chExt cx="1276297" cy="655782"/>
          </a:xfrm>
        </p:grpSpPr>
        <p:sp>
          <p:nvSpPr>
            <p:cNvPr id="97" name="Oval 96"/>
            <p:cNvSpPr/>
            <p:nvPr/>
          </p:nvSpPr>
          <p:spPr>
            <a:xfrm>
              <a:off x="4392639" y="4080569"/>
              <a:ext cx="1229952" cy="655782"/>
            </a:xfrm>
            <a:prstGeom prst="ellipse">
              <a:avLst/>
            </a:prstGeom>
            <a:gradFill>
              <a:gsLst>
                <a:gs pos="33000">
                  <a:schemeClr val="accent1">
                    <a:lumMod val="40000"/>
                    <a:lumOff val="60000"/>
                  </a:schemeClr>
                </a:gs>
                <a:gs pos="90000">
                  <a:schemeClr val="accent1">
                    <a:lumMod val="105000"/>
                    <a:satMod val="109000"/>
                    <a:tint val="81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0" name="TextBox 39"/>
            <p:cNvSpPr txBox="1"/>
            <p:nvPr/>
          </p:nvSpPr>
          <p:spPr>
            <a:xfrm>
              <a:off x="4346294" y="4147118"/>
              <a:ext cx="1276297" cy="461665"/>
            </a:xfrm>
            <a:prstGeom prst="rect">
              <a:avLst/>
            </a:prstGeom>
            <a:noFill/>
          </p:spPr>
          <p:txBody>
            <a:bodyPr wrap="square" rtlCol="0">
              <a:spAutoFit/>
            </a:bodyPr>
            <a:lstStyle/>
            <a:p>
              <a:pPr marL="0" lvl="1"/>
              <a:r>
                <a:rPr lang="en-GB" sz="2400" b="1" dirty="0" smtClean="0">
                  <a:latin typeface="Times New Roman" panose="02020603050405020304" pitchFamily="18" charset="0"/>
                  <a:ea typeface="Adobe Fangsong Std R" panose="02020400000000000000" pitchFamily="18" charset="-128"/>
                  <a:cs typeface="Times New Roman" panose="02020603050405020304" pitchFamily="18" charset="0"/>
                </a:rPr>
                <a:t>Services</a:t>
              </a:r>
              <a:endParaRPr lang="en-GB" sz="2400" b="1" dirty="0">
                <a:latin typeface="Times New Roman" panose="02020603050405020304" pitchFamily="18" charset="0"/>
                <a:ea typeface="Adobe Fangsong Std R" panose="02020400000000000000" pitchFamily="18" charset="-128"/>
                <a:cs typeface="Times New Roman" panose="02020603050405020304" pitchFamily="18" charset="0"/>
              </a:endParaRPr>
            </a:p>
          </p:txBody>
        </p:sp>
      </p:grpSp>
      <p:grpSp>
        <p:nvGrpSpPr>
          <p:cNvPr id="10" name="Group 58"/>
          <p:cNvGrpSpPr/>
          <p:nvPr/>
        </p:nvGrpSpPr>
        <p:grpSpPr>
          <a:xfrm>
            <a:off x="7545955" y="3890786"/>
            <a:ext cx="1279391" cy="758442"/>
            <a:chOff x="7545955" y="3890786"/>
            <a:chExt cx="1279391" cy="758442"/>
          </a:xfrm>
        </p:grpSpPr>
        <p:sp>
          <p:nvSpPr>
            <p:cNvPr id="121" name="Oval 120"/>
            <p:cNvSpPr/>
            <p:nvPr/>
          </p:nvSpPr>
          <p:spPr>
            <a:xfrm>
              <a:off x="7545955" y="3890786"/>
              <a:ext cx="1229952" cy="655782"/>
            </a:xfrm>
            <a:prstGeom prst="ellipse">
              <a:avLst/>
            </a:prstGeom>
            <a:gradFill>
              <a:gsLst>
                <a:gs pos="33000">
                  <a:schemeClr val="accent1">
                    <a:lumMod val="40000"/>
                    <a:lumOff val="60000"/>
                  </a:schemeClr>
                </a:gs>
                <a:gs pos="90000">
                  <a:schemeClr val="accent1">
                    <a:lumMod val="105000"/>
                    <a:satMod val="109000"/>
                    <a:tint val="81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3" name="TextBox 42"/>
            <p:cNvSpPr txBox="1"/>
            <p:nvPr/>
          </p:nvSpPr>
          <p:spPr>
            <a:xfrm>
              <a:off x="7569496" y="4033675"/>
              <a:ext cx="1255850" cy="615553"/>
            </a:xfrm>
            <a:prstGeom prst="rect">
              <a:avLst/>
            </a:prstGeom>
            <a:noFill/>
          </p:spPr>
          <p:txBody>
            <a:bodyPr wrap="square" rtlCol="0">
              <a:spAutoFit/>
            </a:bodyPr>
            <a:lstStyle/>
            <a:p>
              <a:pPr marL="0" lvl="1"/>
              <a:r>
                <a:rPr lang="en-GB" sz="1600" b="1" dirty="0">
                  <a:latin typeface="Cambria" panose="02040503050406030204" pitchFamily="18" charset="0"/>
                </a:rPr>
                <a:t>Equipment</a:t>
              </a:r>
            </a:p>
            <a:p>
              <a:endParaRPr lang="en-US" dirty="0"/>
            </a:p>
          </p:txBody>
        </p:sp>
      </p:grpSp>
      <p:grpSp>
        <p:nvGrpSpPr>
          <p:cNvPr id="11" name="Group 59"/>
          <p:cNvGrpSpPr/>
          <p:nvPr/>
        </p:nvGrpSpPr>
        <p:grpSpPr>
          <a:xfrm>
            <a:off x="8871451" y="5140287"/>
            <a:ext cx="2290822" cy="930509"/>
            <a:chOff x="8952636" y="5056606"/>
            <a:chExt cx="2290822" cy="930509"/>
          </a:xfrm>
        </p:grpSpPr>
        <p:sp>
          <p:nvSpPr>
            <p:cNvPr id="100" name="Oval 99"/>
            <p:cNvSpPr/>
            <p:nvPr/>
          </p:nvSpPr>
          <p:spPr>
            <a:xfrm>
              <a:off x="8952636" y="5056606"/>
              <a:ext cx="2094966" cy="930509"/>
            </a:xfrm>
            <a:prstGeom prst="ellipse">
              <a:avLst/>
            </a:prstGeom>
            <a:gradFill>
              <a:gsLst>
                <a:gs pos="33000">
                  <a:schemeClr val="accent1">
                    <a:lumMod val="40000"/>
                    <a:lumOff val="60000"/>
                  </a:schemeClr>
                </a:gs>
                <a:gs pos="90000">
                  <a:schemeClr val="accent1">
                    <a:lumMod val="105000"/>
                    <a:satMod val="109000"/>
                    <a:tint val="81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4" name="TextBox 43"/>
            <p:cNvSpPr txBox="1"/>
            <p:nvPr/>
          </p:nvSpPr>
          <p:spPr>
            <a:xfrm>
              <a:off x="8952636" y="5333925"/>
              <a:ext cx="2290822" cy="584775"/>
            </a:xfrm>
            <a:prstGeom prst="rect">
              <a:avLst/>
            </a:prstGeom>
            <a:noFill/>
          </p:spPr>
          <p:txBody>
            <a:bodyPr wrap="square" rtlCol="0">
              <a:spAutoFit/>
            </a:bodyPr>
            <a:lstStyle/>
            <a:p>
              <a:pPr marL="0" lvl="1"/>
              <a:r>
                <a:rPr lang="en-GB" sz="1400" b="1" dirty="0" smtClean="0">
                  <a:latin typeface="Cambria" panose="02040503050406030204" pitchFamily="18" charset="0"/>
                </a:rPr>
                <a:t>Logistics/Warehousing </a:t>
              </a:r>
              <a:endParaRPr lang="en-GB" sz="1400" b="1" dirty="0">
                <a:latin typeface="Cambria" panose="02040503050406030204" pitchFamily="18" charset="0"/>
              </a:endParaRPr>
            </a:p>
            <a:p>
              <a:endParaRPr lang="en-US" dirty="0"/>
            </a:p>
          </p:txBody>
        </p:sp>
      </p:grpSp>
      <p:grpSp>
        <p:nvGrpSpPr>
          <p:cNvPr id="12" name="Group 60"/>
          <p:cNvGrpSpPr/>
          <p:nvPr/>
        </p:nvGrpSpPr>
        <p:grpSpPr>
          <a:xfrm>
            <a:off x="10190727" y="4113147"/>
            <a:ext cx="2019959" cy="809445"/>
            <a:chOff x="10223416" y="4033675"/>
            <a:chExt cx="2019959" cy="809445"/>
          </a:xfrm>
        </p:grpSpPr>
        <p:sp>
          <p:nvSpPr>
            <p:cNvPr id="102" name="Oval 101"/>
            <p:cNvSpPr/>
            <p:nvPr/>
          </p:nvSpPr>
          <p:spPr>
            <a:xfrm>
              <a:off x="10250852" y="4033675"/>
              <a:ext cx="1889198" cy="800555"/>
            </a:xfrm>
            <a:prstGeom prst="ellipse">
              <a:avLst/>
            </a:prstGeom>
            <a:gradFill>
              <a:gsLst>
                <a:gs pos="33000">
                  <a:schemeClr val="accent1">
                    <a:lumMod val="40000"/>
                    <a:lumOff val="60000"/>
                  </a:schemeClr>
                </a:gs>
                <a:gs pos="90000">
                  <a:schemeClr val="accent1">
                    <a:lumMod val="105000"/>
                    <a:satMod val="109000"/>
                    <a:tint val="81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6" name="TextBox 55"/>
            <p:cNvSpPr txBox="1"/>
            <p:nvPr/>
          </p:nvSpPr>
          <p:spPr>
            <a:xfrm>
              <a:off x="10223416" y="4258345"/>
              <a:ext cx="2019959" cy="584775"/>
            </a:xfrm>
            <a:prstGeom prst="rect">
              <a:avLst/>
            </a:prstGeom>
            <a:noFill/>
          </p:spPr>
          <p:txBody>
            <a:bodyPr wrap="square" rtlCol="0">
              <a:spAutoFit/>
            </a:bodyPr>
            <a:lstStyle/>
            <a:p>
              <a:pPr marL="0" lvl="1"/>
              <a:r>
                <a:rPr lang="en-GB" sz="1400" b="1" dirty="0">
                  <a:latin typeface="Cambria" panose="02040503050406030204" pitchFamily="18" charset="0"/>
                </a:rPr>
                <a:t>Software </a:t>
              </a:r>
              <a:r>
                <a:rPr lang="en-GB" sz="1400" b="1" dirty="0" smtClean="0">
                  <a:latin typeface="Cambria" panose="02040503050406030204" pitchFamily="18" charset="0"/>
                </a:rPr>
                <a:t>&amp; Services</a:t>
              </a:r>
              <a:endParaRPr lang="en-GB" sz="1400" b="1" dirty="0">
                <a:latin typeface="Cambria" panose="02040503050406030204" pitchFamily="18" charset="0"/>
              </a:endParaRPr>
            </a:p>
            <a:p>
              <a:endParaRPr lang="en-US" dirty="0"/>
            </a:p>
          </p:txBody>
        </p:sp>
      </p:grpSp>
      <p:sp>
        <p:nvSpPr>
          <p:cNvPr id="122" name="TextBox 121"/>
          <p:cNvSpPr txBox="1"/>
          <p:nvPr/>
        </p:nvSpPr>
        <p:spPr>
          <a:xfrm>
            <a:off x="4610311" y="3453274"/>
            <a:ext cx="3440219" cy="646331"/>
          </a:xfrm>
          <a:prstGeom prst="rect">
            <a:avLst/>
          </a:prstGeom>
          <a:noFill/>
        </p:spPr>
        <p:txBody>
          <a:bodyPr wrap="square" rtlCol="0">
            <a:spAutoFit/>
          </a:bodyPr>
          <a:lstStyle/>
          <a:p>
            <a:pPr algn="ctr"/>
            <a:r>
              <a:rPr lang="en-US" dirty="0">
                <a:latin typeface="Britannic Bold" panose="020B0903060703020204" pitchFamily="34" charset="0"/>
              </a:rPr>
              <a:t>Geopolitical + </a:t>
            </a:r>
            <a:r>
              <a:rPr lang="en-US" dirty="0" err="1" smtClean="0">
                <a:latin typeface="Britannic Bold" panose="020B0903060703020204" pitchFamily="34" charset="0"/>
              </a:rPr>
              <a:t>GeoEconomic</a:t>
            </a:r>
            <a:r>
              <a:rPr lang="en-US" dirty="0" smtClean="0">
                <a:latin typeface="Britannic Bold" panose="020B0903060703020204" pitchFamily="34" charset="0"/>
              </a:rPr>
              <a:t> </a:t>
            </a:r>
            <a:r>
              <a:rPr lang="en-US" dirty="0">
                <a:latin typeface="Britannic Bold" panose="020B0903060703020204" pitchFamily="34" charset="0"/>
              </a:rPr>
              <a:t>Opportunities</a:t>
            </a:r>
            <a:endParaRPr lang="en-US" dirty="0"/>
          </a:p>
        </p:txBody>
      </p:sp>
    </p:spTree>
    <p:extLst>
      <p:ext uri="{BB962C8B-B14F-4D97-AF65-F5344CB8AC3E}">
        <p14:creationId xmlns:p14="http://schemas.microsoft.com/office/powerpoint/2010/main" val="1399132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83000">
              <a:schemeClr val="bg1"/>
            </a:gs>
          </a:gsLst>
          <a:lin ang="5400000" scaled="0"/>
        </a:gradFill>
        <a:effectLst/>
      </p:bgPr>
    </p:bg>
    <p:spTree>
      <p:nvGrpSpPr>
        <p:cNvPr id="1" name=""/>
        <p:cNvGrpSpPr/>
        <p:nvPr/>
      </p:nvGrpSpPr>
      <p:grpSpPr>
        <a:xfrm>
          <a:off x="0" y="0"/>
          <a:ext cx="0" cy="0"/>
          <a:chOff x="0" y="0"/>
          <a:chExt cx="0" cy="0"/>
        </a:xfrm>
      </p:grpSpPr>
      <p:sp>
        <p:nvSpPr>
          <p:cNvPr id="12" name="TextBox 11"/>
          <p:cNvSpPr txBox="1"/>
          <p:nvPr/>
        </p:nvSpPr>
        <p:spPr>
          <a:xfrm>
            <a:off x="1257300" y="310665"/>
            <a:ext cx="9131300"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Market Size and </a:t>
            </a:r>
            <a:r>
              <a:rPr lang="en-US" sz="4000" b="1" dirty="0" smtClean="0">
                <a:latin typeface="Times New Roman" panose="02020603050405020304" pitchFamily="18" charset="0"/>
                <a:cs typeface="Times New Roman" panose="02020603050405020304" pitchFamily="18" charset="0"/>
              </a:rPr>
              <a:t>Access </a:t>
            </a:r>
          </a:p>
        </p:txBody>
      </p:sp>
      <p:graphicFrame>
        <p:nvGraphicFramePr>
          <p:cNvPr id="5" name="Table 4"/>
          <p:cNvGraphicFramePr>
            <a:graphicFrameLocks noGrp="1"/>
          </p:cNvGraphicFramePr>
          <p:nvPr>
            <p:extLst>
              <p:ext uri="{D42A27DB-BD31-4B8C-83A1-F6EECF244321}">
                <p14:modId xmlns:p14="http://schemas.microsoft.com/office/powerpoint/2010/main" val="4289765361"/>
              </p:ext>
            </p:extLst>
          </p:nvPr>
        </p:nvGraphicFramePr>
        <p:xfrm>
          <a:off x="392889" y="1442028"/>
          <a:ext cx="5081936" cy="2286000"/>
        </p:xfrm>
        <a:graphic>
          <a:graphicData uri="http://schemas.openxmlformats.org/drawingml/2006/table">
            <a:tbl>
              <a:tblPr firstRow="1" bandRow="1">
                <a:tableStyleId>{BC89EF96-8CEA-46FF-86C4-4CE0E7609802}</a:tableStyleId>
              </a:tblPr>
              <a:tblGrid>
                <a:gridCol w="3932844">
                  <a:extLst>
                    <a:ext uri="{9D8B030D-6E8A-4147-A177-3AD203B41FA5}">
                      <a16:colId xmlns:a16="http://schemas.microsoft.com/office/drawing/2014/main" xmlns="" val="20000"/>
                    </a:ext>
                  </a:extLst>
                </a:gridCol>
                <a:gridCol w="1149092">
                  <a:extLst>
                    <a:ext uri="{9D8B030D-6E8A-4147-A177-3AD203B41FA5}">
                      <a16:colId xmlns:a16="http://schemas.microsoft.com/office/drawing/2014/main" xmlns="" val="20001"/>
                    </a:ext>
                  </a:extLst>
                </a:gridCol>
              </a:tblGrid>
              <a:tr h="370840">
                <a:tc>
                  <a:txBody>
                    <a:bodyPr/>
                    <a:lstStyle/>
                    <a:p>
                      <a:r>
                        <a:rPr lang="en-US" sz="2400" b="1" dirty="0" smtClean="0">
                          <a:latin typeface="Times New Roman" panose="02020603050405020304" pitchFamily="18" charset="0"/>
                          <a:cs typeface="Times New Roman" panose="02020603050405020304" pitchFamily="18" charset="0"/>
                        </a:rPr>
                        <a:t>Key</a:t>
                      </a:r>
                      <a:r>
                        <a:rPr lang="en-US" sz="2400" b="1" baseline="0" dirty="0" smtClean="0">
                          <a:latin typeface="Times New Roman" panose="02020603050405020304" pitchFamily="18" charset="0"/>
                          <a:cs typeface="Times New Roman" panose="02020603050405020304" pitchFamily="18" charset="0"/>
                        </a:rPr>
                        <a:t> Indicators</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algn="ctr" defTabSz="914400" rtl="0" eaLnBrk="1" latinLnBrk="0" hangingPunct="1"/>
                      <a:r>
                        <a:rPr lang="en-US" sz="2400" b="1" kern="1200" dirty="0" smtClean="0">
                          <a:solidFill>
                            <a:schemeClr val="tx1"/>
                          </a:solidFill>
                          <a:latin typeface="Times New Roman" panose="02020603050405020304" pitchFamily="18" charset="0"/>
                          <a:ea typeface="+mn-ea"/>
                          <a:cs typeface="Times New Roman" panose="02020603050405020304" pitchFamily="18" charset="0"/>
                        </a:rPr>
                        <a:t>Rank</a:t>
                      </a:r>
                      <a:endParaRPr lang="en-US" sz="24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0"/>
                  </a:ext>
                </a:extLst>
              </a:tr>
              <a:tr h="370840">
                <a:tc>
                  <a:txBody>
                    <a:bodyPr/>
                    <a:lstStyle/>
                    <a:p>
                      <a:r>
                        <a:rPr lang="en-US" sz="2400" b="1" dirty="0" smtClean="0">
                          <a:latin typeface="Times New Roman" panose="02020603050405020304" pitchFamily="18" charset="0"/>
                          <a:cs typeface="Times New Roman" panose="02020603050405020304" pitchFamily="18" charset="0"/>
                        </a:rPr>
                        <a:t>Market size </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algn="ctr" defTabSz="914400" rtl="0" eaLnBrk="1" latinLnBrk="0" hangingPunct="1"/>
                      <a:r>
                        <a:rPr lang="en-US" sz="2400" b="1" kern="1200" dirty="0" smtClean="0">
                          <a:solidFill>
                            <a:schemeClr val="tx1"/>
                          </a:solidFill>
                          <a:latin typeface="Times New Roman" panose="02020603050405020304" pitchFamily="18" charset="0"/>
                          <a:ea typeface="+mn-ea"/>
                          <a:cs typeface="Times New Roman" panose="02020603050405020304" pitchFamily="18" charset="0"/>
                        </a:rPr>
                        <a:t>19</a:t>
                      </a:r>
                      <a:endParaRPr lang="en-US" sz="2400" b="1" kern="1200" dirty="0">
                        <a:solidFill>
                          <a:schemeClr val="tx1"/>
                        </a:solidFill>
                        <a:latin typeface="Times New Roman" panose="02020603050405020304" pitchFamily="18" charset="0"/>
                        <a:ea typeface="+mn-ea"/>
                        <a:cs typeface="Times New Roman" panose="02020603050405020304" pitchFamily="18" charset="0"/>
                      </a:endParaRPr>
                    </a:p>
                  </a:txBody>
                  <a:tcPr anchor="ctr">
                    <a:solidFill>
                      <a:schemeClr val="accent6">
                        <a:lumMod val="60000"/>
                        <a:lumOff val="40000"/>
                        <a:alpha val="20000"/>
                      </a:schemeClr>
                    </a:solidFill>
                  </a:tcPr>
                </a:tc>
                <a:extLst>
                  <a:ext uri="{0D108BD9-81ED-4DB2-BD59-A6C34878D82A}">
                    <a16:rowId xmlns:a16="http://schemas.microsoft.com/office/drawing/2014/main" xmlns="" val="10001"/>
                  </a:ext>
                </a:extLst>
              </a:tr>
              <a:tr h="370840">
                <a:tc>
                  <a:txBody>
                    <a:bodyPr/>
                    <a:lstStyle/>
                    <a:p>
                      <a:r>
                        <a:rPr lang="en-US" sz="2000" b="1" dirty="0" smtClean="0">
                          <a:latin typeface="Times New Roman" panose="02020603050405020304" pitchFamily="18" charset="0"/>
                          <a:cs typeface="Times New Roman" panose="02020603050405020304" pitchFamily="18" charset="0"/>
                        </a:rPr>
                        <a:t>Domestic market size index </a:t>
                      </a:r>
                      <a:endParaRPr lang="en-US" sz="2000" b="1" dirty="0">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marL="0" algn="ctr" defTabSz="914400" rtl="0" eaLnBrk="1" latinLnBrk="0" hangingPunct="1"/>
                      <a:r>
                        <a:rPr lang="en-US" sz="2400" b="1" kern="1200" dirty="0" smtClean="0">
                          <a:solidFill>
                            <a:schemeClr val="tx1"/>
                          </a:solidFill>
                          <a:latin typeface="Times New Roman" panose="02020603050405020304" pitchFamily="18" charset="0"/>
                          <a:ea typeface="+mn-ea"/>
                          <a:cs typeface="Times New Roman" panose="02020603050405020304" pitchFamily="18" charset="0"/>
                        </a:rPr>
                        <a:t>32</a:t>
                      </a:r>
                      <a:endParaRPr lang="en-US" sz="2400" b="1" kern="1200" dirty="0">
                        <a:solidFill>
                          <a:schemeClr val="tx1"/>
                        </a:solidFill>
                        <a:latin typeface="Times New Roman" panose="02020603050405020304" pitchFamily="18" charset="0"/>
                        <a:ea typeface="+mn-ea"/>
                        <a:cs typeface="Times New Roman" panose="02020603050405020304" pitchFamily="18" charset="0"/>
                      </a:endParaRPr>
                    </a:p>
                  </a:txBody>
                  <a:tcPr anchor="ctr">
                    <a:solidFill>
                      <a:schemeClr val="accent6">
                        <a:lumMod val="60000"/>
                        <a:lumOff val="40000"/>
                      </a:schemeClr>
                    </a:solidFill>
                  </a:tcPr>
                </a:tc>
                <a:extLst>
                  <a:ext uri="{0D108BD9-81ED-4DB2-BD59-A6C34878D82A}">
                    <a16:rowId xmlns:a16="http://schemas.microsoft.com/office/drawing/2014/main" xmlns="" val="10002"/>
                  </a:ext>
                </a:extLst>
              </a:tr>
              <a:tr h="370840">
                <a:tc>
                  <a:txBody>
                    <a:bodyPr/>
                    <a:lstStyle/>
                    <a:p>
                      <a:r>
                        <a:rPr lang="en-US" sz="2400" b="1" dirty="0" smtClean="0">
                          <a:latin typeface="Times New Roman" panose="02020603050405020304" pitchFamily="18" charset="0"/>
                          <a:cs typeface="Times New Roman" panose="02020603050405020304" pitchFamily="18" charset="0"/>
                        </a:rPr>
                        <a:t>GDP 2016 (</a:t>
                      </a:r>
                      <a:r>
                        <a:rPr lang="en-US" sz="1200" b="1" dirty="0" smtClean="0">
                          <a:latin typeface="Times New Roman" panose="02020603050405020304" pitchFamily="18" charset="0"/>
                          <a:cs typeface="Times New Roman" panose="02020603050405020304" pitchFamily="18" charset="0"/>
                        </a:rPr>
                        <a:t>Nominal: $393.5 Billion</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txBody>
                  <a:tcPr>
                    <a:solidFill>
                      <a:schemeClr val="accent6">
                        <a:lumMod val="75000"/>
                        <a:alpha val="20000"/>
                      </a:schemeClr>
                    </a:solidFill>
                  </a:tcPr>
                </a:tc>
                <a:tc>
                  <a:txBody>
                    <a:bodyPr/>
                    <a:lstStyle/>
                    <a:p>
                      <a:pPr marL="0" algn="ctr" defTabSz="914400" rtl="0" eaLnBrk="1" latinLnBrk="0" hangingPunct="1"/>
                      <a:r>
                        <a:rPr lang="en-US" sz="2400" b="1" kern="1200" dirty="0" smtClean="0">
                          <a:solidFill>
                            <a:schemeClr val="tx1"/>
                          </a:solidFill>
                          <a:latin typeface="Times New Roman" panose="02020603050405020304" pitchFamily="18" charset="0"/>
                          <a:ea typeface="+mn-ea"/>
                          <a:cs typeface="Times New Roman" panose="02020603050405020304" pitchFamily="18" charset="0"/>
                        </a:rPr>
                        <a:t>27</a:t>
                      </a:r>
                      <a:endParaRPr lang="en-US" sz="2400" b="1" kern="1200" dirty="0">
                        <a:solidFill>
                          <a:schemeClr val="tx1"/>
                        </a:solidFill>
                        <a:latin typeface="Times New Roman" panose="02020603050405020304" pitchFamily="18" charset="0"/>
                        <a:ea typeface="+mn-ea"/>
                        <a:cs typeface="Times New Roman" panose="02020603050405020304" pitchFamily="18" charset="0"/>
                      </a:endParaRPr>
                    </a:p>
                  </a:txBody>
                  <a:tcPr anchor="ctr">
                    <a:solidFill>
                      <a:schemeClr val="accent6">
                        <a:lumMod val="60000"/>
                        <a:lumOff val="40000"/>
                        <a:alpha val="20000"/>
                      </a:schemeClr>
                    </a:solidFill>
                  </a:tcPr>
                </a:tc>
                <a:extLst>
                  <a:ext uri="{0D108BD9-81ED-4DB2-BD59-A6C34878D82A}">
                    <a16:rowId xmlns:a16="http://schemas.microsoft.com/office/drawing/2014/main" xmlns="" val="10003"/>
                  </a:ext>
                </a:extLst>
              </a:tr>
              <a:tr h="370840">
                <a:tc>
                  <a:txBody>
                    <a:bodyPr/>
                    <a:lstStyle/>
                    <a:p>
                      <a:r>
                        <a:rPr lang="en-US" sz="2400" b="1" dirty="0" smtClean="0">
                          <a:latin typeface="Times New Roman" panose="02020603050405020304" pitchFamily="18" charset="0"/>
                          <a:cs typeface="Times New Roman" panose="02020603050405020304" pitchFamily="18" charset="0"/>
                        </a:rPr>
                        <a:t>GDP 2016 (</a:t>
                      </a:r>
                      <a:r>
                        <a:rPr lang="en-US" sz="1200" b="1" dirty="0" smtClean="0">
                          <a:latin typeface="Times New Roman" panose="02020603050405020304" pitchFamily="18" charset="0"/>
                          <a:cs typeface="Times New Roman" panose="02020603050405020304" pitchFamily="18" charset="0"/>
                        </a:rPr>
                        <a:t>PPP: $1,352,814 Million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marL="0" algn="ctr" defTabSz="914400" rtl="0" eaLnBrk="1" latinLnBrk="0" hangingPunct="1"/>
                      <a:r>
                        <a:rPr lang="en-US" sz="2400" b="1" kern="1200" dirty="0" smtClean="0">
                          <a:solidFill>
                            <a:schemeClr val="tx1"/>
                          </a:solidFill>
                          <a:latin typeface="Times New Roman" panose="02020603050405020304" pitchFamily="18" charset="0"/>
                          <a:ea typeface="+mn-ea"/>
                          <a:cs typeface="Times New Roman" panose="02020603050405020304" pitchFamily="18" charset="0"/>
                        </a:rPr>
                        <a:t>18</a:t>
                      </a:r>
                      <a:endParaRPr lang="en-US" sz="2400" b="1" kern="1200" dirty="0">
                        <a:solidFill>
                          <a:schemeClr val="tx1"/>
                        </a:solidFill>
                        <a:latin typeface="Times New Roman" panose="02020603050405020304" pitchFamily="18" charset="0"/>
                        <a:ea typeface="+mn-ea"/>
                        <a:cs typeface="Times New Roman" panose="02020603050405020304" pitchFamily="18" charset="0"/>
                      </a:endParaRPr>
                    </a:p>
                  </a:txBody>
                  <a:tcPr anchor="ctr">
                    <a:solidFill>
                      <a:schemeClr val="accent6">
                        <a:lumMod val="60000"/>
                        <a:lumOff val="40000"/>
                      </a:schemeClr>
                    </a:solidFill>
                  </a:tcPr>
                </a:tc>
                <a:extLst>
                  <a:ext uri="{0D108BD9-81ED-4DB2-BD59-A6C34878D82A}">
                    <a16:rowId xmlns:a16="http://schemas.microsoft.com/office/drawing/2014/main" xmlns="" val="10004"/>
                  </a:ext>
                </a:extLst>
              </a:tr>
            </a:tbl>
          </a:graphicData>
        </a:graphic>
      </p:graphicFrame>
      <p:sp>
        <p:nvSpPr>
          <p:cNvPr id="13" name="TextBox 12"/>
          <p:cNvSpPr txBox="1"/>
          <p:nvPr/>
        </p:nvSpPr>
        <p:spPr>
          <a:xfrm>
            <a:off x="5822950" y="956996"/>
            <a:ext cx="6423914" cy="1446550"/>
          </a:xfrm>
          <a:prstGeom prst="rect">
            <a:avLst/>
          </a:prstGeom>
          <a:noFill/>
        </p:spPr>
        <p:txBody>
          <a:bodyPr wrap="square" rtlCol="0">
            <a:spAutoFit/>
          </a:bodyPr>
          <a:lstStyle/>
          <a:p>
            <a:endParaRPr lang="en-US" sz="2800" b="1" dirty="0" smtClean="0">
              <a:latin typeface="Times New Roman" panose="02020603050405020304" pitchFamily="18" charset="0"/>
              <a:cs typeface="Times New Roman" panose="02020603050405020304" pitchFamily="18" charset="0"/>
            </a:endParaRPr>
          </a:p>
          <a:p>
            <a:pPr indent="-1714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Mobile Penetration Rate 		94%</a:t>
            </a:r>
          </a:p>
          <a:p>
            <a:pPr indent="-1714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Internet Users		</a:t>
            </a:r>
            <a:r>
              <a:rPr lang="en-US" sz="2000" b="1" dirty="0" smtClean="0">
                <a:latin typeface="Times New Roman" panose="02020603050405020304" pitchFamily="18" charset="0"/>
                <a:cs typeface="Times New Roman" panose="02020603050405020304" pitchFamily="18" charset="0"/>
              </a:rPr>
              <a:t>		57 </a:t>
            </a:r>
            <a:r>
              <a:rPr lang="en-US" sz="2000" b="1" dirty="0">
                <a:latin typeface="Times New Roman" panose="02020603050405020304" pitchFamily="18" charset="0"/>
                <a:cs typeface="Times New Roman" panose="02020603050405020304" pitchFamily="18" charset="0"/>
              </a:rPr>
              <a:t>Million</a:t>
            </a:r>
          </a:p>
          <a:p>
            <a:pPr indent="-1714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MENA Connectivity		</a:t>
            </a:r>
            <a:r>
              <a:rPr lang="en-US" sz="2000" b="1" dirty="0" smtClean="0">
                <a:latin typeface="Times New Roman" panose="02020603050405020304" pitchFamily="18" charset="0"/>
                <a:cs typeface="Times New Roman" panose="02020603050405020304" pitchFamily="18" charset="0"/>
              </a:rPr>
              <a:t>               1st </a:t>
            </a:r>
            <a:endParaRPr lang="en-US"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05734" y="4107883"/>
            <a:ext cx="6096000" cy="2308324"/>
          </a:xfrm>
          <a:prstGeom prst="rect">
            <a:avLst/>
          </a:prstGeom>
        </p:spPr>
        <p:txBody>
          <a:bodyPr>
            <a:spAutoFit/>
          </a:bodyPr>
          <a:lstStyle/>
          <a:p>
            <a:pPr indent="-285750">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Neighbors 15 Nations (8 Sea Borders)</a:t>
            </a:r>
          </a:p>
          <a:p>
            <a:pPr indent="-285750">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Borders 650 Million Population</a:t>
            </a:r>
          </a:p>
          <a:p>
            <a:pPr indent="-285750">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8% of Global Population</a:t>
            </a:r>
          </a:p>
          <a:p>
            <a:pPr indent="-285750">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12% of Global </a:t>
            </a:r>
            <a:r>
              <a:rPr lang="en-US" sz="2400" b="1" dirty="0" smtClean="0">
                <a:latin typeface="Times New Roman" panose="02020603050405020304" pitchFamily="18" charset="0"/>
                <a:cs typeface="Times New Roman" panose="02020603050405020304" pitchFamily="18" charset="0"/>
              </a:rPr>
              <a:t>Economy</a:t>
            </a:r>
          </a:p>
          <a:p>
            <a:pPr indent="-285750">
              <a:buFont typeface="Courier New" panose="02070309020205020404" pitchFamily="49" charset="0"/>
              <a:buChar char="o"/>
            </a:pPr>
            <a:r>
              <a:rPr lang="en-US" sz="2400" b="1" dirty="0" smtClean="0">
                <a:latin typeface="Times New Roman" panose="02020603050405020304" pitchFamily="18" charset="0"/>
                <a:cs typeface="Times New Roman" panose="02020603050405020304" pitchFamily="18" charset="0"/>
              </a:rPr>
              <a:t>2</a:t>
            </a:r>
            <a:r>
              <a:rPr lang="en-US" sz="2400" b="1" baseline="30000" dirty="0" smtClean="0">
                <a:latin typeface="Times New Roman" panose="02020603050405020304" pitchFamily="18" charset="0"/>
                <a:cs typeface="Times New Roman" panose="02020603050405020304" pitchFamily="18" charset="0"/>
              </a:rPr>
              <a:t>nd</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Largest Economy in MENA Region</a:t>
            </a:r>
          </a:p>
          <a:p>
            <a:pPr indent="-285750">
              <a:buFont typeface="Courier New" panose="02070309020205020404" pitchFamily="49" charset="0"/>
              <a:buChar char="o"/>
            </a:pP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4816" y="2703769"/>
            <a:ext cx="4902200" cy="3921760"/>
          </a:xfrm>
          <a:prstGeom prst="rect">
            <a:avLst/>
          </a:prstGeom>
        </p:spPr>
      </p:pic>
    </p:spTree>
    <p:extLst>
      <p:ext uri="{BB962C8B-B14F-4D97-AF65-F5344CB8AC3E}">
        <p14:creationId xmlns:p14="http://schemas.microsoft.com/office/powerpoint/2010/main" val="1731454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1" dur="500"/>
                                        <p:tgtEl>
                                          <p:spTgt spid="1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5" dur="500"/>
                                        <p:tgtEl>
                                          <p:spTgt spid="1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1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20000"/>
                <a:lumOff val="80000"/>
              </a:schemeClr>
            </a:gs>
            <a:gs pos="47000">
              <a:schemeClr val="bg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4829175" y="181257"/>
            <a:ext cx="7019925" cy="523220"/>
          </a:xfrm>
          <a:prstGeom prst="rect">
            <a:avLst/>
          </a:prstGeom>
          <a:noFill/>
        </p:spPr>
        <p:txBody>
          <a:bodyPr wrap="square" rtlCol="0">
            <a:spAutoFit/>
          </a:bodyPr>
          <a:lstStyle/>
          <a:p>
            <a:r>
              <a:rPr lang="en-US" sz="2800" u="sng" dirty="0">
                <a:latin typeface="Britannic Bold" panose="020B0903060703020204" pitchFamily="34" charset="0"/>
              </a:rPr>
              <a:t>Market Size and Access: Opportunities</a:t>
            </a:r>
            <a:endParaRPr lang="en-US" sz="2800" u="sng" dirty="0"/>
          </a:p>
        </p:txBody>
      </p:sp>
      <p:grpSp>
        <p:nvGrpSpPr>
          <p:cNvPr id="21" name="Group 20"/>
          <p:cNvGrpSpPr/>
          <p:nvPr/>
        </p:nvGrpSpPr>
        <p:grpSpPr>
          <a:xfrm>
            <a:off x="1344681" y="4858770"/>
            <a:ext cx="2735434" cy="1503948"/>
            <a:chOff x="1344681" y="4858770"/>
            <a:chExt cx="2735434" cy="1503948"/>
          </a:xfrm>
        </p:grpSpPr>
        <p:sp>
          <p:nvSpPr>
            <p:cNvPr id="38" name="Freeform 13"/>
            <p:cNvSpPr>
              <a:spLocks/>
            </p:cNvSpPr>
            <p:nvPr/>
          </p:nvSpPr>
          <p:spPr bwMode="auto">
            <a:xfrm>
              <a:off x="1344681" y="5397392"/>
              <a:ext cx="2735434" cy="965326"/>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4"/>
            </a:solidFill>
            <a:ln w="3175">
              <a:noFill/>
            </a:ln>
            <a:extLst/>
          </p:spPr>
          <p:txBody>
            <a:bodyPr vert="horz" wrap="square" lIns="0" tIns="0" rIns="0" bIns="0" numCol="1" anchor="b" anchorCtr="0" compatLnSpc="1">
              <a:prstTxWarp prst="textNoShape">
                <a:avLst/>
              </a:prstTxWarp>
            </a:bodyPr>
            <a:lstStyle/>
            <a:p>
              <a:pPr algn="ctr">
                <a:spcAft>
                  <a:spcPts val="400"/>
                </a:spcAft>
              </a:pPr>
              <a:endParaRPr lang="en-US" altLang="ko-KR" sz="2400" dirty="0">
                <a:solidFill>
                  <a:srgbClr val="FFFFFF"/>
                </a:solidFill>
                <a:latin typeface="Lato Regular"/>
                <a:ea typeface="Roboto Condensed Light" charset="0"/>
                <a:cs typeface="Lato Regular"/>
              </a:endParaRPr>
            </a:p>
            <a:p>
              <a:pPr algn="ctr">
                <a:spcAft>
                  <a:spcPts val="400"/>
                </a:spcAft>
              </a:pPr>
              <a:endParaRPr lang="en-US" altLang="ko-KR" sz="2400" dirty="0">
                <a:solidFill>
                  <a:srgbClr val="FFFFFF"/>
                </a:solidFill>
                <a:latin typeface="Lato Regular"/>
                <a:ea typeface="Roboto Condensed Light" charset="0"/>
                <a:cs typeface="Lato Regular"/>
              </a:endParaRPr>
            </a:p>
          </p:txBody>
        </p:sp>
        <p:sp>
          <p:nvSpPr>
            <p:cNvPr id="40" name="Freeform 11"/>
            <p:cNvSpPr>
              <a:spLocks/>
            </p:cNvSpPr>
            <p:nvPr/>
          </p:nvSpPr>
          <p:spPr bwMode="auto">
            <a:xfrm>
              <a:off x="1344681" y="4858770"/>
              <a:ext cx="2735434" cy="966419"/>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4">
                <a:lumMod val="50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sp>
          <p:nvSpPr>
            <p:cNvPr id="39" name="Freeform 12"/>
            <p:cNvSpPr>
              <a:spLocks noEditPoints="1"/>
            </p:cNvSpPr>
            <p:nvPr/>
          </p:nvSpPr>
          <p:spPr bwMode="auto">
            <a:xfrm>
              <a:off x="1344681" y="4858770"/>
              <a:ext cx="2735434" cy="114243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4">
                <a:lumMod val="75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grpSp>
      <p:grpSp>
        <p:nvGrpSpPr>
          <p:cNvPr id="20" name="Group 19"/>
          <p:cNvGrpSpPr/>
          <p:nvPr/>
        </p:nvGrpSpPr>
        <p:grpSpPr>
          <a:xfrm>
            <a:off x="1344681" y="3944904"/>
            <a:ext cx="2735434" cy="1485627"/>
            <a:chOff x="1344681" y="3944904"/>
            <a:chExt cx="2735434" cy="1485627"/>
          </a:xfrm>
        </p:grpSpPr>
        <p:sp>
          <p:nvSpPr>
            <p:cNvPr id="32" name="Freeform 11"/>
            <p:cNvSpPr>
              <a:spLocks/>
            </p:cNvSpPr>
            <p:nvPr/>
          </p:nvSpPr>
          <p:spPr bwMode="auto">
            <a:xfrm>
              <a:off x="1344681" y="3944904"/>
              <a:ext cx="2735434" cy="966419"/>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lumMod val="50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grpSp>
          <p:nvGrpSpPr>
            <p:cNvPr id="19" name="Group 18"/>
            <p:cNvGrpSpPr/>
            <p:nvPr/>
          </p:nvGrpSpPr>
          <p:grpSpPr>
            <a:xfrm>
              <a:off x="1344681" y="3950174"/>
              <a:ext cx="2735434" cy="1480357"/>
              <a:chOff x="1344681" y="3950174"/>
              <a:chExt cx="2735434" cy="1480357"/>
            </a:xfrm>
          </p:grpSpPr>
          <p:sp>
            <p:nvSpPr>
              <p:cNvPr id="29" name="Freeform 13"/>
              <p:cNvSpPr>
                <a:spLocks/>
              </p:cNvSpPr>
              <p:nvPr/>
            </p:nvSpPr>
            <p:spPr bwMode="auto">
              <a:xfrm>
                <a:off x="1344681" y="4465206"/>
                <a:ext cx="2735434" cy="965325"/>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rgbClr val="019094"/>
              </a:solidFill>
              <a:ln w="3175">
                <a:noFill/>
              </a:ln>
              <a:extLst/>
            </p:spPr>
            <p:txBody>
              <a:bodyPr vert="horz" wrap="square" lIns="0" tIns="0" rIns="0" bIns="0" numCol="1" anchor="b" anchorCtr="0" compatLnSpc="1">
                <a:prstTxWarp prst="textNoShape">
                  <a:avLst/>
                </a:prstTxWarp>
              </a:bodyPr>
              <a:lstStyle/>
              <a:p>
                <a:pPr algn="ctr">
                  <a:spcAft>
                    <a:spcPts val="400"/>
                  </a:spcAft>
                </a:pPr>
                <a:endParaRPr lang="en-US" altLang="ko-KR" sz="2400" dirty="0">
                  <a:solidFill>
                    <a:srgbClr val="FFFFFF"/>
                  </a:solidFill>
                  <a:latin typeface="Lato Regular"/>
                  <a:ea typeface="Roboto Condensed Light" charset="0"/>
                  <a:cs typeface="Lato Regular"/>
                </a:endParaRPr>
              </a:p>
              <a:p>
                <a:pPr algn="ctr">
                  <a:spcAft>
                    <a:spcPts val="400"/>
                  </a:spcAft>
                </a:pPr>
                <a:endParaRPr lang="en-US" altLang="ko-KR" sz="2400" dirty="0">
                  <a:solidFill>
                    <a:srgbClr val="FFFFFF"/>
                  </a:solidFill>
                  <a:latin typeface="Lato Regular"/>
                  <a:ea typeface="Roboto Condensed Light" charset="0"/>
                  <a:cs typeface="Lato Regular"/>
                </a:endParaRPr>
              </a:p>
            </p:txBody>
          </p:sp>
          <p:sp>
            <p:nvSpPr>
              <p:cNvPr id="30" name="Freeform 12"/>
              <p:cNvSpPr>
                <a:spLocks noEditPoints="1"/>
              </p:cNvSpPr>
              <p:nvPr/>
            </p:nvSpPr>
            <p:spPr bwMode="auto">
              <a:xfrm>
                <a:off x="1344681" y="3950174"/>
                <a:ext cx="2735434" cy="11424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019094"/>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grpSp>
      </p:grpSp>
      <p:sp>
        <p:nvSpPr>
          <p:cNvPr id="51" name="Oval 50"/>
          <p:cNvSpPr>
            <a:spLocks noChangeAspect="1" noChangeArrowheads="1"/>
          </p:cNvSpPr>
          <p:nvPr/>
        </p:nvSpPr>
        <p:spPr bwMode="auto">
          <a:xfrm>
            <a:off x="6002973" y="2901107"/>
            <a:ext cx="379344" cy="379344"/>
          </a:xfrm>
          <a:prstGeom prst="ellipse">
            <a:avLst/>
          </a:prstGeom>
          <a:noFill/>
          <a:ln w="57150" cmpd="sng">
            <a:solidFill>
              <a:schemeClr val="accent3"/>
            </a:solidFill>
          </a:ln>
          <a:extLst/>
        </p:spPr>
        <p:txBody>
          <a:bodyPr vert="horz" wrap="square" lIns="121920" tIns="60960" rIns="121920" bIns="60960" numCol="1" anchor="t" anchorCtr="0" compatLnSpc="1">
            <a:prstTxWarp prst="textNoShape">
              <a:avLst/>
            </a:prstTxWarp>
          </a:bodyPr>
          <a:lstStyle/>
          <a:p>
            <a:endParaRPr lang="id-ID" sz="2400"/>
          </a:p>
        </p:txBody>
      </p:sp>
      <p:sp>
        <p:nvSpPr>
          <p:cNvPr id="54" name="Oval 53"/>
          <p:cNvSpPr>
            <a:spLocks noChangeAspect="1" noChangeArrowheads="1"/>
          </p:cNvSpPr>
          <p:nvPr/>
        </p:nvSpPr>
        <p:spPr bwMode="auto">
          <a:xfrm>
            <a:off x="6002973" y="3733790"/>
            <a:ext cx="379344" cy="379344"/>
          </a:xfrm>
          <a:prstGeom prst="ellipse">
            <a:avLst/>
          </a:prstGeom>
          <a:noFill/>
          <a:ln w="57150" cmpd="sng">
            <a:solidFill>
              <a:schemeClr val="accent4"/>
            </a:solidFill>
          </a:ln>
          <a:extLst/>
        </p:spPr>
        <p:txBody>
          <a:bodyPr vert="horz" wrap="square" lIns="121920" tIns="60960" rIns="121920" bIns="60960" numCol="1" anchor="t" anchorCtr="0" compatLnSpc="1">
            <a:prstTxWarp prst="textNoShape">
              <a:avLst/>
            </a:prstTxWarp>
          </a:bodyPr>
          <a:lstStyle/>
          <a:p>
            <a:endParaRPr lang="id-ID" sz="2400"/>
          </a:p>
        </p:txBody>
      </p:sp>
      <p:sp>
        <p:nvSpPr>
          <p:cNvPr id="57" name="Oval 56"/>
          <p:cNvSpPr>
            <a:spLocks noChangeAspect="1" noChangeArrowheads="1"/>
          </p:cNvSpPr>
          <p:nvPr/>
        </p:nvSpPr>
        <p:spPr bwMode="auto">
          <a:xfrm>
            <a:off x="6002973" y="1166351"/>
            <a:ext cx="379344" cy="379344"/>
          </a:xfrm>
          <a:prstGeom prst="ellipse">
            <a:avLst/>
          </a:prstGeom>
          <a:noFill/>
          <a:ln w="57150" cmpd="sng">
            <a:solidFill>
              <a:schemeClr val="accent1"/>
            </a:solidFill>
          </a:ln>
          <a:extLst/>
        </p:spPr>
        <p:txBody>
          <a:bodyPr vert="horz" wrap="square" lIns="121920" tIns="60960" rIns="121920" bIns="60960" numCol="1" anchor="t" anchorCtr="0" compatLnSpc="1">
            <a:prstTxWarp prst="textNoShape">
              <a:avLst/>
            </a:prstTxWarp>
          </a:bodyPr>
          <a:lstStyle/>
          <a:p>
            <a:endParaRPr lang="id-ID" sz="2400"/>
          </a:p>
        </p:txBody>
      </p:sp>
      <p:sp>
        <p:nvSpPr>
          <p:cNvPr id="60" name="Oval 59"/>
          <p:cNvSpPr>
            <a:spLocks noChangeAspect="1" noChangeArrowheads="1"/>
          </p:cNvSpPr>
          <p:nvPr/>
        </p:nvSpPr>
        <p:spPr bwMode="auto">
          <a:xfrm>
            <a:off x="6002973" y="1999034"/>
            <a:ext cx="379344" cy="379344"/>
          </a:xfrm>
          <a:prstGeom prst="ellipse">
            <a:avLst/>
          </a:prstGeom>
          <a:noFill/>
          <a:ln w="57150" cmpd="sng">
            <a:solidFill>
              <a:schemeClr val="accent2"/>
            </a:solidFill>
          </a:ln>
          <a:extLst/>
        </p:spPr>
        <p:txBody>
          <a:bodyPr vert="horz" wrap="square" lIns="121920" tIns="60960" rIns="121920" bIns="60960" numCol="1" anchor="t" anchorCtr="0" compatLnSpc="1">
            <a:prstTxWarp prst="textNoShape">
              <a:avLst/>
            </a:prstTxWarp>
          </a:bodyPr>
          <a:lstStyle/>
          <a:p>
            <a:endParaRPr lang="id-ID" sz="2400"/>
          </a:p>
        </p:txBody>
      </p:sp>
      <p:grpSp>
        <p:nvGrpSpPr>
          <p:cNvPr id="65" name="그룹 147"/>
          <p:cNvGrpSpPr/>
          <p:nvPr/>
        </p:nvGrpSpPr>
        <p:grpSpPr>
          <a:xfrm>
            <a:off x="1344681" y="3014756"/>
            <a:ext cx="2735434" cy="1535994"/>
            <a:chOff x="5649913" y="2916238"/>
            <a:chExt cx="3074988" cy="2230438"/>
          </a:xfrm>
          <a:effectLst>
            <a:outerShdw dist="38100" dir="5400000" algn="ctr" rotWithShape="0">
              <a:srgbClr val="000000">
                <a:alpha val="10000"/>
              </a:srgbClr>
            </a:outerShdw>
          </a:effectLst>
        </p:grpSpPr>
        <p:sp>
          <p:nvSpPr>
            <p:cNvPr id="78" name="Freeform 11"/>
            <p:cNvSpPr>
              <a:spLocks/>
            </p:cNvSpPr>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4">
                <a:lumMod val="50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sp>
          <p:nvSpPr>
            <p:cNvPr id="79" name="Freeform 12"/>
            <p:cNvSpPr>
              <a:spLocks noEditPoints="1"/>
            </p:cNvSpPr>
            <p:nvPr/>
          </p:nvSpPr>
          <p:spPr bwMode="auto">
            <a:xfrm>
              <a:off x="5649913" y="2916238"/>
              <a:ext cx="3074988" cy="1658938"/>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4">
                <a:lumMod val="75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sp>
          <p:nvSpPr>
            <p:cNvPr id="80" name="Freeform 13"/>
            <p:cNvSpPr>
              <a:spLocks/>
            </p:cNvSpPr>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4"/>
            </a:solidFill>
            <a:ln w="3175">
              <a:noFill/>
            </a:ln>
            <a:extLst/>
          </p:spPr>
          <p:txBody>
            <a:bodyPr vert="horz" wrap="square" lIns="0" tIns="0" rIns="0" bIns="0" numCol="1" anchor="b" anchorCtr="0" compatLnSpc="1">
              <a:prstTxWarp prst="textNoShape">
                <a:avLst/>
              </a:prstTxWarp>
            </a:bodyPr>
            <a:lstStyle/>
            <a:p>
              <a:pPr algn="ctr">
                <a:spcAft>
                  <a:spcPts val="400"/>
                </a:spcAft>
              </a:pPr>
              <a:endParaRPr lang="en-US" altLang="ko-KR" sz="2400" dirty="0">
                <a:solidFill>
                  <a:srgbClr val="FFFFFF"/>
                </a:solidFill>
                <a:latin typeface="Lato Regular"/>
                <a:ea typeface="Roboto Condensed Light" charset="0"/>
                <a:cs typeface="Lato Regular"/>
              </a:endParaRPr>
            </a:p>
            <a:p>
              <a:pPr algn="ctr">
                <a:spcAft>
                  <a:spcPts val="400"/>
                </a:spcAft>
              </a:pPr>
              <a:endParaRPr lang="en-US" altLang="ko-KR" sz="2400" dirty="0">
                <a:solidFill>
                  <a:srgbClr val="FFFFFF"/>
                </a:solidFill>
                <a:latin typeface="Lato Regular"/>
                <a:ea typeface="Roboto Condensed Light" charset="0"/>
                <a:cs typeface="Lato Regular"/>
              </a:endParaRPr>
            </a:p>
          </p:txBody>
        </p:sp>
      </p:grpSp>
      <p:grpSp>
        <p:nvGrpSpPr>
          <p:cNvPr id="66" name="그룹 133"/>
          <p:cNvGrpSpPr/>
          <p:nvPr/>
        </p:nvGrpSpPr>
        <p:grpSpPr>
          <a:xfrm>
            <a:off x="1344681" y="2209231"/>
            <a:ext cx="2735434" cy="1535994"/>
            <a:chOff x="5649913" y="2916238"/>
            <a:chExt cx="3074988" cy="2230438"/>
          </a:xfrm>
          <a:effectLst>
            <a:outerShdw dist="38100" dir="5400000" algn="ctr" rotWithShape="0">
              <a:srgbClr val="000000">
                <a:alpha val="10000"/>
              </a:srgbClr>
            </a:outerShdw>
          </a:effectLst>
        </p:grpSpPr>
        <p:sp>
          <p:nvSpPr>
            <p:cNvPr id="75" name="Freeform 11"/>
            <p:cNvSpPr>
              <a:spLocks/>
            </p:cNvSpPr>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lumMod val="50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sp>
          <p:nvSpPr>
            <p:cNvPr id="76" name="Freeform 12"/>
            <p:cNvSpPr>
              <a:spLocks noEditPoints="1"/>
            </p:cNvSpPr>
            <p:nvPr/>
          </p:nvSpPr>
          <p:spPr bwMode="auto">
            <a:xfrm>
              <a:off x="5649913" y="2916238"/>
              <a:ext cx="3074988" cy="1658938"/>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3">
                <a:lumMod val="75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sp>
          <p:nvSpPr>
            <p:cNvPr id="77" name="Freeform 13"/>
            <p:cNvSpPr>
              <a:spLocks/>
            </p:cNvSpPr>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3"/>
            </a:solidFill>
            <a:ln w="3175">
              <a:noFill/>
            </a:ln>
            <a:extLst/>
          </p:spPr>
          <p:txBody>
            <a:bodyPr vert="horz" wrap="square" lIns="0" tIns="0" rIns="0" bIns="0" numCol="1" anchor="b" anchorCtr="0" compatLnSpc="1">
              <a:prstTxWarp prst="textNoShape">
                <a:avLst/>
              </a:prstTxWarp>
            </a:bodyPr>
            <a:lstStyle/>
            <a:p>
              <a:pPr algn="ctr">
                <a:spcAft>
                  <a:spcPts val="400"/>
                </a:spcAft>
              </a:pPr>
              <a:endParaRPr lang="en-US" altLang="ko-KR" sz="2400" dirty="0">
                <a:solidFill>
                  <a:srgbClr val="FFFFFF"/>
                </a:solidFill>
                <a:latin typeface="Lato Regular"/>
                <a:ea typeface="Roboto Condensed Light" charset="0"/>
                <a:cs typeface="Lato Regular"/>
              </a:endParaRPr>
            </a:p>
            <a:p>
              <a:pPr algn="ctr">
                <a:spcAft>
                  <a:spcPts val="400"/>
                </a:spcAft>
              </a:pPr>
              <a:endParaRPr lang="en-US" altLang="ko-KR" sz="2400" dirty="0">
                <a:solidFill>
                  <a:srgbClr val="FFFFFF"/>
                </a:solidFill>
                <a:latin typeface="Lato Regular"/>
                <a:ea typeface="Roboto Condensed Light" charset="0"/>
                <a:cs typeface="Lato Regular"/>
              </a:endParaRPr>
            </a:p>
          </p:txBody>
        </p:sp>
      </p:grpSp>
      <p:grpSp>
        <p:nvGrpSpPr>
          <p:cNvPr id="67" name="그룹 99"/>
          <p:cNvGrpSpPr/>
          <p:nvPr/>
        </p:nvGrpSpPr>
        <p:grpSpPr>
          <a:xfrm>
            <a:off x="1344681" y="1403704"/>
            <a:ext cx="2735434" cy="1535994"/>
            <a:chOff x="5649913" y="2916238"/>
            <a:chExt cx="3074988" cy="2230438"/>
          </a:xfrm>
          <a:effectLst>
            <a:outerShdw dist="38100" dir="5400000" algn="ctr" rotWithShape="0">
              <a:srgbClr val="000000">
                <a:alpha val="10000"/>
              </a:srgbClr>
            </a:outerShdw>
          </a:effectLst>
        </p:grpSpPr>
        <p:sp>
          <p:nvSpPr>
            <p:cNvPr id="72" name="Freeform 11"/>
            <p:cNvSpPr>
              <a:spLocks/>
            </p:cNvSpPr>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2">
                <a:lumMod val="50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sp>
          <p:nvSpPr>
            <p:cNvPr id="73" name="Freeform 12"/>
            <p:cNvSpPr>
              <a:spLocks noEditPoints="1"/>
            </p:cNvSpPr>
            <p:nvPr/>
          </p:nvSpPr>
          <p:spPr bwMode="auto">
            <a:xfrm>
              <a:off x="5649913" y="2916238"/>
              <a:ext cx="3074988" cy="1658938"/>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2">
                <a:lumMod val="75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sp>
          <p:nvSpPr>
            <p:cNvPr id="74" name="Freeform 13"/>
            <p:cNvSpPr>
              <a:spLocks/>
            </p:cNvSpPr>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vert="horz" wrap="square" lIns="0" tIns="0" rIns="0" bIns="0" numCol="1" anchor="b" anchorCtr="0" compatLnSpc="1">
              <a:prstTxWarp prst="textNoShape">
                <a:avLst/>
              </a:prstTxWarp>
            </a:bodyPr>
            <a:lstStyle/>
            <a:p>
              <a:pPr algn="ctr">
                <a:spcAft>
                  <a:spcPts val="400"/>
                </a:spcAft>
              </a:pPr>
              <a:endParaRPr lang="en-US" altLang="ko-KR" sz="2400" dirty="0">
                <a:solidFill>
                  <a:srgbClr val="FFFFFF"/>
                </a:solidFill>
                <a:latin typeface="Lato Regular"/>
                <a:ea typeface="Roboto Condensed Light" charset="0"/>
                <a:cs typeface="Lato Regular"/>
              </a:endParaRPr>
            </a:p>
            <a:p>
              <a:pPr algn="ctr">
                <a:spcAft>
                  <a:spcPts val="400"/>
                </a:spcAft>
              </a:pPr>
              <a:endParaRPr lang="en-US" altLang="ko-KR" sz="2400" dirty="0">
                <a:solidFill>
                  <a:srgbClr val="FFFFFF"/>
                </a:solidFill>
                <a:latin typeface="Lato Regular"/>
                <a:ea typeface="Roboto Condensed Light" charset="0"/>
                <a:cs typeface="Lato Regular"/>
              </a:endParaRPr>
            </a:p>
          </p:txBody>
        </p:sp>
      </p:grpSp>
      <p:grpSp>
        <p:nvGrpSpPr>
          <p:cNvPr id="68" name="그룹 78"/>
          <p:cNvGrpSpPr/>
          <p:nvPr/>
        </p:nvGrpSpPr>
        <p:grpSpPr>
          <a:xfrm>
            <a:off x="1344681" y="598178"/>
            <a:ext cx="2735434" cy="1535994"/>
            <a:chOff x="5649913" y="2916238"/>
            <a:chExt cx="3074988" cy="2230438"/>
          </a:xfrm>
          <a:effectLst>
            <a:outerShdw dist="38100" dir="5400000" algn="ctr" rotWithShape="0">
              <a:srgbClr val="000000">
                <a:alpha val="10000"/>
              </a:srgbClr>
            </a:outerShdw>
          </a:effectLst>
        </p:grpSpPr>
        <p:sp>
          <p:nvSpPr>
            <p:cNvPr id="69" name="Freeform 11"/>
            <p:cNvSpPr>
              <a:spLocks/>
            </p:cNvSpPr>
            <p:nvPr/>
          </p:nvSpPr>
          <p:spPr bwMode="auto">
            <a:xfrm>
              <a:off x="5649913" y="2916238"/>
              <a:ext cx="3074988" cy="1403350"/>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1">
                <a:lumMod val="50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sp>
          <p:nvSpPr>
            <p:cNvPr id="70" name="Freeform 12"/>
            <p:cNvSpPr>
              <a:spLocks noEditPoints="1"/>
            </p:cNvSpPr>
            <p:nvPr/>
          </p:nvSpPr>
          <p:spPr bwMode="auto">
            <a:xfrm>
              <a:off x="5649913" y="2916238"/>
              <a:ext cx="3074988" cy="1658937"/>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75000"/>
              </a:schemeClr>
            </a:solidFill>
            <a:ln w="3175">
              <a:noFill/>
            </a:ln>
            <a:extLst/>
          </p:spPr>
          <p:txBody>
            <a:bodyPr vert="horz" wrap="square" lIns="121920" tIns="60960" rIns="121920" bIns="60960" numCol="1" anchor="b" anchorCtr="0" compatLnSpc="1">
              <a:prstTxWarp prst="textNoShape">
                <a:avLst/>
              </a:prstTxWarp>
            </a:bodyPr>
            <a:lstStyle/>
            <a:p>
              <a:endParaRPr lang="ko-KR" altLang="en-US" sz="2400" dirty="0">
                <a:solidFill>
                  <a:srgbClr val="FFFFFF"/>
                </a:solidFill>
                <a:latin typeface="Lato Regular"/>
                <a:ea typeface="Roboto Condensed Light" charset="0"/>
                <a:cs typeface="Lato Regular"/>
              </a:endParaRPr>
            </a:p>
          </p:txBody>
        </p:sp>
        <p:sp>
          <p:nvSpPr>
            <p:cNvPr id="71" name="Freeform 13"/>
            <p:cNvSpPr>
              <a:spLocks/>
            </p:cNvSpPr>
            <p:nvPr/>
          </p:nvSpPr>
          <p:spPr bwMode="auto">
            <a:xfrm>
              <a:off x="5649913" y="3744913"/>
              <a:ext cx="3074988" cy="1401763"/>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1"/>
            </a:solidFill>
            <a:ln w="317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spcAft>
                  <a:spcPts val="400"/>
                </a:spcAft>
              </a:pPr>
              <a:endParaRPr lang="en-US" altLang="ko-KR" sz="2400" dirty="0">
                <a:solidFill>
                  <a:srgbClr val="FFFFFF"/>
                </a:solidFill>
                <a:latin typeface="Lato Regular"/>
                <a:ea typeface="Roboto Condensed Light" charset="0"/>
                <a:cs typeface="Lato Regular"/>
              </a:endParaRPr>
            </a:p>
            <a:p>
              <a:pPr algn="ctr">
                <a:spcAft>
                  <a:spcPts val="400"/>
                </a:spcAft>
              </a:pPr>
              <a:endParaRPr lang="en-US" altLang="ko-KR" sz="2400" dirty="0">
                <a:solidFill>
                  <a:srgbClr val="FFFFFF"/>
                </a:solidFill>
                <a:latin typeface="Lato Regular"/>
                <a:ea typeface="Roboto Condensed Light" charset="0"/>
                <a:cs typeface="Lato Regular"/>
              </a:endParaRPr>
            </a:p>
          </p:txBody>
        </p:sp>
      </p:grpSp>
      <p:cxnSp>
        <p:nvCxnSpPr>
          <p:cNvPr id="3" name="Elbow Connector 2"/>
          <p:cNvCxnSpPr>
            <a:stCxn id="57" idx="2"/>
          </p:cNvCxnSpPr>
          <p:nvPr/>
        </p:nvCxnSpPr>
        <p:spPr>
          <a:xfrm rot="10800000" flipV="1">
            <a:off x="4417156" y="1356022"/>
            <a:ext cx="1585819" cy="196398"/>
          </a:xfrm>
          <a:prstGeom prst="bentConnector3">
            <a:avLst/>
          </a:prstGeom>
          <a:ln w="12700" cmpd="sng">
            <a:solidFill>
              <a:schemeClr val="accent1">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5" name="Elbow Connector 4"/>
          <p:cNvCxnSpPr>
            <a:stCxn id="60" idx="2"/>
          </p:cNvCxnSpPr>
          <p:nvPr/>
        </p:nvCxnSpPr>
        <p:spPr>
          <a:xfrm rot="10800000" flipV="1">
            <a:off x="4417156" y="2188706"/>
            <a:ext cx="1585819" cy="186485"/>
          </a:xfrm>
          <a:prstGeom prst="bentConnector3">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7" name="Elbow Connector 6"/>
          <p:cNvCxnSpPr>
            <a:stCxn id="51" idx="2"/>
          </p:cNvCxnSpPr>
          <p:nvPr/>
        </p:nvCxnSpPr>
        <p:spPr>
          <a:xfrm rot="10800000" flipV="1">
            <a:off x="4417156" y="3090778"/>
            <a:ext cx="1585819" cy="117094"/>
          </a:xfrm>
          <a:prstGeom prst="bentConnector3">
            <a:avLst/>
          </a:prstGeom>
          <a:ln w="12700" cmpd="sng">
            <a:solidFill>
              <a:schemeClr val="accent3"/>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9" name="Elbow Connector 8"/>
          <p:cNvCxnSpPr>
            <a:stCxn id="54" idx="2"/>
          </p:cNvCxnSpPr>
          <p:nvPr/>
        </p:nvCxnSpPr>
        <p:spPr>
          <a:xfrm rot="10800000" flipV="1">
            <a:off x="4417156" y="3923462"/>
            <a:ext cx="1585819" cy="156746"/>
          </a:xfrm>
          <a:prstGeom prst="bentConnector3">
            <a:avLst/>
          </a:prstGeom>
          <a:ln w="12700" cmpd="sng">
            <a:solidFill>
              <a:schemeClr val="accent4"/>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noChangeArrowheads="1"/>
          </p:cNvSpPr>
          <p:nvPr/>
        </p:nvSpPr>
        <p:spPr bwMode="auto">
          <a:xfrm>
            <a:off x="6002971" y="4639052"/>
            <a:ext cx="379344" cy="379344"/>
          </a:xfrm>
          <a:prstGeom prst="ellipse">
            <a:avLst/>
          </a:prstGeom>
          <a:noFill/>
          <a:ln w="57150" cmpd="sng">
            <a:solidFill>
              <a:schemeClr val="accent3"/>
            </a:solidFill>
          </a:ln>
          <a:extLst/>
        </p:spPr>
        <p:txBody>
          <a:bodyPr vert="horz" wrap="square" lIns="121920" tIns="60960" rIns="121920" bIns="60960" numCol="1" anchor="t" anchorCtr="0" compatLnSpc="1">
            <a:prstTxWarp prst="textNoShape">
              <a:avLst/>
            </a:prstTxWarp>
          </a:bodyPr>
          <a:lstStyle/>
          <a:p>
            <a:endParaRPr lang="id-ID" sz="2400"/>
          </a:p>
        </p:txBody>
      </p:sp>
      <p:cxnSp>
        <p:nvCxnSpPr>
          <p:cNvPr id="36" name="Elbow Connector 35"/>
          <p:cNvCxnSpPr>
            <a:stCxn id="35" idx="2"/>
          </p:cNvCxnSpPr>
          <p:nvPr/>
        </p:nvCxnSpPr>
        <p:spPr>
          <a:xfrm rot="10800000" flipV="1">
            <a:off x="4417154" y="4828723"/>
            <a:ext cx="1585819" cy="117094"/>
          </a:xfrm>
          <a:prstGeom prst="bentConnector3">
            <a:avLst/>
          </a:prstGeom>
          <a:ln w="12700" cmpd="sng">
            <a:solidFill>
              <a:schemeClr val="accent3"/>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noChangeArrowheads="1"/>
          </p:cNvSpPr>
          <p:nvPr/>
        </p:nvSpPr>
        <p:spPr bwMode="auto">
          <a:xfrm>
            <a:off x="6002971" y="5577238"/>
            <a:ext cx="379344" cy="379344"/>
          </a:xfrm>
          <a:prstGeom prst="ellipse">
            <a:avLst/>
          </a:prstGeom>
          <a:noFill/>
          <a:ln w="57150" cmpd="sng">
            <a:solidFill>
              <a:schemeClr val="accent4"/>
            </a:solidFill>
          </a:ln>
          <a:extLst/>
        </p:spPr>
        <p:txBody>
          <a:bodyPr vert="horz" wrap="square" lIns="121920" tIns="60960" rIns="121920" bIns="60960" numCol="1" anchor="t" anchorCtr="0" compatLnSpc="1">
            <a:prstTxWarp prst="textNoShape">
              <a:avLst/>
            </a:prstTxWarp>
          </a:bodyPr>
          <a:lstStyle/>
          <a:p>
            <a:endParaRPr lang="id-ID" sz="2400"/>
          </a:p>
        </p:txBody>
      </p:sp>
      <p:cxnSp>
        <p:nvCxnSpPr>
          <p:cNvPr id="43" name="Elbow Connector 42"/>
          <p:cNvCxnSpPr>
            <a:stCxn id="42" idx="2"/>
          </p:cNvCxnSpPr>
          <p:nvPr/>
        </p:nvCxnSpPr>
        <p:spPr>
          <a:xfrm rot="10800000" flipV="1">
            <a:off x="4417154" y="5766910"/>
            <a:ext cx="1585819" cy="156746"/>
          </a:xfrm>
          <a:prstGeom prst="bentConnector3">
            <a:avLst/>
          </a:prstGeom>
          <a:ln w="12700" cmpd="sng">
            <a:solidFill>
              <a:schemeClr val="accent4"/>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905625" y="1062271"/>
            <a:ext cx="3152775" cy="584775"/>
          </a:xfrm>
          <a:prstGeom prst="rect">
            <a:avLst/>
          </a:prstGeom>
          <a:noFill/>
        </p:spPr>
        <p:txBody>
          <a:bodyPr wrap="square" rtlCol="0">
            <a:spAutoFit/>
          </a:bodyPr>
          <a:lstStyle/>
          <a:p>
            <a:r>
              <a:rPr lang="en-GB" sz="3200" b="1" dirty="0">
                <a:latin typeface="Adobe Garamond Pro Bold" panose="02020702060506020403" pitchFamily="18" charset="0"/>
              </a:rPr>
              <a:t>White</a:t>
            </a:r>
            <a:r>
              <a:rPr lang="en-GB" sz="3200" b="1" dirty="0"/>
              <a:t> </a:t>
            </a:r>
            <a:r>
              <a:rPr lang="en-GB" sz="3200" b="1" dirty="0" smtClean="0"/>
              <a:t>Goods</a:t>
            </a:r>
            <a:endParaRPr lang="en-GB" sz="3200" b="1" dirty="0"/>
          </a:p>
        </p:txBody>
      </p:sp>
      <p:sp>
        <p:nvSpPr>
          <p:cNvPr id="13" name="TextBox 12"/>
          <p:cNvSpPr txBox="1"/>
          <p:nvPr/>
        </p:nvSpPr>
        <p:spPr>
          <a:xfrm>
            <a:off x="6933575" y="1851062"/>
            <a:ext cx="3868247" cy="861774"/>
          </a:xfrm>
          <a:prstGeom prst="rect">
            <a:avLst/>
          </a:prstGeom>
          <a:noFill/>
        </p:spPr>
        <p:txBody>
          <a:bodyPr wrap="square" rtlCol="0">
            <a:spAutoFit/>
          </a:bodyPr>
          <a:lstStyle/>
          <a:p>
            <a:r>
              <a:rPr lang="en-GB" sz="3200" b="1" dirty="0" smtClean="0">
                <a:latin typeface="Adobe Garamond Pro Bold" panose="02020702060506020403" pitchFamily="18" charset="0"/>
              </a:rPr>
              <a:t>Automotive</a:t>
            </a:r>
            <a:endParaRPr lang="en-GB" sz="3200" b="1" dirty="0">
              <a:latin typeface="Adobe Garamond Pro Bold" panose="02020702060506020403" pitchFamily="18" charset="0"/>
            </a:endParaRPr>
          </a:p>
          <a:p>
            <a:endParaRPr lang="en-US" dirty="0"/>
          </a:p>
        </p:txBody>
      </p:sp>
      <p:sp>
        <p:nvSpPr>
          <p:cNvPr id="14" name="TextBox 13"/>
          <p:cNvSpPr txBox="1"/>
          <p:nvPr/>
        </p:nvSpPr>
        <p:spPr>
          <a:xfrm>
            <a:off x="6933575" y="2779899"/>
            <a:ext cx="2295525" cy="584775"/>
          </a:xfrm>
          <a:prstGeom prst="rect">
            <a:avLst/>
          </a:prstGeom>
          <a:noFill/>
        </p:spPr>
        <p:txBody>
          <a:bodyPr wrap="square" rtlCol="0">
            <a:spAutoFit/>
          </a:bodyPr>
          <a:lstStyle>
            <a:defPPr>
              <a:defRPr lang="en-US"/>
            </a:defPPr>
          </a:lstStyle>
          <a:p>
            <a:r>
              <a:rPr lang="en-GB" sz="3200" b="1" dirty="0">
                <a:latin typeface="Adobe Garamond Pro Bold" panose="02020702060506020403" pitchFamily="18" charset="0"/>
              </a:rPr>
              <a:t>FMCG</a:t>
            </a:r>
            <a:endParaRPr lang="en-US" sz="3200" b="1" dirty="0">
              <a:latin typeface="Adobe Garamond Pro Bold" panose="02020702060506020403" pitchFamily="18" charset="0"/>
            </a:endParaRPr>
          </a:p>
        </p:txBody>
      </p:sp>
      <p:sp>
        <p:nvSpPr>
          <p:cNvPr id="15" name="TextBox 14"/>
          <p:cNvSpPr txBox="1"/>
          <p:nvPr/>
        </p:nvSpPr>
        <p:spPr>
          <a:xfrm>
            <a:off x="6953722" y="3631074"/>
            <a:ext cx="3287558" cy="584775"/>
          </a:xfrm>
          <a:prstGeom prst="rect">
            <a:avLst/>
          </a:prstGeom>
          <a:noFill/>
        </p:spPr>
        <p:txBody>
          <a:bodyPr wrap="square" rtlCol="0">
            <a:spAutoFit/>
          </a:bodyPr>
          <a:lstStyle/>
          <a:p>
            <a:r>
              <a:rPr lang="en-GB" sz="3200" b="1" dirty="0">
                <a:latin typeface="Adobe Garamond Pro Bold" panose="02020702060506020403" pitchFamily="18" charset="0"/>
              </a:rPr>
              <a:t>Electronics</a:t>
            </a:r>
            <a:endParaRPr lang="en-US" sz="3200" b="1" dirty="0">
              <a:latin typeface="Adobe Garamond Pro Bold" panose="02020702060506020403" pitchFamily="18" charset="0"/>
            </a:endParaRPr>
          </a:p>
        </p:txBody>
      </p:sp>
      <p:sp>
        <p:nvSpPr>
          <p:cNvPr id="16" name="TextBox 15"/>
          <p:cNvSpPr txBox="1"/>
          <p:nvPr/>
        </p:nvSpPr>
        <p:spPr>
          <a:xfrm>
            <a:off x="6953722" y="4550750"/>
            <a:ext cx="4371975" cy="584775"/>
          </a:xfrm>
          <a:prstGeom prst="rect">
            <a:avLst/>
          </a:prstGeom>
          <a:noFill/>
        </p:spPr>
        <p:txBody>
          <a:bodyPr wrap="square" rtlCol="0">
            <a:spAutoFit/>
          </a:bodyPr>
          <a:lstStyle/>
          <a:p>
            <a:r>
              <a:rPr lang="en-GB" sz="3200" b="1" dirty="0">
                <a:latin typeface="Adobe Garamond Pro Bold" panose="02020702060506020403" pitchFamily="18" charset="0"/>
              </a:rPr>
              <a:t>Consumers</a:t>
            </a:r>
            <a:r>
              <a:rPr lang="en-GB" dirty="0"/>
              <a:t> </a:t>
            </a:r>
            <a:r>
              <a:rPr lang="en-GB" sz="3200" b="1" dirty="0"/>
              <a:t>Services</a:t>
            </a:r>
          </a:p>
        </p:txBody>
      </p:sp>
      <p:sp>
        <p:nvSpPr>
          <p:cNvPr id="17" name="TextBox 16"/>
          <p:cNvSpPr txBox="1"/>
          <p:nvPr/>
        </p:nvSpPr>
        <p:spPr>
          <a:xfrm>
            <a:off x="6953722" y="5474101"/>
            <a:ext cx="4799366" cy="584775"/>
          </a:xfrm>
          <a:prstGeom prst="rect">
            <a:avLst/>
          </a:prstGeom>
          <a:noFill/>
        </p:spPr>
        <p:txBody>
          <a:bodyPr wrap="square" rtlCol="0">
            <a:spAutoFit/>
          </a:bodyPr>
          <a:lstStyle>
            <a:defPPr>
              <a:defRPr lang="en-US"/>
            </a:defPPr>
            <a:lvl1pPr>
              <a:defRPr sz="3200" b="1"/>
            </a:lvl1pPr>
          </a:lstStyle>
          <a:p>
            <a:r>
              <a:rPr lang="en-GB" dirty="0">
                <a:latin typeface="Adobe Garamond Pro Bold" panose="02020702060506020403" pitchFamily="18" charset="0"/>
              </a:rPr>
              <a:t>Pharmaceuticals</a:t>
            </a:r>
            <a:endParaRPr lang="en-US" dirty="0">
              <a:latin typeface="Adobe Garamond Pro Bold" panose="02020702060506020403" pitchFamily="18" charset="0"/>
            </a:endParaRPr>
          </a:p>
        </p:txBody>
      </p:sp>
    </p:spTree>
    <p:extLst>
      <p:ext uri="{BB962C8B-B14F-4D97-AF65-F5344CB8AC3E}">
        <p14:creationId xmlns:p14="http://schemas.microsoft.com/office/powerpoint/2010/main" val="1000613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20000"/>
                <a:lumOff val="80000"/>
              </a:schemeClr>
            </a:gs>
            <a:gs pos="47000">
              <a:schemeClr val="bg1"/>
            </a:gs>
          </a:gsLst>
          <a:lin ang="5400000" scaled="0"/>
        </a:gradFill>
        <a:effectLst/>
      </p:bgPr>
    </p:bg>
    <p:spTree>
      <p:nvGrpSpPr>
        <p:cNvPr id="1" name=""/>
        <p:cNvGrpSpPr/>
        <p:nvPr/>
      </p:nvGrpSpPr>
      <p:grpSpPr>
        <a:xfrm>
          <a:off x="0" y="0"/>
          <a:ext cx="0" cy="0"/>
          <a:chOff x="0" y="0"/>
          <a:chExt cx="0" cy="0"/>
        </a:xfrm>
      </p:grpSpPr>
      <p:cxnSp>
        <p:nvCxnSpPr>
          <p:cNvPr id="28" name="Straight Connector 27"/>
          <p:cNvCxnSpPr/>
          <p:nvPr/>
        </p:nvCxnSpPr>
        <p:spPr>
          <a:xfrm>
            <a:off x="2063926" y="1830372"/>
            <a:ext cx="248443"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2061882" y="2822408"/>
            <a:ext cx="248443"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2061882" y="4661232"/>
            <a:ext cx="248443"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2061882" y="3756189"/>
            <a:ext cx="248443"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599440" y="873809"/>
            <a:ext cx="922156" cy="221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33"/>
          <p:cNvSpPr txBox="1">
            <a:spLocks/>
          </p:cNvSpPr>
          <p:nvPr/>
        </p:nvSpPr>
        <p:spPr>
          <a:xfrm>
            <a:off x="1860617" y="5186008"/>
            <a:ext cx="1172163"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b="1" dirty="0" smtClean="0">
                <a:solidFill>
                  <a:schemeClr val="bg1"/>
                </a:solidFill>
                <a:latin typeface="+mj-lt"/>
              </a:rPr>
              <a:t>Concept &amp; Idea</a:t>
            </a:r>
            <a:endParaRPr lang="en-AU" sz="1400" dirty="0">
              <a:solidFill>
                <a:schemeClr val="bg1"/>
              </a:solidFill>
              <a:latin typeface="+mj-lt"/>
            </a:endParaRPr>
          </a:p>
        </p:txBody>
      </p:sp>
      <p:sp>
        <p:nvSpPr>
          <p:cNvPr id="57" name="Text Placeholder 33"/>
          <p:cNvSpPr txBox="1">
            <a:spLocks/>
          </p:cNvSpPr>
          <p:nvPr/>
        </p:nvSpPr>
        <p:spPr>
          <a:xfrm>
            <a:off x="1447564" y="3045346"/>
            <a:ext cx="1729611" cy="89099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700" dirty="0">
              <a:solidFill>
                <a:schemeClr val="bg1"/>
              </a:solidFill>
              <a:latin typeface="Cambria" panose="02040503050406030204" pitchFamily="18" charset="0"/>
            </a:endParaRPr>
          </a:p>
        </p:txBody>
      </p:sp>
      <p:sp>
        <p:nvSpPr>
          <p:cNvPr id="58" name="Text Placeholder 33"/>
          <p:cNvSpPr txBox="1">
            <a:spLocks/>
          </p:cNvSpPr>
          <p:nvPr/>
        </p:nvSpPr>
        <p:spPr>
          <a:xfrm>
            <a:off x="1461064" y="4661232"/>
            <a:ext cx="1620297" cy="77433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1400" dirty="0">
              <a:solidFill>
                <a:schemeClr val="bg1"/>
              </a:solidFill>
              <a:latin typeface="+mj-lt"/>
            </a:endParaRPr>
          </a:p>
        </p:txBody>
      </p:sp>
      <p:sp>
        <p:nvSpPr>
          <p:cNvPr id="11" name="Freeform 10"/>
          <p:cNvSpPr/>
          <p:nvPr/>
        </p:nvSpPr>
        <p:spPr>
          <a:xfrm rot="16200000">
            <a:off x="-525928" y="2961866"/>
            <a:ext cx="3931708" cy="747024"/>
          </a:xfrm>
          <a:custGeom>
            <a:avLst/>
            <a:gdLst>
              <a:gd name="connsiteX0" fmla="*/ 0 w 3931708"/>
              <a:gd name="connsiteY0" fmla="*/ 0 h 747024"/>
              <a:gd name="connsiteX1" fmla="*/ 3931708 w 3931708"/>
              <a:gd name="connsiteY1" fmla="*/ 0 h 747024"/>
              <a:gd name="connsiteX2" fmla="*/ 3931708 w 3931708"/>
              <a:gd name="connsiteY2" fmla="*/ 747024 h 747024"/>
              <a:gd name="connsiteX3" fmla="*/ 0 w 3931708"/>
              <a:gd name="connsiteY3" fmla="*/ 747024 h 747024"/>
              <a:gd name="connsiteX4" fmla="*/ 0 w 3931708"/>
              <a:gd name="connsiteY4" fmla="*/ 0 h 74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708" h="747024">
                <a:moveTo>
                  <a:pt x="0" y="0"/>
                </a:moveTo>
                <a:lnTo>
                  <a:pt x="3931708" y="0"/>
                </a:lnTo>
                <a:lnTo>
                  <a:pt x="3931708" y="747024"/>
                </a:lnTo>
                <a:lnTo>
                  <a:pt x="0" y="747024"/>
                </a:lnTo>
                <a:lnTo>
                  <a:pt x="0" y="0"/>
                </a:lnTo>
                <a:close/>
              </a:path>
            </a:pathLst>
          </a:custGeom>
        </p:spPr>
        <p:style>
          <a:lnRef idx="0">
            <a:schemeClr val="lt1">
              <a:hueOff val="0"/>
              <a:satOff val="0"/>
              <a:lumOff val="0"/>
              <a:alphaOff val="0"/>
            </a:schemeClr>
          </a:lnRef>
          <a:fillRef idx="3">
            <a:schemeClr val="accent3">
              <a:shade val="60000"/>
              <a:hueOff val="0"/>
              <a:satOff val="0"/>
              <a:lumOff val="0"/>
              <a:alphaOff val="0"/>
            </a:schemeClr>
          </a:fillRef>
          <a:effectRef idx="3">
            <a:schemeClr val="accent3">
              <a:shade val="60000"/>
              <a:hueOff val="0"/>
              <a:satOff val="0"/>
              <a:lumOff val="0"/>
              <a:alphaOff val="0"/>
            </a:schemeClr>
          </a:effectRef>
          <a:fontRef idx="minor">
            <a:schemeClr val="lt1"/>
          </a:fontRef>
        </p:style>
        <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kern="1200" dirty="0" smtClean="0"/>
              <a:t>Human Capital</a:t>
            </a:r>
            <a:endParaRPr lang="en-US" sz="4900" kern="1200" dirty="0"/>
          </a:p>
        </p:txBody>
      </p:sp>
      <p:sp>
        <p:nvSpPr>
          <p:cNvPr id="13" name="Freeform 12"/>
          <p:cNvSpPr/>
          <p:nvPr/>
        </p:nvSpPr>
        <p:spPr>
          <a:xfrm>
            <a:off x="2284100" y="1515116"/>
            <a:ext cx="3416370" cy="747024"/>
          </a:xfrm>
          <a:custGeom>
            <a:avLst/>
            <a:gdLst>
              <a:gd name="connsiteX0" fmla="*/ 0 w 3416370"/>
              <a:gd name="connsiteY0" fmla="*/ 0 h 747024"/>
              <a:gd name="connsiteX1" fmla="*/ 3416370 w 3416370"/>
              <a:gd name="connsiteY1" fmla="*/ 0 h 747024"/>
              <a:gd name="connsiteX2" fmla="*/ 3416370 w 3416370"/>
              <a:gd name="connsiteY2" fmla="*/ 747024 h 747024"/>
              <a:gd name="connsiteX3" fmla="*/ 0 w 3416370"/>
              <a:gd name="connsiteY3" fmla="*/ 747024 h 747024"/>
              <a:gd name="connsiteX4" fmla="*/ 0 w 3416370"/>
              <a:gd name="connsiteY4" fmla="*/ 0 h 74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370" h="747024">
                <a:moveTo>
                  <a:pt x="0" y="0"/>
                </a:moveTo>
                <a:lnTo>
                  <a:pt x="3416370" y="0"/>
                </a:lnTo>
                <a:lnTo>
                  <a:pt x="3416370" y="747024"/>
                </a:lnTo>
                <a:lnTo>
                  <a:pt x="0" y="747024"/>
                </a:lnTo>
                <a:lnTo>
                  <a:pt x="0" y="0"/>
                </a:lnTo>
                <a:close/>
              </a:path>
            </a:pathLst>
          </a:custGeom>
        </p:spPr>
        <p:style>
          <a:lnRef idx="0">
            <a:schemeClr val="lt1">
              <a:hueOff val="0"/>
              <a:satOff val="0"/>
              <a:lumOff val="0"/>
              <a:alphaOff val="0"/>
            </a:schemeClr>
          </a:lnRef>
          <a:fillRef idx="3">
            <a:schemeClr val="accent3">
              <a:shade val="80000"/>
              <a:hueOff val="0"/>
              <a:satOff val="0"/>
              <a:lumOff val="0"/>
              <a:alphaOff val="0"/>
            </a:schemeClr>
          </a:fillRef>
          <a:effectRef idx="3">
            <a:schemeClr val="accent3">
              <a:shade val="80000"/>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Tertiary Education Enrollment Rank in the World: 33rd</a:t>
            </a:r>
            <a:endParaRPr lang="en-US" sz="2000" kern="1200" dirty="0"/>
          </a:p>
        </p:txBody>
      </p:sp>
      <p:sp>
        <p:nvSpPr>
          <p:cNvPr id="14" name="Freeform 13"/>
          <p:cNvSpPr/>
          <p:nvPr/>
        </p:nvSpPr>
        <p:spPr>
          <a:xfrm>
            <a:off x="2284100" y="2448896"/>
            <a:ext cx="3408603" cy="747024"/>
          </a:xfrm>
          <a:custGeom>
            <a:avLst/>
            <a:gdLst>
              <a:gd name="connsiteX0" fmla="*/ 0 w 3408603"/>
              <a:gd name="connsiteY0" fmla="*/ 0 h 747024"/>
              <a:gd name="connsiteX1" fmla="*/ 3408603 w 3408603"/>
              <a:gd name="connsiteY1" fmla="*/ 0 h 747024"/>
              <a:gd name="connsiteX2" fmla="*/ 3408603 w 3408603"/>
              <a:gd name="connsiteY2" fmla="*/ 747024 h 747024"/>
              <a:gd name="connsiteX3" fmla="*/ 0 w 3408603"/>
              <a:gd name="connsiteY3" fmla="*/ 747024 h 747024"/>
              <a:gd name="connsiteX4" fmla="*/ 0 w 3408603"/>
              <a:gd name="connsiteY4" fmla="*/ 0 h 74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603" h="747024">
                <a:moveTo>
                  <a:pt x="0" y="0"/>
                </a:moveTo>
                <a:lnTo>
                  <a:pt x="3408603" y="0"/>
                </a:lnTo>
                <a:lnTo>
                  <a:pt x="3408603" y="747024"/>
                </a:lnTo>
                <a:lnTo>
                  <a:pt x="0" y="747024"/>
                </a:lnTo>
                <a:lnTo>
                  <a:pt x="0" y="0"/>
                </a:lnTo>
                <a:close/>
              </a:path>
            </a:pathLst>
          </a:custGeom>
        </p:spPr>
        <p:style>
          <a:lnRef idx="0">
            <a:schemeClr val="lt1">
              <a:hueOff val="0"/>
              <a:satOff val="0"/>
              <a:lumOff val="0"/>
              <a:alphaOff val="0"/>
            </a:schemeClr>
          </a:lnRef>
          <a:fillRef idx="3">
            <a:schemeClr val="accent3">
              <a:shade val="80000"/>
              <a:hueOff val="0"/>
              <a:satOff val="0"/>
              <a:lumOff val="0"/>
              <a:alphaOff val="0"/>
            </a:schemeClr>
          </a:fillRef>
          <a:effectRef idx="3">
            <a:schemeClr val="accent3">
              <a:shade val="80000"/>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Youth Population 15-24 Years Old: 29.2%</a:t>
            </a:r>
            <a:endParaRPr lang="en-US" sz="2000" kern="1200" dirty="0"/>
          </a:p>
        </p:txBody>
      </p:sp>
      <p:sp>
        <p:nvSpPr>
          <p:cNvPr id="15" name="Freeform 14"/>
          <p:cNvSpPr/>
          <p:nvPr/>
        </p:nvSpPr>
        <p:spPr>
          <a:xfrm>
            <a:off x="2284100" y="3382677"/>
            <a:ext cx="3400664" cy="747024"/>
          </a:xfrm>
          <a:custGeom>
            <a:avLst/>
            <a:gdLst>
              <a:gd name="connsiteX0" fmla="*/ 0 w 3442588"/>
              <a:gd name="connsiteY0" fmla="*/ 0 h 747024"/>
              <a:gd name="connsiteX1" fmla="*/ 3442588 w 3442588"/>
              <a:gd name="connsiteY1" fmla="*/ 0 h 747024"/>
              <a:gd name="connsiteX2" fmla="*/ 3442588 w 3442588"/>
              <a:gd name="connsiteY2" fmla="*/ 747024 h 747024"/>
              <a:gd name="connsiteX3" fmla="*/ 0 w 3442588"/>
              <a:gd name="connsiteY3" fmla="*/ 747024 h 747024"/>
              <a:gd name="connsiteX4" fmla="*/ 0 w 3442588"/>
              <a:gd name="connsiteY4" fmla="*/ 0 h 74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588" h="747024">
                <a:moveTo>
                  <a:pt x="0" y="0"/>
                </a:moveTo>
                <a:lnTo>
                  <a:pt x="3442588" y="0"/>
                </a:lnTo>
                <a:lnTo>
                  <a:pt x="3442588" y="747024"/>
                </a:lnTo>
                <a:lnTo>
                  <a:pt x="0" y="747024"/>
                </a:lnTo>
                <a:lnTo>
                  <a:pt x="0" y="0"/>
                </a:lnTo>
                <a:close/>
              </a:path>
            </a:pathLst>
          </a:custGeom>
        </p:spPr>
        <p:style>
          <a:lnRef idx="0">
            <a:schemeClr val="lt1">
              <a:hueOff val="0"/>
              <a:satOff val="0"/>
              <a:lumOff val="0"/>
              <a:alphaOff val="0"/>
            </a:schemeClr>
          </a:lnRef>
          <a:fillRef idx="3">
            <a:schemeClr val="accent3">
              <a:shade val="80000"/>
              <a:hueOff val="0"/>
              <a:satOff val="0"/>
              <a:lumOff val="0"/>
              <a:alphaOff val="0"/>
            </a:schemeClr>
          </a:fillRef>
          <a:effectRef idx="3">
            <a:schemeClr val="accent3">
              <a:shade val="80000"/>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Engineer Per Capita: 1st in the World</a:t>
            </a:r>
            <a:endParaRPr lang="en-US" sz="2000" kern="1200" dirty="0"/>
          </a:p>
        </p:txBody>
      </p:sp>
      <p:sp>
        <p:nvSpPr>
          <p:cNvPr id="16" name="Freeform 15"/>
          <p:cNvSpPr/>
          <p:nvPr/>
        </p:nvSpPr>
        <p:spPr>
          <a:xfrm>
            <a:off x="2284101" y="4316458"/>
            <a:ext cx="3400664" cy="747024"/>
          </a:xfrm>
          <a:custGeom>
            <a:avLst/>
            <a:gdLst>
              <a:gd name="connsiteX0" fmla="*/ 0 w 3443617"/>
              <a:gd name="connsiteY0" fmla="*/ 0 h 747024"/>
              <a:gd name="connsiteX1" fmla="*/ 3443617 w 3443617"/>
              <a:gd name="connsiteY1" fmla="*/ 0 h 747024"/>
              <a:gd name="connsiteX2" fmla="*/ 3443617 w 3443617"/>
              <a:gd name="connsiteY2" fmla="*/ 747024 h 747024"/>
              <a:gd name="connsiteX3" fmla="*/ 0 w 3443617"/>
              <a:gd name="connsiteY3" fmla="*/ 747024 h 747024"/>
              <a:gd name="connsiteX4" fmla="*/ 0 w 3443617"/>
              <a:gd name="connsiteY4" fmla="*/ 0 h 74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617" h="747024">
                <a:moveTo>
                  <a:pt x="0" y="0"/>
                </a:moveTo>
                <a:lnTo>
                  <a:pt x="3443617" y="0"/>
                </a:lnTo>
                <a:lnTo>
                  <a:pt x="3443617" y="747024"/>
                </a:lnTo>
                <a:lnTo>
                  <a:pt x="0" y="747024"/>
                </a:lnTo>
                <a:lnTo>
                  <a:pt x="0" y="0"/>
                </a:lnTo>
                <a:close/>
              </a:path>
            </a:pathLst>
          </a:custGeom>
        </p:spPr>
        <p:style>
          <a:lnRef idx="0">
            <a:schemeClr val="lt1">
              <a:hueOff val="0"/>
              <a:satOff val="0"/>
              <a:lumOff val="0"/>
              <a:alphaOff val="0"/>
            </a:schemeClr>
          </a:lnRef>
          <a:fillRef idx="3">
            <a:schemeClr val="accent3">
              <a:shade val="80000"/>
              <a:hueOff val="0"/>
              <a:satOff val="0"/>
              <a:lumOff val="0"/>
              <a:alphaOff val="0"/>
            </a:schemeClr>
          </a:fillRef>
          <a:effectRef idx="3">
            <a:schemeClr val="accent3">
              <a:shade val="80000"/>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Physicians Density (per 1000 Population): 1.491</a:t>
            </a:r>
            <a:endParaRPr lang="en-US" sz="1900" kern="1200" dirty="0"/>
          </a:p>
        </p:txBody>
      </p:sp>
      <p:sp>
        <p:nvSpPr>
          <p:cNvPr id="37" name="TextBox 36"/>
          <p:cNvSpPr txBox="1"/>
          <p:nvPr/>
        </p:nvSpPr>
        <p:spPr>
          <a:xfrm>
            <a:off x="6933537" y="3658161"/>
            <a:ext cx="5093363" cy="2800767"/>
          </a:xfrm>
          <a:prstGeom prst="rect">
            <a:avLst/>
          </a:prstGeom>
          <a:noFill/>
        </p:spPr>
        <p:txBody>
          <a:bodyPr wrap="square" rtlCol="0">
            <a:spAutoFit/>
          </a:bodyPr>
          <a:lstStyle/>
          <a:p>
            <a:r>
              <a:rPr lang="en-US" sz="2200" b="1" dirty="0" smtClean="0">
                <a:latin typeface="Times New Roman" panose="02020603050405020304" pitchFamily="18" charset="0"/>
                <a:cs typeface="Times New Roman" panose="02020603050405020304" pitchFamily="18" charset="0"/>
              </a:rPr>
              <a:t>Global Entrepreneurship Monitor</a:t>
            </a: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High Status Of Successful Entrepreneurs Rank: 5/60</a:t>
            </a: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Internet Market Dynamics Rank: 13/62</a:t>
            </a:r>
          </a:p>
          <a:p>
            <a:pPr marL="285750" indent="-285750">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Strongest Area: Startup Skills </a:t>
            </a:r>
          </a:p>
          <a:p>
            <a:pPr marL="742950" lvl="1" indent="-285750">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Rank: 23</a:t>
            </a:r>
          </a:p>
          <a:p>
            <a:pPr marL="742950" lvl="1" indent="-285750">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Similar to China and </a:t>
            </a:r>
            <a:r>
              <a:rPr lang="en-US" sz="2200" b="1" dirty="0">
                <a:latin typeface="Times New Roman" panose="02020603050405020304" pitchFamily="18" charset="0"/>
                <a:cs typeface="Times New Roman" panose="02020603050405020304" pitchFamily="18" charset="0"/>
              </a:rPr>
              <a:t>A</a:t>
            </a:r>
            <a:r>
              <a:rPr lang="en-US" sz="2200" b="1" dirty="0" smtClean="0">
                <a:latin typeface="Times New Roman" panose="02020603050405020304" pitchFamily="18" charset="0"/>
                <a:cs typeface="Times New Roman" panose="02020603050405020304" pitchFamily="18" charset="0"/>
              </a:rPr>
              <a:t>ustralia</a:t>
            </a:r>
          </a:p>
          <a:p>
            <a:endParaRPr lang="en-US" sz="2200" dirty="0" smtClean="0">
              <a:latin typeface="Times New Roman" panose="02020603050405020304" pitchFamily="18" charset="0"/>
              <a:cs typeface="Times New Roman" panose="02020603050405020304" pitchFamily="18" charset="0"/>
            </a:endParaRPr>
          </a:p>
        </p:txBody>
      </p:sp>
      <p:graphicFrame>
        <p:nvGraphicFramePr>
          <p:cNvPr id="38" name="Chart 37"/>
          <p:cNvGraphicFramePr>
            <a:graphicFrameLocks/>
          </p:cNvGraphicFramePr>
          <p:nvPr>
            <p:extLst>
              <p:ext uri="{D42A27DB-BD31-4B8C-83A1-F6EECF244321}">
                <p14:modId xmlns:p14="http://schemas.microsoft.com/office/powerpoint/2010/main" val="937561314"/>
              </p:ext>
            </p:extLst>
          </p:nvPr>
        </p:nvGraphicFramePr>
        <p:xfrm>
          <a:off x="7048500" y="449300"/>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a:xfrm>
            <a:off x="2061882" y="1830372"/>
            <a:ext cx="0" cy="283086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1813439" y="3335378"/>
            <a:ext cx="248443"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85969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40">
      <a:dk1>
        <a:sysClr val="windowText" lastClr="000000"/>
      </a:dk1>
      <a:lt1>
        <a:sysClr val="window" lastClr="FFFFFF"/>
      </a:lt1>
      <a:dk2>
        <a:srgbClr val="44546A"/>
      </a:dk2>
      <a:lt2>
        <a:srgbClr val="E7E6E6"/>
      </a:lt2>
      <a:accent1>
        <a:srgbClr val="02C1C6"/>
      </a:accent1>
      <a:accent2>
        <a:srgbClr val="ED7D31"/>
      </a:accent2>
      <a:accent3>
        <a:srgbClr val="019094"/>
      </a:accent3>
      <a:accent4>
        <a:srgbClr val="C55A11"/>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9482</TotalTime>
  <Words>943</Words>
  <Application>Microsoft Office PowerPoint</Application>
  <PresentationFormat>Widescreen</PresentationFormat>
  <Paragraphs>209</Paragraphs>
  <Slides>21</Slides>
  <Notes>13</Notes>
  <HiddenSlides>0</HiddenSlides>
  <MMClips>0</MMClips>
  <ScaleCrop>false</ScaleCrop>
  <HeadingPairs>
    <vt:vector size="6" baseType="variant">
      <vt:variant>
        <vt:lpstr>Fonts Used</vt:lpstr>
      </vt:variant>
      <vt:variant>
        <vt:i4>52</vt:i4>
      </vt:variant>
      <vt:variant>
        <vt:lpstr>Theme</vt:lpstr>
      </vt:variant>
      <vt:variant>
        <vt:i4>1</vt:i4>
      </vt:variant>
      <vt:variant>
        <vt:lpstr>Slide Titles</vt:lpstr>
      </vt:variant>
      <vt:variant>
        <vt:i4>21</vt:i4>
      </vt:variant>
    </vt:vector>
  </HeadingPairs>
  <TitlesOfParts>
    <vt:vector size="74" baseType="lpstr">
      <vt:lpstr>Adobe Arabic</vt:lpstr>
      <vt:lpstr>Adobe Caslon Pro Bold</vt:lpstr>
      <vt:lpstr>Adobe Fangsong Std R</vt:lpstr>
      <vt:lpstr>Adobe Garamond Pro Bold</vt:lpstr>
      <vt:lpstr>Adobe Hebrew</vt:lpstr>
      <vt:lpstr>Adobe نسخ Medium</vt:lpstr>
      <vt:lpstr>Baskerville Old Face</vt:lpstr>
      <vt:lpstr>Bebas Neue</vt:lpstr>
      <vt:lpstr>Bell MT</vt:lpstr>
      <vt:lpstr>Bodoni MT</vt:lpstr>
      <vt:lpstr>Bodoni MT Condensed</vt:lpstr>
      <vt:lpstr>Britannic Bold</vt:lpstr>
      <vt:lpstr>Californian FB</vt:lpstr>
      <vt:lpstr>Colonna MT</vt:lpstr>
      <vt:lpstr>DFKGothic-Md</vt:lpstr>
      <vt:lpstr>Elephant</vt:lpstr>
      <vt:lpstr>FontAwesome</vt:lpstr>
      <vt:lpstr>Gill Sans</vt:lpstr>
      <vt:lpstr>Hei Medium</vt:lpstr>
      <vt:lpstr>Lato</vt:lpstr>
      <vt:lpstr>Lato Black</vt:lpstr>
      <vt:lpstr>Lato Light</vt:lpstr>
      <vt:lpstr>Lato Regular</vt:lpstr>
      <vt:lpstr>Lemon/Milk</vt:lpstr>
      <vt:lpstr>맑은 고딕</vt:lpstr>
      <vt:lpstr>Minion Pro SmBd</vt:lpstr>
      <vt:lpstr>Open Sans</vt:lpstr>
      <vt:lpstr>Open Sans Semibold</vt:lpstr>
      <vt:lpstr>Ostrich Sans Medium</vt:lpstr>
      <vt:lpstr>Roboto</vt:lpstr>
      <vt:lpstr>Roboto Black</vt:lpstr>
      <vt:lpstr>Roboto Condensed bold</vt:lpstr>
      <vt:lpstr>Roboto Condensed Light</vt:lpstr>
      <vt:lpstr>Roboto Light</vt:lpstr>
      <vt:lpstr>Roboto Medium</vt:lpstr>
      <vt:lpstr>Ubuntu</vt:lpstr>
      <vt:lpstr>Adobe Devanagari</vt:lpstr>
      <vt:lpstr>Aharoni</vt:lpstr>
      <vt:lpstr>Arial</vt:lpstr>
      <vt:lpstr>Calibri</vt:lpstr>
      <vt:lpstr>Calibri Light</vt:lpstr>
      <vt:lpstr>Cambria</vt:lpstr>
      <vt:lpstr>Century</vt:lpstr>
      <vt:lpstr>Constantia</vt:lpstr>
      <vt:lpstr>Courier New</vt:lpstr>
      <vt:lpstr>David</vt:lpstr>
      <vt:lpstr>Georgia</vt:lpstr>
      <vt:lpstr>Impact</vt:lpstr>
      <vt:lpstr>Narkisim</vt:lpstr>
      <vt:lpstr>Sylfaen</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Capital: Opportunities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Agro-Food Industries: Horticultural Crops</vt:lpstr>
      <vt:lpstr>Environment, Water &amp; Agriculture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island</dc:creator>
  <cp:lastModifiedBy>Mig Moreno</cp:lastModifiedBy>
  <cp:revision>807</cp:revision>
  <dcterms:created xsi:type="dcterms:W3CDTF">2015-10-12T07:46:28Z</dcterms:created>
  <dcterms:modified xsi:type="dcterms:W3CDTF">2017-09-27T03:02:59Z</dcterms:modified>
</cp:coreProperties>
</file>